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ink/ink2.xml" ContentType="application/inkml+xml"/>
  <Override PartName="/ppt/notesSlides/notesSlide1.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8.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notesSlides/notesSlide7.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4"/>
  </p:sldMasterIdLst>
  <p:notesMasterIdLst>
    <p:notesMasterId r:id="rId36"/>
  </p:notesMasterIdLst>
  <p:sldIdLst>
    <p:sldId id="256" r:id="rId5"/>
    <p:sldId id="260" r:id="rId6"/>
    <p:sldId id="319" r:id="rId7"/>
    <p:sldId id="320" r:id="rId8"/>
    <p:sldId id="324" r:id="rId9"/>
    <p:sldId id="325" r:id="rId10"/>
    <p:sldId id="329" r:id="rId11"/>
    <p:sldId id="331" r:id="rId12"/>
    <p:sldId id="332" r:id="rId13"/>
    <p:sldId id="318" r:id="rId14"/>
    <p:sldId id="258" r:id="rId15"/>
    <p:sldId id="335" r:id="rId16"/>
    <p:sldId id="336" r:id="rId17"/>
    <p:sldId id="338" r:id="rId18"/>
    <p:sldId id="339" r:id="rId19"/>
    <p:sldId id="333" r:id="rId20"/>
    <p:sldId id="284" r:id="rId21"/>
    <p:sldId id="306" r:id="rId22"/>
    <p:sldId id="310" r:id="rId23"/>
    <p:sldId id="308" r:id="rId24"/>
    <p:sldId id="342" r:id="rId25"/>
    <p:sldId id="334" r:id="rId26"/>
    <p:sldId id="344" r:id="rId27"/>
    <p:sldId id="273" r:id="rId28"/>
    <p:sldId id="274" r:id="rId29"/>
    <p:sldId id="345" r:id="rId30"/>
    <p:sldId id="259" r:id="rId31"/>
    <p:sldId id="277" r:id="rId32"/>
    <p:sldId id="292" r:id="rId33"/>
    <p:sldId id="293" r:id="rId34"/>
    <p:sldId id="343"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ihao Fan" initials="KF" lastIdx="1" clrIdx="0">
    <p:extLst>
      <p:ext uri="{19B8F6BF-5375-455C-9EA6-DF929625EA0E}">
        <p15:presenceInfo xmlns:p15="http://schemas.microsoft.com/office/powerpoint/2012/main" userId="S::kaihaofan@uchicago.edu::b370d45a-3695-4f84-ac82-851fdab310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B071"/>
    <a:srgbClr val="E67846"/>
    <a:srgbClr val="FFFFFF"/>
    <a:srgbClr val="0D0D0D"/>
    <a:srgbClr val="FF0000"/>
    <a:srgbClr val="836348"/>
    <a:srgbClr val="8DAA7A"/>
    <a:srgbClr val="B40000"/>
    <a:srgbClr val="C85858"/>
    <a:srgbClr val="B07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D59068-2621-FCE6-281B-B8CAE3E31C81}" v="2" dt="2021-06-04T01:19:26.849"/>
    <p1510:client id="{39683F3E-60AC-663C-F9BD-8DCA29E8C0E3}" v="10" dt="2021-06-03T20:53:39.297"/>
    <p1510:client id="{AE6B5979-B045-428E-AEA2-D41CE4FD7FEB}" v="2188" dt="2021-06-04T01:33:48.2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ihao Fan" userId="S::kaihaofan@uchicago.edu::b370d45a-3695-4f84-ac82-851fdab31085" providerId="AD" clId="Web-{5D233BF2-6FA2-46A5-8C16-C5E39D7DA5BE}"/>
    <pc:docChg chg="modSld sldOrd">
      <pc:chgData name="Kaihao Fan" userId="S::kaihaofan@uchicago.edu::b370d45a-3695-4f84-ac82-851fdab31085" providerId="AD" clId="Web-{5D233BF2-6FA2-46A5-8C16-C5E39D7DA5BE}" dt="2021-05-30T03:04:48.018" v="595" actId="1076"/>
      <pc:docMkLst>
        <pc:docMk/>
      </pc:docMkLst>
      <pc:sldChg chg="ord">
        <pc:chgData name="Kaihao Fan" userId="S::kaihaofan@uchicago.edu::b370d45a-3695-4f84-ac82-851fdab31085" providerId="AD" clId="Web-{5D233BF2-6FA2-46A5-8C16-C5E39D7DA5BE}" dt="2021-05-30T02:58:56.244" v="537"/>
        <pc:sldMkLst>
          <pc:docMk/>
          <pc:sldMk cId="1455623841" sldId="258"/>
        </pc:sldMkLst>
      </pc:sldChg>
      <pc:sldChg chg="addSp delSp modSp">
        <pc:chgData name="Kaihao Fan" userId="S::kaihaofan@uchicago.edu::b370d45a-3695-4f84-ac82-851fdab31085" providerId="AD" clId="Web-{5D233BF2-6FA2-46A5-8C16-C5E39D7DA5BE}" dt="2021-05-30T02:57:23.023" v="535" actId="1076"/>
        <pc:sldMkLst>
          <pc:docMk/>
          <pc:sldMk cId="2707398438" sldId="276"/>
        </pc:sldMkLst>
        <pc:spChg chg="add mod">
          <ac:chgData name="Kaihao Fan" userId="S::kaihaofan@uchicago.edu::b370d45a-3695-4f84-ac82-851fdab31085" providerId="AD" clId="Web-{5D233BF2-6FA2-46A5-8C16-C5E39D7DA5BE}" dt="2021-05-30T02:57:12.586" v="534" actId="1076"/>
          <ac:spMkLst>
            <pc:docMk/>
            <pc:sldMk cId="2707398438" sldId="276"/>
            <ac:spMk id="3" creationId="{FC0A7124-6E3D-4F28-9A61-A18EBB3D87D9}"/>
          </ac:spMkLst>
        </pc:spChg>
        <pc:spChg chg="del">
          <ac:chgData name="Kaihao Fan" userId="S::kaihaofan@uchicago.edu::b370d45a-3695-4f84-ac82-851fdab31085" providerId="AD" clId="Web-{5D233BF2-6FA2-46A5-8C16-C5E39D7DA5BE}" dt="2021-05-30T02:54:28.441" v="490"/>
          <ac:spMkLst>
            <pc:docMk/>
            <pc:sldMk cId="2707398438" sldId="276"/>
            <ac:spMk id="6" creationId="{67E21E5E-24FD-4DA3-94B6-938F57483DC3}"/>
          </ac:spMkLst>
        </pc:spChg>
        <pc:spChg chg="del">
          <ac:chgData name="Kaihao Fan" userId="S::kaihaofan@uchicago.edu::b370d45a-3695-4f84-ac82-851fdab31085" providerId="AD" clId="Web-{5D233BF2-6FA2-46A5-8C16-C5E39D7DA5BE}" dt="2021-05-30T02:54:28.441" v="489"/>
          <ac:spMkLst>
            <pc:docMk/>
            <pc:sldMk cId="2707398438" sldId="276"/>
            <ac:spMk id="7" creationId="{F6CC7AB5-772E-4D47-ACA5-BCF520A6FA70}"/>
          </ac:spMkLst>
        </pc:spChg>
        <pc:spChg chg="add mod">
          <ac:chgData name="Kaihao Fan" userId="S::kaihaofan@uchicago.edu::b370d45a-3695-4f84-ac82-851fdab31085" providerId="AD" clId="Web-{5D233BF2-6FA2-46A5-8C16-C5E39D7DA5BE}" dt="2021-05-30T02:57:23.023" v="535" actId="1076"/>
          <ac:spMkLst>
            <pc:docMk/>
            <pc:sldMk cId="2707398438" sldId="276"/>
            <ac:spMk id="10" creationId="{136C4EA1-343A-4B7D-89A9-C8DAD8A63374}"/>
          </ac:spMkLst>
        </pc:spChg>
        <pc:spChg chg="add mod">
          <ac:chgData name="Kaihao Fan" userId="S::kaihaofan@uchicago.edu::b370d45a-3695-4f84-ac82-851fdab31085" providerId="AD" clId="Web-{5D233BF2-6FA2-46A5-8C16-C5E39D7DA5BE}" dt="2021-05-30T02:57:08.632" v="533" actId="14100"/>
          <ac:spMkLst>
            <pc:docMk/>
            <pc:sldMk cId="2707398438" sldId="276"/>
            <ac:spMk id="12" creationId="{BE981B0F-4041-4B92-917F-462D9AC41EE4}"/>
          </ac:spMkLst>
        </pc:spChg>
        <pc:picChg chg="mod">
          <ac:chgData name="Kaihao Fan" userId="S::kaihaofan@uchicago.edu::b370d45a-3695-4f84-ac82-851fdab31085" providerId="AD" clId="Web-{5D233BF2-6FA2-46A5-8C16-C5E39D7DA5BE}" dt="2021-05-30T02:55:58.115" v="507" actId="1076"/>
          <ac:picMkLst>
            <pc:docMk/>
            <pc:sldMk cId="2707398438" sldId="276"/>
            <ac:picMk id="4" creationId="{84C57D40-140A-4205-958B-8D8C8AC6F207}"/>
          </ac:picMkLst>
        </pc:picChg>
        <pc:picChg chg="mod">
          <ac:chgData name="Kaihao Fan" userId="S::kaihaofan@uchicago.edu::b370d45a-3695-4f84-ac82-851fdab31085" providerId="AD" clId="Web-{5D233BF2-6FA2-46A5-8C16-C5E39D7DA5BE}" dt="2021-05-30T02:55:59.865" v="508" actId="1076"/>
          <ac:picMkLst>
            <pc:docMk/>
            <pc:sldMk cId="2707398438" sldId="276"/>
            <ac:picMk id="5" creationId="{E695FB8B-C8A6-4E29-B618-CF8CBF872F7B}"/>
          </ac:picMkLst>
        </pc:picChg>
      </pc:sldChg>
      <pc:sldChg chg="addSp delSp modSp">
        <pc:chgData name="Kaihao Fan" userId="S::kaihaofan@uchicago.edu::b370d45a-3695-4f84-ac82-851fdab31085" providerId="AD" clId="Web-{5D233BF2-6FA2-46A5-8C16-C5E39D7DA5BE}" dt="2021-05-30T02:35:07.459" v="344" actId="1076"/>
        <pc:sldMkLst>
          <pc:docMk/>
          <pc:sldMk cId="3421746891" sldId="284"/>
        </pc:sldMkLst>
        <pc:graphicFrameChg chg="add del mod modGraphic">
          <ac:chgData name="Kaihao Fan" userId="S::kaihaofan@uchicago.edu::b370d45a-3695-4f84-ac82-851fdab31085" providerId="AD" clId="Web-{5D233BF2-6FA2-46A5-8C16-C5E39D7DA5BE}" dt="2021-05-30T02:30:45.477" v="257"/>
          <ac:graphicFrameMkLst>
            <pc:docMk/>
            <pc:sldMk cId="3421746891" sldId="284"/>
            <ac:graphicFrameMk id="3" creationId="{C5F17C54-72F0-4C08-A79D-8DBCB0252118}"/>
          </ac:graphicFrameMkLst>
        </pc:graphicFrameChg>
        <pc:graphicFrameChg chg="del mod modGraphic">
          <ac:chgData name="Kaihao Fan" userId="S::kaihaofan@uchicago.edu::b370d45a-3695-4f84-ac82-851fdab31085" providerId="AD" clId="Web-{5D233BF2-6FA2-46A5-8C16-C5E39D7DA5BE}" dt="2021-05-30T02:33:11.862" v="259"/>
          <ac:graphicFrameMkLst>
            <pc:docMk/>
            <pc:sldMk cId="3421746891" sldId="284"/>
            <ac:graphicFrameMk id="4" creationId="{FB418DAC-820C-405D-9EB8-712E0383085E}"/>
          </ac:graphicFrameMkLst>
        </pc:graphicFrameChg>
        <pc:graphicFrameChg chg="add mod modGraphic">
          <ac:chgData name="Kaihao Fan" userId="S::kaihaofan@uchicago.edu::b370d45a-3695-4f84-ac82-851fdab31085" providerId="AD" clId="Web-{5D233BF2-6FA2-46A5-8C16-C5E39D7DA5BE}" dt="2021-05-30T02:35:07.459" v="344" actId="1076"/>
          <ac:graphicFrameMkLst>
            <pc:docMk/>
            <pc:sldMk cId="3421746891" sldId="284"/>
            <ac:graphicFrameMk id="6" creationId="{32F7BDD1-5DD0-4316-95F2-11010F9D9CB3}"/>
          </ac:graphicFrameMkLst>
        </pc:graphicFrameChg>
        <pc:picChg chg="mod">
          <ac:chgData name="Kaihao Fan" userId="S::kaihaofan@uchicago.edu::b370d45a-3695-4f84-ac82-851fdab31085" providerId="AD" clId="Web-{5D233BF2-6FA2-46A5-8C16-C5E39D7DA5BE}" dt="2021-05-30T02:34:52.865" v="338" actId="1076"/>
          <ac:picMkLst>
            <pc:docMk/>
            <pc:sldMk cId="3421746891" sldId="284"/>
            <ac:picMk id="5" creationId="{8B13D1C6-6B21-4166-97F9-91559DB08B3F}"/>
          </ac:picMkLst>
        </pc:picChg>
      </pc:sldChg>
      <pc:sldChg chg="addSp modSp">
        <pc:chgData name="Kaihao Fan" userId="S::kaihaofan@uchicago.edu::b370d45a-3695-4f84-ac82-851fdab31085" providerId="AD" clId="Web-{5D233BF2-6FA2-46A5-8C16-C5E39D7DA5BE}" dt="2021-05-30T03:04:48.018" v="595" actId="1076"/>
        <pc:sldMkLst>
          <pc:docMk/>
          <pc:sldMk cId="1561850168" sldId="298"/>
        </pc:sldMkLst>
        <pc:spChg chg="add mod">
          <ac:chgData name="Kaihao Fan" userId="S::kaihaofan@uchicago.edu::b370d45a-3695-4f84-ac82-851fdab31085" providerId="AD" clId="Web-{5D233BF2-6FA2-46A5-8C16-C5E39D7DA5BE}" dt="2021-05-30T03:01:00.091" v="582"/>
          <ac:spMkLst>
            <pc:docMk/>
            <pc:sldMk cId="1561850168" sldId="298"/>
            <ac:spMk id="2" creationId="{EE8D6C59-16B4-4A04-A493-7D787CCF476D}"/>
          </ac:spMkLst>
        </pc:spChg>
        <pc:spChg chg="mod">
          <ac:chgData name="Kaihao Fan" userId="S::kaihaofan@uchicago.edu::b370d45a-3695-4f84-ac82-851fdab31085" providerId="AD" clId="Web-{5D233BF2-6FA2-46A5-8C16-C5E39D7DA5BE}" dt="2021-05-30T03:00:04.246" v="562" actId="1076"/>
          <ac:spMkLst>
            <pc:docMk/>
            <pc:sldMk cId="1561850168" sldId="298"/>
            <ac:spMk id="9" creationId="{C55B3836-038D-4B57-8F4E-D72A3ED48B37}"/>
          </ac:spMkLst>
        </pc:spChg>
        <pc:spChg chg="mod">
          <ac:chgData name="Kaihao Fan" userId="S::kaihaofan@uchicago.edu::b370d45a-3695-4f84-ac82-851fdab31085" providerId="AD" clId="Web-{5D233BF2-6FA2-46A5-8C16-C5E39D7DA5BE}" dt="2021-05-30T03:04:48.018" v="595" actId="1076"/>
          <ac:spMkLst>
            <pc:docMk/>
            <pc:sldMk cId="1561850168" sldId="298"/>
            <ac:spMk id="14" creationId="{D678FE49-C951-4D92-A892-4AFEC89C87ED}"/>
          </ac:spMkLst>
        </pc:spChg>
        <pc:picChg chg="mod">
          <ac:chgData name="Kaihao Fan" userId="S::kaihaofan@uchicago.edu::b370d45a-3695-4f84-ac82-851fdab31085" providerId="AD" clId="Web-{5D233BF2-6FA2-46A5-8C16-C5E39D7DA5BE}" dt="2021-05-30T03:03:50.142" v="594" actId="1076"/>
          <ac:picMkLst>
            <pc:docMk/>
            <pc:sldMk cId="1561850168" sldId="298"/>
            <ac:picMk id="3" creationId="{E2AA497A-8FF1-40B4-BBB5-082FB92C3E09}"/>
          </ac:picMkLst>
        </pc:picChg>
        <pc:picChg chg="mod">
          <ac:chgData name="Kaihao Fan" userId="S::kaihaofan@uchicago.edu::b370d45a-3695-4f84-ac82-851fdab31085" providerId="AD" clId="Web-{5D233BF2-6FA2-46A5-8C16-C5E39D7DA5BE}" dt="2021-05-30T03:00:37.075" v="577" actId="1076"/>
          <ac:picMkLst>
            <pc:docMk/>
            <pc:sldMk cId="1561850168" sldId="298"/>
            <ac:picMk id="8" creationId="{3BAE9FD9-1B8B-456D-9654-21281F743339}"/>
          </ac:picMkLst>
        </pc:picChg>
        <pc:picChg chg="mod">
          <ac:chgData name="Kaihao Fan" userId="S::kaihaofan@uchicago.edu::b370d45a-3695-4f84-ac82-851fdab31085" providerId="AD" clId="Web-{5D233BF2-6FA2-46A5-8C16-C5E39D7DA5BE}" dt="2021-05-30T03:00:40.684" v="578" actId="1076"/>
          <ac:picMkLst>
            <pc:docMk/>
            <pc:sldMk cId="1561850168" sldId="298"/>
            <ac:picMk id="12" creationId="{994EF308-7C86-4F9F-953F-0D7A883B6C77}"/>
          </ac:picMkLst>
        </pc:picChg>
      </pc:sldChg>
      <pc:sldChg chg="addSp delSp modSp">
        <pc:chgData name="Kaihao Fan" userId="S::kaihaofan@uchicago.edu::b370d45a-3695-4f84-ac82-851fdab31085" providerId="AD" clId="Web-{5D233BF2-6FA2-46A5-8C16-C5E39D7DA5BE}" dt="2021-05-30T03:01:48.451" v="590" actId="1076"/>
        <pc:sldMkLst>
          <pc:docMk/>
          <pc:sldMk cId="130047491" sldId="299"/>
        </pc:sldMkLst>
        <pc:spChg chg="mod">
          <ac:chgData name="Kaihao Fan" userId="S::kaihaofan@uchicago.edu::b370d45a-3695-4f84-ac82-851fdab31085" providerId="AD" clId="Web-{5D233BF2-6FA2-46A5-8C16-C5E39D7DA5BE}" dt="2021-05-30T03:01:17.904" v="584" actId="1076"/>
          <ac:spMkLst>
            <pc:docMk/>
            <pc:sldMk cId="130047491" sldId="299"/>
            <ac:spMk id="2" creationId="{0F361DAD-169B-437E-B09B-870C88DD320B}"/>
          </ac:spMkLst>
        </pc:spChg>
        <pc:spChg chg="add mod modVis">
          <ac:chgData name="Kaihao Fan" userId="S::kaihaofan@uchicago.edu::b370d45a-3695-4f84-ac82-851fdab31085" providerId="AD" clId="Web-{5D233BF2-6FA2-46A5-8C16-C5E39D7DA5BE}" dt="2021-05-30T03:00:26.387" v="576" actId="20577"/>
          <ac:spMkLst>
            <pc:docMk/>
            <pc:sldMk cId="130047491" sldId="299"/>
            <ac:spMk id="5" creationId="{80E99B66-E50C-4327-AE38-6DD4164F8BB3}"/>
          </ac:spMkLst>
        </pc:spChg>
        <pc:spChg chg="add">
          <ac:chgData name="Kaihao Fan" userId="S::kaihaofan@uchicago.edu::b370d45a-3695-4f84-ac82-851fdab31085" providerId="AD" clId="Web-{5D233BF2-6FA2-46A5-8C16-C5E39D7DA5BE}" dt="2021-05-30T03:01:22.482" v="585"/>
          <ac:spMkLst>
            <pc:docMk/>
            <pc:sldMk cId="130047491" sldId="299"/>
            <ac:spMk id="7" creationId="{9FEA6E24-6ECF-4672-A218-4C227354E1DB}"/>
          </ac:spMkLst>
        </pc:spChg>
        <pc:spChg chg="del">
          <ac:chgData name="Kaihao Fan" userId="S::kaihaofan@uchicago.edu::b370d45a-3695-4f84-ac82-851fdab31085" providerId="AD" clId="Web-{5D233BF2-6FA2-46A5-8C16-C5E39D7DA5BE}" dt="2021-05-30T03:00:15.652" v="565"/>
          <ac:spMkLst>
            <pc:docMk/>
            <pc:sldMk cId="130047491" sldId="299"/>
            <ac:spMk id="9" creationId="{C55B3836-038D-4B57-8F4E-D72A3ED48B37}"/>
          </ac:spMkLst>
        </pc:spChg>
        <pc:picChg chg="mod">
          <ac:chgData name="Kaihao Fan" userId="S::kaihaofan@uchicago.edu::b370d45a-3695-4f84-ac82-851fdab31085" providerId="AD" clId="Web-{5D233BF2-6FA2-46A5-8C16-C5E39D7DA5BE}" dt="2021-05-30T03:01:09.966" v="583" actId="1076"/>
          <ac:picMkLst>
            <pc:docMk/>
            <pc:sldMk cId="130047491" sldId="299"/>
            <ac:picMk id="3" creationId="{B87BCCFF-AD84-44F0-838A-EFA9862FD80A}"/>
          </ac:picMkLst>
        </pc:picChg>
        <pc:picChg chg="mod">
          <ac:chgData name="Kaihao Fan" userId="S::kaihaofan@uchicago.edu::b370d45a-3695-4f84-ac82-851fdab31085" providerId="AD" clId="Web-{5D233BF2-6FA2-46A5-8C16-C5E39D7DA5BE}" dt="2021-05-30T03:01:48.451" v="590" actId="1076"/>
          <ac:picMkLst>
            <pc:docMk/>
            <pc:sldMk cId="130047491" sldId="299"/>
            <ac:picMk id="4" creationId="{D5959434-6E90-4D81-886E-883B3EE51EB9}"/>
          </ac:picMkLst>
        </pc:picChg>
      </pc:sldChg>
      <pc:sldChg chg="addSp delSp modSp">
        <pc:chgData name="Kaihao Fan" userId="S::kaihaofan@uchicago.edu::b370d45a-3695-4f84-ac82-851fdab31085" providerId="AD" clId="Web-{5D233BF2-6FA2-46A5-8C16-C5E39D7DA5BE}" dt="2021-05-30T02:57:03.554" v="530" actId="1076"/>
        <pc:sldMkLst>
          <pc:docMk/>
          <pc:sldMk cId="2673548605" sldId="308"/>
        </pc:sldMkLst>
        <pc:spChg chg="del mod">
          <ac:chgData name="Kaihao Fan" userId="S::kaihaofan@uchicago.edu::b370d45a-3695-4f84-ac82-851fdab31085" providerId="AD" clId="Web-{5D233BF2-6FA2-46A5-8C16-C5E39D7DA5BE}" dt="2021-05-30T02:45:59.630" v="466"/>
          <ac:spMkLst>
            <pc:docMk/>
            <pc:sldMk cId="2673548605" sldId="308"/>
            <ac:spMk id="4" creationId="{5D655062-B54F-43C2-B399-644854383F91}"/>
          </ac:spMkLst>
        </pc:spChg>
        <pc:spChg chg="add del mod">
          <ac:chgData name="Kaihao Fan" userId="S::kaihaofan@uchicago.edu::b370d45a-3695-4f84-ac82-851fdab31085" providerId="AD" clId="Web-{5D233BF2-6FA2-46A5-8C16-C5E39D7DA5BE}" dt="2021-05-30T02:43:46.080" v="421"/>
          <ac:spMkLst>
            <pc:docMk/>
            <pc:sldMk cId="2673548605" sldId="308"/>
            <ac:spMk id="17" creationId="{DE12FBCD-F4B1-4787-8F2F-4DACA64205C0}"/>
          </ac:spMkLst>
        </pc:spChg>
        <pc:spChg chg="add mod">
          <ac:chgData name="Kaihao Fan" userId="S::kaihaofan@uchicago.edu::b370d45a-3695-4f84-ac82-851fdab31085" providerId="AD" clId="Web-{5D233BF2-6FA2-46A5-8C16-C5E39D7DA5BE}" dt="2021-05-30T02:57:03.539" v="528" actId="1076"/>
          <ac:spMkLst>
            <pc:docMk/>
            <pc:sldMk cId="2673548605" sldId="308"/>
            <ac:spMk id="19" creationId="{904DAA6A-393D-4DD1-92EF-CDBE61BB43CA}"/>
          </ac:spMkLst>
        </pc:spChg>
        <pc:spChg chg="add mod">
          <ac:chgData name="Kaihao Fan" userId="S::kaihaofan@uchicago.edu::b370d45a-3695-4f84-ac82-851fdab31085" providerId="AD" clId="Web-{5D233BF2-6FA2-46A5-8C16-C5E39D7DA5BE}" dt="2021-05-30T02:57:03.554" v="530" actId="1076"/>
          <ac:spMkLst>
            <pc:docMk/>
            <pc:sldMk cId="2673548605" sldId="308"/>
            <ac:spMk id="21" creationId="{29FBF9F1-2524-4485-B245-08040EC992E0}"/>
          </ac:spMkLst>
        </pc:spChg>
        <pc:spChg chg="add mod">
          <ac:chgData name="Kaihao Fan" userId="S::kaihaofan@uchicago.edu::b370d45a-3695-4f84-ac82-851fdab31085" providerId="AD" clId="Web-{5D233BF2-6FA2-46A5-8C16-C5E39D7DA5BE}" dt="2021-05-30T02:57:03.554" v="529" actId="1076"/>
          <ac:spMkLst>
            <pc:docMk/>
            <pc:sldMk cId="2673548605" sldId="308"/>
            <ac:spMk id="23" creationId="{454037F1-F25E-411D-B3F9-A72917E9A2D9}"/>
          </ac:spMkLst>
        </pc:spChg>
        <pc:picChg chg="mod">
          <ac:chgData name="Kaihao Fan" userId="S::kaihaofan@uchicago.edu::b370d45a-3695-4f84-ac82-851fdab31085" providerId="AD" clId="Web-{5D233BF2-6FA2-46A5-8C16-C5E39D7DA5BE}" dt="2021-05-30T02:56:27.116" v="514" actId="14100"/>
          <ac:picMkLst>
            <pc:docMk/>
            <pc:sldMk cId="2673548605" sldId="308"/>
            <ac:picMk id="5" creationId="{B540436F-10AD-4EBD-B6A4-635396F35663}"/>
          </ac:picMkLst>
        </pc:picChg>
        <pc:picChg chg="del">
          <ac:chgData name="Kaihao Fan" userId="S::kaihaofan@uchicago.edu::b370d45a-3695-4f84-ac82-851fdab31085" providerId="AD" clId="Web-{5D233BF2-6FA2-46A5-8C16-C5E39D7DA5BE}" dt="2021-05-30T02:44:41.519" v="436"/>
          <ac:picMkLst>
            <pc:docMk/>
            <pc:sldMk cId="2673548605" sldId="308"/>
            <ac:picMk id="6" creationId="{009E6850-3CAF-4929-970E-2D25B859B0E6}"/>
          </ac:picMkLst>
        </pc:picChg>
        <pc:picChg chg="mod">
          <ac:chgData name="Kaihao Fan" userId="S::kaihaofan@uchicago.edu::b370d45a-3695-4f84-ac82-851fdab31085" providerId="AD" clId="Web-{5D233BF2-6FA2-46A5-8C16-C5E39D7DA5BE}" dt="2021-05-30T02:40:44.482" v="395" actId="1076"/>
          <ac:picMkLst>
            <pc:docMk/>
            <pc:sldMk cId="2673548605" sldId="308"/>
            <ac:picMk id="8" creationId="{29DFEE14-0B48-46ED-AC83-AE12AB000EAB}"/>
          </ac:picMkLst>
        </pc:picChg>
        <pc:inkChg chg="add del">
          <ac:chgData name="Kaihao Fan" userId="S::kaihaofan@uchicago.edu::b370d45a-3695-4f84-ac82-851fdab31085" providerId="AD" clId="Web-{5D233BF2-6FA2-46A5-8C16-C5E39D7DA5BE}" dt="2021-05-30T02:38:51.589" v="365"/>
          <ac:inkMkLst>
            <pc:docMk/>
            <pc:sldMk cId="2673548605" sldId="308"/>
            <ac:inkMk id="3" creationId="{962C40B6-EF89-4767-B2DF-AD63A3497E5F}"/>
          </ac:inkMkLst>
        </pc:inkChg>
        <pc:inkChg chg="add del">
          <ac:chgData name="Kaihao Fan" userId="S::kaihaofan@uchicago.edu::b370d45a-3695-4f84-ac82-851fdab31085" providerId="AD" clId="Web-{5D233BF2-6FA2-46A5-8C16-C5E39D7DA5BE}" dt="2021-05-30T02:39:02.464" v="368"/>
          <ac:inkMkLst>
            <pc:docMk/>
            <pc:sldMk cId="2673548605" sldId="308"/>
            <ac:inkMk id="9" creationId="{5D8C6CEB-6A11-412A-9DAA-04E2CA0706F2}"/>
          </ac:inkMkLst>
        </pc:inkChg>
        <pc:inkChg chg="add del">
          <ac:chgData name="Kaihao Fan" userId="S::kaihaofan@uchicago.edu::b370d45a-3695-4f84-ac82-851fdab31085" providerId="AD" clId="Web-{5D233BF2-6FA2-46A5-8C16-C5E39D7DA5BE}" dt="2021-05-30T02:39:14.996" v="373"/>
          <ac:inkMkLst>
            <pc:docMk/>
            <pc:sldMk cId="2673548605" sldId="308"/>
            <ac:inkMk id="13" creationId="{C0B76451-5F15-410E-9A9C-5EA7E417650E}"/>
          </ac:inkMkLst>
        </pc:inkChg>
        <pc:inkChg chg="add del">
          <ac:chgData name="Kaihao Fan" userId="S::kaihaofan@uchicago.edu::b370d45a-3695-4f84-ac82-851fdab31085" providerId="AD" clId="Web-{5D233BF2-6FA2-46A5-8C16-C5E39D7DA5BE}" dt="2021-05-30T02:39:13.964" v="372"/>
          <ac:inkMkLst>
            <pc:docMk/>
            <pc:sldMk cId="2673548605" sldId="308"/>
            <ac:inkMk id="14" creationId="{DE1B1728-978F-4184-8DE9-C12048D952AC}"/>
          </ac:inkMkLst>
        </pc:inkChg>
        <pc:cxnChg chg="add del mod">
          <ac:chgData name="Kaihao Fan" userId="S::kaihaofan@uchicago.edu::b370d45a-3695-4f84-ac82-851fdab31085" providerId="AD" clId="Web-{5D233BF2-6FA2-46A5-8C16-C5E39D7DA5BE}" dt="2021-05-30T02:40:04.450" v="384"/>
          <ac:cxnSpMkLst>
            <pc:docMk/>
            <pc:sldMk cId="2673548605" sldId="308"/>
            <ac:cxnSpMk id="7" creationId="{DE51E599-3A34-4C7C-B8F8-8CA7FAD2022B}"/>
          </ac:cxnSpMkLst>
        </pc:cxnChg>
        <pc:cxnChg chg="add del mod">
          <ac:chgData name="Kaihao Fan" userId="S::kaihaofan@uchicago.edu::b370d45a-3695-4f84-ac82-851fdab31085" providerId="AD" clId="Web-{5D233BF2-6FA2-46A5-8C16-C5E39D7DA5BE}" dt="2021-05-30T02:40:02.247" v="383"/>
          <ac:cxnSpMkLst>
            <pc:docMk/>
            <pc:sldMk cId="2673548605" sldId="308"/>
            <ac:cxnSpMk id="11" creationId="{9D44D60A-9012-46BE-AB35-328E9DDDE099}"/>
          </ac:cxnSpMkLst>
        </pc:cxnChg>
        <pc:cxnChg chg="add mod">
          <ac:chgData name="Kaihao Fan" userId="S::kaihaofan@uchicago.edu::b370d45a-3695-4f84-ac82-851fdab31085" providerId="AD" clId="Web-{5D233BF2-6FA2-46A5-8C16-C5E39D7DA5BE}" dt="2021-05-30T02:42:36.485" v="415" actId="1076"/>
          <ac:cxnSpMkLst>
            <pc:docMk/>
            <pc:sldMk cId="2673548605" sldId="308"/>
            <ac:cxnSpMk id="15" creationId="{ECA1C07C-CC4A-40A2-9992-DFDEE0D051A4}"/>
          </ac:cxnSpMkLst>
        </pc:cxnChg>
        <pc:cxnChg chg="add del mod">
          <ac:chgData name="Kaihao Fan" userId="S::kaihaofan@uchicago.edu::b370d45a-3695-4f84-ac82-851fdab31085" providerId="AD" clId="Web-{5D233BF2-6FA2-46A5-8C16-C5E39D7DA5BE}" dt="2021-05-30T02:40:26.638" v="390"/>
          <ac:cxnSpMkLst>
            <pc:docMk/>
            <pc:sldMk cId="2673548605" sldId="308"/>
            <ac:cxnSpMk id="16" creationId="{10AA64A5-DC5F-4C2A-935A-39372173F315}"/>
          </ac:cxnSpMkLst>
        </pc:cxnChg>
      </pc:sldChg>
      <pc:sldChg chg="addSp modSp">
        <pc:chgData name="Kaihao Fan" userId="S::kaihaofan@uchicago.edu::b370d45a-3695-4f84-ac82-851fdab31085" providerId="AD" clId="Web-{5D233BF2-6FA2-46A5-8C16-C5E39D7DA5BE}" dt="2021-05-30T02:55:09.645" v="506" actId="20577"/>
        <pc:sldMkLst>
          <pc:docMk/>
          <pc:sldMk cId="849153823" sldId="310"/>
        </pc:sldMkLst>
        <pc:spChg chg="mod">
          <ac:chgData name="Kaihao Fan" userId="S::kaihaofan@uchicago.edu::b370d45a-3695-4f84-ac82-851fdab31085" providerId="AD" clId="Web-{5D233BF2-6FA2-46A5-8C16-C5E39D7DA5BE}" dt="2021-05-30T02:38:12.213" v="362" actId="20577"/>
          <ac:spMkLst>
            <pc:docMk/>
            <pc:sldMk cId="849153823" sldId="310"/>
            <ac:spMk id="3" creationId="{1DB86527-CF00-40B3-9BD2-264AC110AA5B}"/>
          </ac:spMkLst>
        </pc:spChg>
        <pc:spChg chg="add mod">
          <ac:chgData name="Kaihao Fan" userId="S::kaihaofan@uchicago.edu::b370d45a-3695-4f84-ac82-851fdab31085" providerId="AD" clId="Web-{5D233BF2-6FA2-46A5-8C16-C5E39D7DA5BE}" dt="2021-05-30T02:55:09.645" v="506" actId="20577"/>
          <ac:spMkLst>
            <pc:docMk/>
            <pc:sldMk cId="849153823" sldId="310"/>
            <ac:spMk id="5" creationId="{7CB47351-341E-490F-9D7D-40B1ECF6B3E0}"/>
          </ac:spMkLst>
        </pc:spChg>
      </pc:sldChg>
    </pc:docChg>
  </pc:docChgLst>
  <pc:docChgLst>
    <pc:chgData name="Jeffrey Chen" userId="S::cheny21@uchicago.edu::9e5dd5e2-8e86-4106-a7c9-0dd1d36e31db" providerId="AD" clId="Web-{39683F3E-60AC-663C-F9BD-8DCA29E8C0E3}"/>
    <pc:docChg chg="addSld modSld">
      <pc:chgData name="Jeffrey Chen" userId="S::cheny21@uchicago.edu::9e5dd5e2-8e86-4106-a7c9-0dd1d36e31db" providerId="AD" clId="Web-{39683F3E-60AC-663C-F9BD-8DCA29E8C0E3}" dt="2021-06-03T20:53:39.297" v="8" actId="1076"/>
      <pc:docMkLst>
        <pc:docMk/>
      </pc:docMkLst>
      <pc:sldChg chg="delSp modSp new">
        <pc:chgData name="Jeffrey Chen" userId="S::cheny21@uchicago.edu::9e5dd5e2-8e86-4106-a7c9-0dd1d36e31db" providerId="AD" clId="Web-{39683F3E-60AC-663C-F9BD-8DCA29E8C0E3}" dt="2021-06-03T20:53:39.297" v="8" actId="1076"/>
        <pc:sldMkLst>
          <pc:docMk/>
          <pc:sldMk cId="835082984" sldId="345"/>
        </pc:sldMkLst>
        <pc:spChg chg="mod">
          <ac:chgData name="Jeffrey Chen" userId="S::cheny21@uchicago.edu::9e5dd5e2-8e86-4106-a7c9-0dd1d36e31db" providerId="AD" clId="Web-{39683F3E-60AC-663C-F9BD-8DCA29E8C0E3}" dt="2021-06-03T20:53:39.297" v="8" actId="1076"/>
          <ac:spMkLst>
            <pc:docMk/>
            <pc:sldMk cId="835082984" sldId="345"/>
            <ac:spMk id="2" creationId="{81CBCF04-ACC0-4343-B374-57D9B825E566}"/>
          </ac:spMkLst>
        </pc:spChg>
        <pc:spChg chg="del mod">
          <ac:chgData name="Jeffrey Chen" userId="S::cheny21@uchicago.edu::9e5dd5e2-8e86-4106-a7c9-0dd1d36e31db" providerId="AD" clId="Web-{39683F3E-60AC-663C-F9BD-8DCA29E8C0E3}" dt="2021-06-03T20:53:23.266" v="2"/>
          <ac:spMkLst>
            <pc:docMk/>
            <pc:sldMk cId="835082984" sldId="345"/>
            <ac:spMk id="3" creationId="{544AC9C6-786B-4407-83FB-1283220B5D88}"/>
          </ac:spMkLst>
        </pc:spChg>
      </pc:sldChg>
    </pc:docChg>
  </pc:docChgLst>
  <pc:docChgLst>
    <pc:chgData name="Kaihao Fan" userId="b370d45a-3695-4f84-ac82-851fdab31085" providerId="ADAL" clId="{8B8BF81B-8C7C-4D23-A401-203C9353BCE3}"/>
    <pc:docChg chg="undo custSel modSld">
      <pc:chgData name="Kaihao Fan" userId="b370d45a-3695-4f84-ac82-851fdab31085" providerId="ADAL" clId="{8B8BF81B-8C7C-4D23-A401-203C9353BCE3}" dt="2021-06-03T21:11:49.812" v="55"/>
      <pc:docMkLst>
        <pc:docMk/>
      </pc:docMkLst>
      <pc:sldChg chg="addSp delSp modSp mod">
        <pc:chgData name="Kaihao Fan" userId="b370d45a-3695-4f84-ac82-851fdab31085" providerId="ADAL" clId="{8B8BF81B-8C7C-4D23-A401-203C9353BCE3}" dt="2021-05-29T21:54:58.110" v="42" actId="1076"/>
        <pc:sldMkLst>
          <pc:docMk/>
          <pc:sldMk cId="609942234" sldId="260"/>
        </pc:sldMkLst>
        <pc:spChg chg="del mod ord">
          <ac:chgData name="Kaihao Fan" userId="b370d45a-3695-4f84-ac82-851fdab31085" providerId="ADAL" clId="{8B8BF81B-8C7C-4D23-A401-203C9353BCE3}" dt="2021-05-29T21:53:38.527" v="25"/>
          <ac:spMkLst>
            <pc:docMk/>
            <pc:sldMk cId="609942234" sldId="260"/>
            <ac:spMk id="11" creationId="{4E755229-AFFC-479E-8721-F45568A14F03}"/>
          </ac:spMkLst>
        </pc:spChg>
        <pc:spChg chg="mod">
          <ac:chgData name="Kaihao Fan" userId="b370d45a-3695-4f84-ac82-851fdab31085" providerId="ADAL" clId="{8B8BF81B-8C7C-4D23-A401-203C9353BCE3}" dt="2021-05-29T21:53:06.685" v="20" actId="1076"/>
          <ac:spMkLst>
            <pc:docMk/>
            <pc:sldMk cId="609942234" sldId="260"/>
            <ac:spMk id="17" creationId="{62AABEBD-D39F-42A5-9107-414F0090EFFA}"/>
          </ac:spMkLst>
        </pc:spChg>
        <pc:picChg chg="mod">
          <ac:chgData name="Kaihao Fan" userId="b370d45a-3695-4f84-ac82-851fdab31085" providerId="ADAL" clId="{8B8BF81B-8C7C-4D23-A401-203C9353BCE3}" dt="2021-05-29T21:54:12.564" v="32" actId="1076"/>
          <ac:picMkLst>
            <pc:docMk/>
            <pc:sldMk cId="609942234" sldId="260"/>
            <ac:picMk id="3" creationId="{FE4F232F-FE6F-4E23-B351-B6AD783E69DB}"/>
          </ac:picMkLst>
        </pc:picChg>
        <pc:picChg chg="del mod ord">
          <ac:chgData name="Kaihao Fan" userId="b370d45a-3695-4f84-ac82-851fdab31085" providerId="ADAL" clId="{8B8BF81B-8C7C-4D23-A401-203C9353BCE3}" dt="2021-05-29T21:53:38.527" v="25"/>
          <ac:picMkLst>
            <pc:docMk/>
            <pc:sldMk cId="609942234" sldId="260"/>
            <ac:picMk id="7" creationId="{449873E8-D2A8-4C79-AB02-93A06BA7A101}"/>
          </ac:picMkLst>
        </pc:picChg>
        <pc:picChg chg="add del mod">
          <ac:chgData name="Kaihao Fan" userId="b370d45a-3695-4f84-ac82-851fdab31085" providerId="ADAL" clId="{8B8BF81B-8C7C-4D23-A401-203C9353BCE3}" dt="2021-05-29T21:54:52.723" v="40" actId="478"/>
          <ac:picMkLst>
            <pc:docMk/>
            <pc:sldMk cId="609942234" sldId="260"/>
            <ac:picMk id="8" creationId="{86B49810-146F-4522-8C1C-0C1321832228}"/>
          </ac:picMkLst>
        </pc:picChg>
        <pc:picChg chg="del mod ord">
          <ac:chgData name="Kaihao Fan" userId="b370d45a-3695-4f84-ac82-851fdab31085" providerId="ADAL" clId="{8B8BF81B-8C7C-4D23-A401-203C9353BCE3}" dt="2021-05-29T21:54:53.956" v="41" actId="478"/>
          <ac:picMkLst>
            <pc:docMk/>
            <pc:sldMk cId="609942234" sldId="260"/>
            <ac:picMk id="18" creationId="{1CF3A173-7CCC-46D3-B2D8-68C2FB1A9CB6}"/>
          </ac:picMkLst>
        </pc:picChg>
        <pc:picChg chg="add mod">
          <ac:chgData name="Kaihao Fan" userId="b370d45a-3695-4f84-ac82-851fdab31085" providerId="ADAL" clId="{8B8BF81B-8C7C-4D23-A401-203C9353BCE3}" dt="2021-05-29T21:54:58.110" v="42" actId="1076"/>
          <ac:picMkLst>
            <pc:docMk/>
            <pc:sldMk cId="609942234" sldId="260"/>
            <ac:picMk id="21" creationId="{CB9F96E5-A5BF-4E76-9F9D-7C2E6916B6A9}"/>
          </ac:picMkLst>
        </pc:picChg>
      </pc:sldChg>
      <pc:sldChg chg="modAnim">
        <pc:chgData name="Kaihao Fan" userId="b370d45a-3695-4f84-ac82-851fdab31085" providerId="ADAL" clId="{8B8BF81B-8C7C-4D23-A401-203C9353BCE3}" dt="2021-06-01T23:34:42.976" v="46"/>
        <pc:sldMkLst>
          <pc:docMk/>
          <pc:sldMk cId="2673548605" sldId="308"/>
        </pc:sldMkLst>
      </pc:sldChg>
      <pc:sldChg chg="modAnim">
        <pc:chgData name="Kaihao Fan" userId="b370d45a-3695-4f84-ac82-851fdab31085" providerId="ADAL" clId="{8B8BF81B-8C7C-4D23-A401-203C9353BCE3}" dt="2021-06-03T21:10:16.922" v="54"/>
        <pc:sldMkLst>
          <pc:docMk/>
          <pc:sldMk cId="849153823" sldId="310"/>
        </pc:sldMkLst>
      </pc:sldChg>
      <pc:sldChg chg="modAnim">
        <pc:chgData name="Kaihao Fan" userId="b370d45a-3695-4f84-ac82-851fdab31085" providerId="ADAL" clId="{8B8BF81B-8C7C-4D23-A401-203C9353BCE3}" dt="2021-06-03T21:11:49.812" v="55"/>
        <pc:sldMkLst>
          <pc:docMk/>
          <pc:sldMk cId="1742431208" sldId="342"/>
        </pc:sldMkLst>
      </pc:sldChg>
    </pc:docChg>
  </pc:docChgLst>
  <pc:docChgLst>
    <pc:chgData name="Yuqing Jin" userId="S::yuqingjin@uchicago.edu::7cf26648-e603-4848-9820-0e3c95acaff8" providerId="AD" clId="Web-{93EB29F0-B845-44D3-83E5-D896AC0EBC68}"/>
    <pc:docChg chg="addSld modSld addMainMaster delMainMaster">
      <pc:chgData name="Yuqing Jin" userId="S::yuqingjin@uchicago.edu::7cf26648-e603-4848-9820-0e3c95acaff8" providerId="AD" clId="Web-{93EB29F0-B845-44D3-83E5-D896AC0EBC68}" dt="2021-05-18T14:13:49.021" v="38" actId="20577"/>
      <pc:docMkLst>
        <pc:docMk/>
      </pc:docMkLst>
      <pc:sldChg chg="addSp modSp mod setBg modClrScheme chgLayout">
        <pc:chgData name="Yuqing Jin" userId="S::yuqingjin@uchicago.edu::7cf26648-e603-4848-9820-0e3c95acaff8" providerId="AD" clId="Web-{93EB29F0-B845-44D3-83E5-D896AC0EBC68}" dt="2021-05-18T14:12:10.921" v="0"/>
        <pc:sldMkLst>
          <pc:docMk/>
          <pc:sldMk cId="703088496" sldId="256"/>
        </pc:sldMkLst>
        <pc:spChg chg="mod">
          <ac:chgData name="Yuqing Jin" userId="S::yuqingjin@uchicago.edu::7cf26648-e603-4848-9820-0e3c95acaff8" providerId="AD" clId="Web-{93EB29F0-B845-44D3-83E5-D896AC0EBC68}" dt="2021-05-18T14:12:10.921" v="0"/>
          <ac:spMkLst>
            <pc:docMk/>
            <pc:sldMk cId="703088496" sldId="256"/>
            <ac:spMk id="2" creationId="{00000000-0000-0000-0000-000000000000}"/>
          </ac:spMkLst>
        </pc:spChg>
        <pc:spChg chg="mod">
          <ac:chgData name="Yuqing Jin" userId="S::yuqingjin@uchicago.edu::7cf26648-e603-4848-9820-0e3c95acaff8" providerId="AD" clId="Web-{93EB29F0-B845-44D3-83E5-D896AC0EBC68}" dt="2021-05-18T14:12:10.921" v="0"/>
          <ac:spMkLst>
            <pc:docMk/>
            <pc:sldMk cId="703088496" sldId="256"/>
            <ac:spMk id="3" creationId="{00000000-0000-0000-0000-000000000000}"/>
          </ac:spMkLst>
        </pc:spChg>
        <pc:spChg chg="add">
          <ac:chgData name="Yuqing Jin" userId="S::yuqingjin@uchicago.edu::7cf26648-e603-4848-9820-0e3c95acaff8" providerId="AD" clId="Web-{93EB29F0-B845-44D3-83E5-D896AC0EBC68}" dt="2021-05-18T14:12:10.921" v="0"/>
          <ac:spMkLst>
            <pc:docMk/>
            <pc:sldMk cId="703088496" sldId="256"/>
            <ac:spMk id="9" creationId="{0E91F5CA-B392-444C-88E3-BF5BAAEBDEB0}"/>
          </ac:spMkLst>
        </pc:spChg>
        <pc:spChg chg="add">
          <ac:chgData name="Yuqing Jin" userId="S::yuqingjin@uchicago.edu::7cf26648-e603-4848-9820-0e3c95acaff8" providerId="AD" clId="Web-{93EB29F0-B845-44D3-83E5-D896AC0EBC68}" dt="2021-05-18T14:12:10.921" v="0"/>
          <ac:spMkLst>
            <pc:docMk/>
            <pc:sldMk cId="703088496" sldId="256"/>
            <ac:spMk id="11" creationId="{0459807F-B6FA-44D3-9A53-C55B6B56884A}"/>
          </ac:spMkLst>
        </pc:spChg>
        <pc:picChg chg="add">
          <ac:chgData name="Yuqing Jin" userId="S::yuqingjin@uchicago.edu::7cf26648-e603-4848-9820-0e3c95acaff8" providerId="AD" clId="Web-{93EB29F0-B845-44D3-83E5-D896AC0EBC68}" dt="2021-05-18T14:12:10.921" v="0"/>
          <ac:picMkLst>
            <pc:docMk/>
            <pc:sldMk cId="703088496" sldId="256"/>
            <ac:picMk id="4" creationId="{979B2677-B3A7-42FA-AD86-E153C32628FD}"/>
          </ac:picMkLst>
        </pc:picChg>
      </pc:sldChg>
      <pc:sldChg chg="addSp delSp modSp new">
        <pc:chgData name="Yuqing Jin" userId="S::yuqingjin@uchicago.edu::7cf26648-e603-4848-9820-0e3c95acaff8" providerId="AD" clId="Web-{93EB29F0-B845-44D3-83E5-D896AC0EBC68}" dt="2021-05-18T14:13:49.021" v="38" actId="20577"/>
        <pc:sldMkLst>
          <pc:docMk/>
          <pc:sldMk cId="800177930" sldId="257"/>
        </pc:sldMkLst>
        <pc:spChg chg="mod">
          <ac:chgData name="Yuqing Jin" userId="S::yuqingjin@uchicago.edu::7cf26648-e603-4848-9820-0e3c95acaff8" providerId="AD" clId="Web-{93EB29F0-B845-44D3-83E5-D896AC0EBC68}" dt="2021-05-18T14:13:49.021" v="38" actId="20577"/>
          <ac:spMkLst>
            <pc:docMk/>
            <pc:sldMk cId="800177930" sldId="257"/>
            <ac:spMk id="2" creationId="{CA3F1BDD-E78B-46EB-B717-FD4832ABDEEC}"/>
          </ac:spMkLst>
        </pc:spChg>
        <pc:spChg chg="del">
          <ac:chgData name="Yuqing Jin" userId="S::yuqingjin@uchicago.edu::7cf26648-e603-4848-9820-0e3c95acaff8" providerId="AD" clId="Web-{93EB29F0-B845-44D3-83E5-D896AC0EBC68}" dt="2021-05-18T14:13:30.785" v="2"/>
          <ac:spMkLst>
            <pc:docMk/>
            <pc:sldMk cId="800177930" sldId="257"/>
            <ac:spMk id="3" creationId="{13E7D7AA-2E83-4C27-B2DE-39A9FCDF66D3}"/>
          </ac:spMkLst>
        </pc:spChg>
        <pc:picChg chg="add mod ord">
          <ac:chgData name="Yuqing Jin" userId="S::yuqingjin@uchicago.edu::7cf26648-e603-4848-9820-0e3c95acaff8" providerId="AD" clId="Web-{93EB29F0-B845-44D3-83E5-D896AC0EBC68}" dt="2021-05-18T14:13:32.754" v="3" actId="1076"/>
          <ac:picMkLst>
            <pc:docMk/>
            <pc:sldMk cId="800177930" sldId="257"/>
            <ac:picMk id="4" creationId="{6FFFA40F-4300-4FE6-B3DB-40A4A2CA5A56}"/>
          </ac:picMkLst>
        </pc:picChg>
      </pc:sldChg>
      <pc:sldMasterChg chg="del delSldLayout">
        <pc:chgData name="Yuqing Jin" userId="S::yuqingjin@uchicago.edu::7cf26648-e603-4848-9820-0e3c95acaff8" providerId="AD" clId="Web-{93EB29F0-B845-44D3-83E5-D896AC0EBC68}" dt="2021-05-18T14:12:10.921" v="0"/>
        <pc:sldMasterMkLst>
          <pc:docMk/>
          <pc:sldMasterMk cId="2563146177" sldId="2147483648"/>
        </pc:sldMasterMkLst>
        <pc:sldLayoutChg chg="del">
          <pc:chgData name="Yuqing Jin" userId="S::yuqingjin@uchicago.edu::7cf26648-e603-4848-9820-0e3c95acaff8" providerId="AD" clId="Web-{93EB29F0-B845-44D3-83E5-D896AC0EBC68}" dt="2021-05-18T14:12:10.921" v="0"/>
          <pc:sldLayoutMkLst>
            <pc:docMk/>
            <pc:sldMasterMk cId="2563146177" sldId="2147483648"/>
            <pc:sldLayoutMk cId="2805086613" sldId="2147483649"/>
          </pc:sldLayoutMkLst>
        </pc:sldLayoutChg>
        <pc:sldLayoutChg chg="del">
          <pc:chgData name="Yuqing Jin" userId="S::yuqingjin@uchicago.edu::7cf26648-e603-4848-9820-0e3c95acaff8" providerId="AD" clId="Web-{93EB29F0-B845-44D3-83E5-D896AC0EBC68}" dt="2021-05-18T14:12:10.921" v="0"/>
          <pc:sldLayoutMkLst>
            <pc:docMk/>
            <pc:sldMasterMk cId="2563146177" sldId="2147483648"/>
            <pc:sldLayoutMk cId="2074015890" sldId="2147483650"/>
          </pc:sldLayoutMkLst>
        </pc:sldLayoutChg>
        <pc:sldLayoutChg chg="del">
          <pc:chgData name="Yuqing Jin" userId="S::yuqingjin@uchicago.edu::7cf26648-e603-4848-9820-0e3c95acaff8" providerId="AD" clId="Web-{93EB29F0-B845-44D3-83E5-D896AC0EBC68}" dt="2021-05-18T14:12:10.921" v="0"/>
          <pc:sldLayoutMkLst>
            <pc:docMk/>
            <pc:sldMasterMk cId="2563146177" sldId="2147483648"/>
            <pc:sldLayoutMk cId="3407052612" sldId="2147483651"/>
          </pc:sldLayoutMkLst>
        </pc:sldLayoutChg>
        <pc:sldLayoutChg chg="del">
          <pc:chgData name="Yuqing Jin" userId="S::yuqingjin@uchicago.edu::7cf26648-e603-4848-9820-0e3c95acaff8" providerId="AD" clId="Web-{93EB29F0-B845-44D3-83E5-D896AC0EBC68}" dt="2021-05-18T14:12:10.921" v="0"/>
          <pc:sldLayoutMkLst>
            <pc:docMk/>
            <pc:sldMasterMk cId="2563146177" sldId="2147483648"/>
            <pc:sldLayoutMk cId="188702279" sldId="2147483652"/>
          </pc:sldLayoutMkLst>
        </pc:sldLayoutChg>
        <pc:sldLayoutChg chg="del">
          <pc:chgData name="Yuqing Jin" userId="S::yuqingjin@uchicago.edu::7cf26648-e603-4848-9820-0e3c95acaff8" providerId="AD" clId="Web-{93EB29F0-B845-44D3-83E5-D896AC0EBC68}" dt="2021-05-18T14:12:10.921" v="0"/>
          <pc:sldLayoutMkLst>
            <pc:docMk/>
            <pc:sldMasterMk cId="2563146177" sldId="2147483648"/>
            <pc:sldLayoutMk cId="4068082727" sldId="2147483653"/>
          </pc:sldLayoutMkLst>
        </pc:sldLayoutChg>
        <pc:sldLayoutChg chg="del">
          <pc:chgData name="Yuqing Jin" userId="S::yuqingjin@uchicago.edu::7cf26648-e603-4848-9820-0e3c95acaff8" providerId="AD" clId="Web-{93EB29F0-B845-44D3-83E5-D896AC0EBC68}" dt="2021-05-18T14:12:10.921" v="0"/>
          <pc:sldLayoutMkLst>
            <pc:docMk/>
            <pc:sldMasterMk cId="2563146177" sldId="2147483648"/>
            <pc:sldLayoutMk cId="4187196136" sldId="2147483654"/>
          </pc:sldLayoutMkLst>
        </pc:sldLayoutChg>
        <pc:sldLayoutChg chg="del">
          <pc:chgData name="Yuqing Jin" userId="S::yuqingjin@uchicago.edu::7cf26648-e603-4848-9820-0e3c95acaff8" providerId="AD" clId="Web-{93EB29F0-B845-44D3-83E5-D896AC0EBC68}" dt="2021-05-18T14:12:10.921" v="0"/>
          <pc:sldLayoutMkLst>
            <pc:docMk/>
            <pc:sldMasterMk cId="2563146177" sldId="2147483648"/>
            <pc:sldLayoutMk cId="1200569556" sldId="2147483655"/>
          </pc:sldLayoutMkLst>
        </pc:sldLayoutChg>
        <pc:sldLayoutChg chg="del">
          <pc:chgData name="Yuqing Jin" userId="S::yuqingjin@uchicago.edu::7cf26648-e603-4848-9820-0e3c95acaff8" providerId="AD" clId="Web-{93EB29F0-B845-44D3-83E5-D896AC0EBC68}" dt="2021-05-18T14:12:10.921" v="0"/>
          <pc:sldLayoutMkLst>
            <pc:docMk/>
            <pc:sldMasterMk cId="2563146177" sldId="2147483648"/>
            <pc:sldLayoutMk cId="3153261149" sldId="2147483656"/>
          </pc:sldLayoutMkLst>
        </pc:sldLayoutChg>
        <pc:sldLayoutChg chg="del">
          <pc:chgData name="Yuqing Jin" userId="S::yuqingjin@uchicago.edu::7cf26648-e603-4848-9820-0e3c95acaff8" providerId="AD" clId="Web-{93EB29F0-B845-44D3-83E5-D896AC0EBC68}" dt="2021-05-18T14:12:10.921" v="0"/>
          <pc:sldLayoutMkLst>
            <pc:docMk/>
            <pc:sldMasterMk cId="2563146177" sldId="2147483648"/>
            <pc:sldLayoutMk cId="2390041774" sldId="2147483657"/>
          </pc:sldLayoutMkLst>
        </pc:sldLayoutChg>
        <pc:sldLayoutChg chg="del">
          <pc:chgData name="Yuqing Jin" userId="S::yuqingjin@uchicago.edu::7cf26648-e603-4848-9820-0e3c95acaff8" providerId="AD" clId="Web-{93EB29F0-B845-44D3-83E5-D896AC0EBC68}" dt="2021-05-18T14:12:10.921" v="0"/>
          <pc:sldLayoutMkLst>
            <pc:docMk/>
            <pc:sldMasterMk cId="2563146177" sldId="2147483648"/>
            <pc:sldLayoutMk cId="2577302498" sldId="2147483658"/>
          </pc:sldLayoutMkLst>
        </pc:sldLayoutChg>
        <pc:sldLayoutChg chg="del">
          <pc:chgData name="Yuqing Jin" userId="S::yuqingjin@uchicago.edu::7cf26648-e603-4848-9820-0e3c95acaff8" providerId="AD" clId="Web-{93EB29F0-B845-44D3-83E5-D896AC0EBC68}" dt="2021-05-18T14:12:10.921" v="0"/>
          <pc:sldLayoutMkLst>
            <pc:docMk/>
            <pc:sldMasterMk cId="2563146177" sldId="2147483648"/>
            <pc:sldLayoutMk cId="72881644" sldId="2147483659"/>
          </pc:sldLayoutMkLst>
        </pc:sldLayoutChg>
      </pc:sldMasterChg>
      <pc:sldMasterChg chg="add addSldLayout">
        <pc:chgData name="Yuqing Jin" userId="S::yuqingjin@uchicago.edu::7cf26648-e603-4848-9820-0e3c95acaff8" providerId="AD" clId="Web-{93EB29F0-B845-44D3-83E5-D896AC0EBC68}" dt="2021-05-18T14:12:10.921" v="0"/>
        <pc:sldMasterMkLst>
          <pc:docMk/>
          <pc:sldMasterMk cId="2815974184" sldId="2147483751"/>
        </pc:sldMasterMkLst>
        <pc:sldLayoutChg chg="add">
          <pc:chgData name="Yuqing Jin" userId="S::yuqingjin@uchicago.edu::7cf26648-e603-4848-9820-0e3c95acaff8" providerId="AD" clId="Web-{93EB29F0-B845-44D3-83E5-D896AC0EBC68}" dt="2021-05-18T14:12:10.921" v="0"/>
          <pc:sldLayoutMkLst>
            <pc:docMk/>
            <pc:sldMasterMk cId="2815974184" sldId="2147483751"/>
            <pc:sldLayoutMk cId="2258895764" sldId="2147483740"/>
          </pc:sldLayoutMkLst>
        </pc:sldLayoutChg>
        <pc:sldLayoutChg chg="add">
          <pc:chgData name="Yuqing Jin" userId="S::yuqingjin@uchicago.edu::7cf26648-e603-4848-9820-0e3c95acaff8" providerId="AD" clId="Web-{93EB29F0-B845-44D3-83E5-D896AC0EBC68}" dt="2021-05-18T14:12:10.921" v="0"/>
          <pc:sldLayoutMkLst>
            <pc:docMk/>
            <pc:sldMasterMk cId="2815974184" sldId="2147483751"/>
            <pc:sldLayoutMk cId="1163316932" sldId="2147483741"/>
          </pc:sldLayoutMkLst>
        </pc:sldLayoutChg>
        <pc:sldLayoutChg chg="add">
          <pc:chgData name="Yuqing Jin" userId="S::yuqingjin@uchicago.edu::7cf26648-e603-4848-9820-0e3c95acaff8" providerId="AD" clId="Web-{93EB29F0-B845-44D3-83E5-D896AC0EBC68}" dt="2021-05-18T14:12:10.921" v="0"/>
          <pc:sldLayoutMkLst>
            <pc:docMk/>
            <pc:sldMasterMk cId="2815974184" sldId="2147483751"/>
            <pc:sldLayoutMk cId="1663930311" sldId="2147483742"/>
          </pc:sldLayoutMkLst>
        </pc:sldLayoutChg>
        <pc:sldLayoutChg chg="add">
          <pc:chgData name="Yuqing Jin" userId="S::yuqingjin@uchicago.edu::7cf26648-e603-4848-9820-0e3c95acaff8" providerId="AD" clId="Web-{93EB29F0-B845-44D3-83E5-D896AC0EBC68}" dt="2021-05-18T14:12:10.921" v="0"/>
          <pc:sldLayoutMkLst>
            <pc:docMk/>
            <pc:sldMasterMk cId="2815974184" sldId="2147483751"/>
            <pc:sldLayoutMk cId="471305730" sldId="2147483743"/>
          </pc:sldLayoutMkLst>
        </pc:sldLayoutChg>
        <pc:sldLayoutChg chg="add">
          <pc:chgData name="Yuqing Jin" userId="S::yuqingjin@uchicago.edu::7cf26648-e603-4848-9820-0e3c95acaff8" providerId="AD" clId="Web-{93EB29F0-B845-44D3-83E5-D896AC0EBC68}" dt="2021-05-18T14:12:10.921" v="0"/>
          <pc:sldLayoutMkLst>
            <pc:docMk/>
            <pc:sldMasterMk cId="2815974184" sldId="2147483751"/>
            <pc:sldLayoutMk cId="3179914992" sldId="2147483744"/>
          </pc:sldLayoutMkLst>
        </pc:sldLayoutChg>
        <pc:sldLayoutChg chg="add">
          <pc:chgData name="Yuqing Jin" userId="S::yuqingjin@uchicago.edu::7cf26648-e603-4848-9820-0e3c95acaff8" providerId="AD" clId="Web-{93EB29F0-B845-44D3-83E5-D896AC0EBC68}" dt="2021-05-18T14:12:10.921" v="0"/>
          <pc:sldLayoutMkLst>
            <pc:docMk/>
            <pc:sldMasterMk cId="2815974184" sldId="2147483751"/>
            <pc:sldLayoutMk cId="2128229661" sldId="2147483745"/>
          </pc:sldLayoutMkLst>
        </pc:sldLayoutChg>
        <pc:sldLayoutChg chg="add">
          <pc:chgData name="Yuqing Jin" userId="S::yuqingjin@uchicago.edu::7cf26648-e603-4848-9820-0e3c95acaff8" providerId="AD" clId="Web-{93EB29F0-B845-44D3-83E5-D896AC0EBC68}" dt="2021-05-18T14:12:10.921" v="0"/>
          <pc:sldLayoutMkLst>
            <pc:docMk/>
            <pc:sldMasterMk cId="2815974184" sldId="2147483751"/>
            <pc:sldLayoutMk cId="2989963815" sldId="2147483746"/>
          </pc:sldLayoutMkLst>
        </pc:sldLayoutChg>
        <pc:sldLayoutChg chg="add">
          <pc:chgData name="Yuqing Jin" userId="S::yuqingjin@uchicago.edu::7cf26648-e603-4848-9820-0e3c95acaff8" providerId="AD" clId="Web-{93EB29F0-B845-44D3-83E5-D896AC0EBC68}" dt="2021-05-18T14:12:10.921" v="0"/>
          <pc:sldLayoutMkLst>
            <pc:docMk/>
            <pc:sldMasterMk cId="2815974184" sldId="2147483751"/>
            <pc:sldLayoutMk cId="3597009241" sldId="2147483747"/>
          </pc:sldLayoutMkLst>
        </pc:sldLayoutChg>
        <pc:sldLayoutChg chg="add">
          <pc:chgData name="Yuqing Jin" userId="S::yuqingjin@uchicago.edu::7cf26648-e603-4848-9820-0e3c95acaff8" providerId="AD" clId="Web-{93EB29F0-B845-44D3-83E5-D896AC0EBC68}" dt="2021-05-18T14:12:10.921" v="0"/>
          <pc:sldLayoutMkLst>
            <pc:docMk/>
            <pc:sldMasterMk cId="2815974184" sldId="2147483751"/>
            <pc:sldLayoutMk cId="3139326902" sldId="2147483748"/>
          </pc:sldLayoutMkLst>
        </pc:sldLayoutChg>
        <pc:sldLayoutChg chg="add">
          <pc:chgData name="Yuqing Jin" userId="S::yuqingjin@uchicago.edu::7cf26648-e603-4848-9820-0e3c95acaff8" providerId="AD" clId="Web-{93EB29F0-B845-44D3-83E5-D896AC0EBC68}" dt="2021-05-18T14:12:10.921" v="0"/>
          <pc:sldLayoutMkLst>
            <pc:docMk/>
            <pc:sldMasterMk cId="2815974184" sldId="2147483751"/>
            <pc:sldLayoutMk cId="538604911" sldId="2147483749"/>
          </pc:sldLayoutMkLst>
        </pc:sldLayoutChg>
        <pc:sldLayoutChg chg="add">
          <pc:chgData name="Yuqing Jin" userId="S::yuqingjin@uchicago.edu::7cf26648-e603-4848-9820-0e3c95acaff8" providerId="AD" clId="Web-{93EB29F0-B845-44D3-83E5-D896AC0EBC68}" dt="2021-05-18T14:12:10.921" v="0"/>
          <pc:sldLayoutMkLst>
            <pc:docMk/>
            <pc:sldMasterMk cId="2815974184" sldId="2147483751"/>
            <pc:sldLayoutMk cId="990985042" sldId="2147483750"/>
          </pc:sldLayoutMkLst>
        </pc:sldLayoutChg>
      </pc:sldMasterChg>
    </pc:docChg>
  </pc:docChgLst>
  <pc:docChgLst>
    <pc:chgData name="Kaihao Fan" userId="S::kaihaofan@uchicago.edu::b370d45a-3695-4f84-ac82-851fdab31085" providerId="AD" clId="Web-{4424DEA8-EB5C-451A-9452-7B3844AA6703}"/>
    <pc:docChg chg="modSld sldOrd">
      <pc:chgData name="Kaihao Fan" userId="S::kaihaofan@uchicago.edu::b370d45a-3695-4f84-ac82-851fdab31085" providerId="AD" clId="Web-{4424DEA8-EB5C-451A-9452-7B3844AA6703}" dt="2021-06-02T00:23:10.567" v="42" actId="20577"/>
      <pc:docMkLst>
        <pc:docMk/>
      </pc:docMkLst>
      <pc:sldChg chg="addSp modSp ord">
        <pc:chgData name="Kaihao Fan" userId="S::kaihaofan@uchicago.edu::b370d45a-3695-4f84-ac82-851fdab31085" providerId="AD" clId="Web-{4424DEA8-EB5C-451A-9452-7B3844AA6703}" dt="2021-06-02T00:07:53.131" v="16"/>
        <pc:sldMkLst>
          <pc:docMk/>
          <pc:sldMk cId="3421746891" sldId="284"/>
        </pc:sldMkLst>
        <pc:picChg chg="add mod">
          <ac:chgData name="Kaihao Fan" userId="S::kaihaofan@uchicago.edu::b370d45a-3695-4f84-ac82-851fdab31085" providerId="AD" clId="Web-{4424DEA8-EB5C-451A-9452-7B3844AA6703}" dt="2021-06-02T00:02:20.558" v="1" actId="1076"/>
          <ac:picMkLst>
            <pc:docMk/>
            <pc:sldMk cId="3421746891" sldId="284"/>
            <ac:picMk id="3" creationId="{D5CB4A64-055C-4CBD-84FF-5655C8018E4D}"/>
          </ac:picMkLst>
        </pc:picChg>
      </pc:sldChg>
      <pc:sldChg chg="addSp delSp modSp addAnim">
        <pc:chgData name="Kaihao Fan" userId="S::kaihaofan@uchicago.edu::b370d45a-3695-4f84-ac82-851fdab31085" providerId="AD" clId="Web-{4424DEA8-EB5C-451A-9452-7B3844AA6703}" dt="2021-06-02T00:22:53.113" v="36"/>
        <pc:sldMkLst>
          <pc:docMk/>
          <pc:sldMk cId="2673548605" sldId="308"/>
        </pc:sldMkLst>
        <pc:spChg chg="add mod">
          <ac:chgData name="Kaihao Fan" userId="S::kaihaofan@uchicago.edu::b370d45a-3695-4f84-ac82-851fdab31085" providerId="AD" clId="Web-{4424DEA8-EB5C-451A-9452-7B3844AA6703}" dt="2021-06-02T00:22:53.113" v="36"/>
          <ac:spMkLst>
            <pc:docMk/>
            <pc:sldMk cId="2673548605" sldId="308"/>
            <ac:spMk id="7" creationId="{D2DC8717-D0D3-4524-A9D3-D6F98C932FEA}"/>
          </ac:spMkLst>
        </pc:spChg>
        <pc:spChg chg="mod">
          <ac:chgData name="Kaihao Fan" userId="S::kaihaofan@uchicago.edu::b370d45a-3695-4f84-ac82-851fdab31085" providerId="AD" clId="Web-{4424DEA8-EB5C-451A-9452-7B3844AA6703}" dt="2021-06-02T00:05:43.299" v="8" actId="20577"/>
          <ac:spMkLst>
            <pc:docMk/>
            <pc:sldMk cId="2673548605" sldId="308"/>
            <ac:spMk id="22" creationId="{A05DCBB2-73AA-489C-8E06-18550DB375C9}"/>
          </ac:spMkLst>
        </pc:spChg>
        <pc:spChg chg="mod">
          <ac:chgData name="Kaihao Fan" userId="S::kaihaofan@uchicago.edu::b370d45a-3695-4f84-ac82-851fdab31085" providerId="AD" clId="Web-{4424DEA8-EB5C-451A-9452-7B3844AA6703}" dt="2021-06-02T00:05:56.627" v="14" actId="20577"/>
          <ac:spMkLst>
            <pc:docMk/>
            <pc:sldMk cId="2673548605" sldId="308"/>
            <ac:spMk id="24" creationId="{62C6A329-B2A3-4782-AADC-9F0B43C7C530}"/>
          </ac:spMkLst>
        </pc:spChg>
        <pc:spChg chg="mod">
          <ac:chgData name="Kaihao Fan" userId="S::kaihaofan@uchicago.edu::b370d45a-3695-4f84-ac82-851fdab31085" providerId="AD" clId="Web-{4424DEA8-EB5C-451A-9452-7B3844AA6703}" dt="2021-06-02T00:05:50.205" v="11" actId="20577"/>
          <ac:spMkLst>
            <pc:docMk/>
            <pc:sldMk cId="2673548605" sldId="308"/>
            <ac:spMk id="25" creationId="{FA1D61B4-9D19-4A23-BA1E-AFDAA2DDAE65}"/>
          </ac:spMkLst>
        </pc:spChg>
        <pc:picChg chg="del">
          <ac:chgData name="Kaihao Fan" userId="S::kaihaofan@uchicago.edu::b370d45a-3695-4f84-ac82-851fdab31085" providerId="AD" clId="Web-{4424DEA8-EB5C-451A-9452-7B3844AA6703}" dt="2021-06-02T00:05:29.533" v="4"/>
          <ac:picMkLst>
            <pc:docMk/>
            <pc:sldMk cId="2673548605" sldId="308"/>
            <ac:picMk id="5" creationId="{B540436F-10AD-4EBD-B6A4-635396F35663}"/>
          </ac:picMkLst>
        </pc:picChg>
        <pc:picChg chg="add mod">
          <ac:chgData name="Kaihao Fan" userId="S::kaihaofan@uchicago.edu::b370d45a-3695-4f84-ac82-851fdab31085" providerId="AD" clId="Web-{4424DEA8-EB5C-451A-9452-7B3844AA6703}" dt="2021-06-02T00:05:32.502" v="6" actId="1076"/>
          <ac:picMkLst>
            <pc:docMk/>
            <pc:sldMk cId="2673548605" sldId="308"/>
            <ac:picMk id="6" creationId="{EE7D1035-5FB3-41A4-B3F1-23B2DC4FF522}"/>
          </ac:picMkLst>
        </pc:picChg>
      </pc:sldChg>
      <pc:sldChg chg="addSp modSp">
        <pc:chgData name="Kaihao Fan" userId="S::kaihaofan@uchicago.edu::b370d45a-3695-4f84-ac82-851fdab31085" providerId="AD" clId="Web-{4424DEA8-EB5C-451A-9452-7B3844AA6703}" dt="2021-06-02T00:21:42.908" v="29" actId="1076"/>
        <pc:sldMkLst>
          <pc:docMk/>
          <pc:sldMk cId="2656844338" sldId="329"/>
        </pc:sldMkLst>
        <pc:spChg chg="mod">
          <ac:chgData name="Kaihao Fan" userId="S::kaihaofan@uchicago.edu::b370d45a-3695-4f84-ac82-851fdab31085" providerId="AD" clId="Web-{4424DEA8-EB5C-451A-9452-7B3844AA6703}" dt="2021-06-02T00:17:15.556" v="21" actId="14100"/>
          <ac:spMkLst>
            <pc:docMk/>
            <pc:sldMk cId="2656844338" sldId="329"/>
            <ac:spMk id="4" creationId="{C373B7C3-EA0C-4F7E-BE58-CD482D9388B7}"/>
          </ac:spMkLst>
        </pc:spChg>
        <pc:spChg chg="add mod">
          <ac:chgData name="Kaihao Fan" userId="S::kaihaofan@uchicago.edu::b370d45a-3695-4f84-ac82-851fdab31085" providerId="AD" clId="Web-{4424DEA8-EB5C-451A-9452-7B3844AA6703}" dt="2021-06-02T00:21:42.908" v="29" actId="1076"/>
          <ac:spMkLst>
            <pc:docMk/>
            <pc:sldMk cId="2656844338" sldId="329"/>
            <ac:spMk id="19" creationId="{C78A87D3-4BF3-43F1-8ED9-C40F0C5C8D9F}"/>
          </ac:spMkLst>
        </pc:spChg>
        <pc:grpChg chg="mod">
          <ac:chgData name="Kaihao Fan" userId="S::kaihaofan@uchicago.edu::b370d45a-3695-4f84-ac82-851fdab31085" providerId="AD" clId="Web-{4424DEA8-EB5C-451A-9452-7B3844AA6703}" dt="2021-06-02T00:17:57.854" v="26" actId="1076"/>
          <ac:grpSpMkLst>
            <pc:docMk/>
            <pc:sldMk cId="2656844338" sldId="329"/>
            <ac:grpSpMk id="3" creationId="{0D7F6045-0592-4693-AC71-61B7FA797212}"/>
          </ac:grpSpMkLst>
        </pc:grpChg>
      </pc:sldChg>
      <pc:sldChg chg="addSp modSp">
        <pc:chgData name="Kaihao Fan" userId="S::kaihaofan@uchicago.edu::b370d45a-3695-4f84-ac82-851fdab31085" providerId="AD" clId="Web-{4424DEA8-EB5C-451A-9452-7B3844AA6703}" dt="2021-06-02T00:18:47.543" v="28" actId="1076"/>
        <pc:sldMkLst>
          <pc:docMk/>
          <pc:sldMk cId="1543460961" sldId="331"/>
        </pc:sldMkLst>
        <pc:spChg chg="add mod">
          <ac:chgData name="Kaihao Fan" userId="S::kaihaofan@uchicago.edu::b370d45a-3695-4f84-ac82-851fdab31085" providerId="AD" clId="Web-{4424DEA8-EB5C-451A-9452-7B3844AA6703}" dt="2021-06-02T00:18:47.543" v="28" actId="1076"/>
          <ac:spMkLst>
            <pc:docMk/>
            <pc:sldMk cId="1543460961" sldId="331"/>
            <ac:spMk id="4" creationId="{EBC628A5-F502-4F8B-A26F-29FC8624286B}"/>
          </ac:spMkLst>
        </pc:spChg>
      </pc:sldChg>
      <pc:sldChg chg="modSp">
        <pc:chgData name="Kaihao Fan" userId="S::kaihaofan@uchicago.edu::b370d45a-3695-4f84-ac82-851fdab31085" providerId="AD" clId="Web-{4424DEA8-EB5C-451A-9452-7B3844AA6703}" dt="2021-06-02T00:04:23.202" v="3" actId="20577"/>
        <pc:sldMkLst>
          <pc:docMk/>
          <pc:sldMk cId="1295622723" sldId="335"/>
        </pc:sldMkLst>
        <pc:spChg chg="mod">
          <ac:chgData name="Kaihao Fan" userId="S::kaihaofan@uchicago.edu::b370d45a-3695-4f84-ac82-851fdab31085" providerId="AD" clId="Web-{4424DEA8-EB5C-451A-9452-7B3844AA6703}" dt="2021-06-02T00:04:23.202" v="3" actId="20577"/>
          <ac:spMkLst>
            <pc:docMk/>
            <pc:sldMk cId="1295622723" sldId="335"/>
            <ac:spMk id="302" creationId="{1EFF3242-F118-4B71-B795-04BD97282DEC}"/>
          </ac:spMkLst>
        </pc:spChg>
      </pc:sldChg>
      <pc:sldChg chg="addSp modSp addAnim">
        <pc:chgData name="Kaihao Fan" userId="S::kaihaofan@uchicago.edu::b370d45a-3695-4f84-ac82-851fdab31085" providerId="AD" clId="Web-{4424DEA8-EB5C-451A-9452-7B3844AA6703}" dt="2021-06-02T00:23:10.567" v="42" actId="20577"/>
        <pc:sldMkLst>
          <pc:docMk/>
          <pc:sldMk cId="1742431208" sldId="342"/>
        </pc:sldMkLst>
        <pc:spChg chg="add mod">
          <ac:chgData name="Kaihao Fan" userId="S::kaihaofan@uchicago.edu::b370d45a-3695-4f84-ac82-851fdab31085" providerId="AD" clId="Web-{4424DEA8-EB5C-451A-9452-7B3844AA6703}" dt="2021-06-02T00:23:10.567" v="42" actId="20577"/>
          <ac:spMkLst>
            <pc:docMk/>
            <pc:sldMk cId="1742431208" sldId="342"/>
            <ac:spMk id="3" creationId="{2EDFB71E-29F3-4AA9-888C-9611D3506F5A}"/>
          </ac:spMkLst>
        </pc:spChg>
      </pc:sldChg>
      <pc:sldChg chg="ord">
        <pc:chgData name="Kaihao Fan" userId="S::kaihaofan@uchicago.edu::b370d45a-3695-4f84-ac82-851fdab31085" providerId="AD" clId="Web-{4424DEA8-EB5C-451A-9452-7B3844AA6703}" dt="2021-06-02T00:06:03.956" v="15"/>
        <pc:sldMkLst>
          <pc:docMk/>
          <pc:sldMk cId="2910130480" sldId="343"/>
        </pc:sldMkLst>
      </pc:sldChg>
    </pc:docChg>
  </pc:docChgLst>
  <pc:docChgLst>
    <pc:chgData name="Kaihao Fan" userId="S::kaihaofan@uchicago.edu::b370d45a-3695-4f84-ac82-851fdab31085" providerId="AD" clId="Web-{E734A4E5-C23D-4FE9-A7EE-093A8CF1AA32}"/>
    <pc:docChg chg="modSld">
      <pc:chgData name="Kaihao Fan" userId="S::kaihaofan@uchicago.edu::b370d45a-3695-4f84-ac82-851fdab31085" providerId="AD" clId="Web-{E734A4E5-C23D-4FE9-A7EE-093A8CF1AA32}" dt="2021-05-31T03:39:56.123" v="0" actId="1076"/>
      <pc:docMkLst>
        <pc:docMk/>
      </pc:docMkLst>
      <pc:sldChg chg="modSp">
        <pc:chgData name="Kaihao Fan" userId="S::kaihaofan@uchicago.edu::b370d45a-3695-4f84-ac82-851fdab31085" providerId="AD" clId="Web-{E734A4E5-C23D-4FE9-A7EE-093A8CF1AA32}" dt="2021-05-31T03:39:56.123" v="0" actId="1076"/>
        <pc:sldMkLst>
          <pc:docMk/>
          <pc:sldMk cId="2707398438" sldId="276"/>
        </pc:sldMkLst>
        <pc:picChg chg="mod">
          <ac:chgData name="Kaihao Fan" userId="S::kaihaofan@uchicago.edu::b370d45a-3695-4f84-ac82-851fdab31085" providerId="AD" clId="Web-{E734A4E5-C23D-4FE9-A7EE-093A8CF1AA32}" dt="2021-05-31T03:39:56.123" v="0" actId="1076"/>
          <ac:picMkLst>
            <pc:docMk/>
            <pc:sldMk cId="2707398438" sldId="276"/>
            <ac:picMk id="5" creationId="{E695FB8B-C8A6-4E29-B618-CF8CBF872F7B}"/>
          </ac:picMkLst>
        </pc:picChg>
      </pc:sldChg>
    </pc:docChg>
  </pc:docChgLst>
  <pc:docChgLst>
    <pc:chgData name="Kaihao Fan" userId="S::kaihaofan@uchicago.edu::b370d45a-3695-4f84-ac82-851fdab31085" providerId="AD" clId="Web-{CFB794B0-8D09-48E2-8685-8A7D8274AEB7}"/>
    <pc:docChg chg="addSld delSld modSld sldOrd">
      <pc:chgData name="Kaihao Fan" userId="S::kaihaofan@uchicago.edu::b370d45a-3695-4f84-ac82-851fdab31085" providerId="AD" clId="Web-{CFB794B0-8D09-48E2-8685-8A7D8274AEB7}" dt="2021-05-27T05:08:31.881" v="104"/>
      <pc:docMkLst>
        <pc:docMk/>
      </pc:docMkLst>
      <pc:sldChg chg="addSp delSp modSp mod setBg addAnim delAnim">
        <pc:chgData name="Kaihao Fan" userId="S::kaihaofan@uchicago.edu::b370d45a-3695-4f84-ac82-851fdab31085" providerId="AD" clId="Web-{CFB794B0-8D09-48E2-8685-8A7D8274AEB7}" dt="2021-05-27T00:13:12.580" v="69" actId="20577"/>
        <pc:sldMkLst>
          <pc:docMk/>
          <pc:sldMk cId="4208381138" sldId="268"/>
        </pc:sldMkLst>
        <pc:spChg chg="mod ord">
          <ac:chgData name="Kaihao Fan" userId="S::kaihaofan@uchicago.edu::b370d45a-3695-4f84-ac82-851fdab31085" providerId="AD" clId="Web-{CFB794B0-8D09-48E2-8685-8A7D8274AEB7}" dt="2021-05-27T00:13:12.580" v="69" actId="20577"/>
          <ac:spMkLst>
            <pc:docMk/>
            <pc:sldMk cId="4208381138" sldId="268"/>
            <ac:spMk id="2" creationId="{EE096848-76BE-4F29-AB13-A62B2A62EBCB}"/>
          </ac:spMkLst>
        </pc:spChg>
        <pc:spChg chg="add del mod">
          <ac:chgData name="Kaihao Fan" userId="S::kaihaofan@uchicago.edu::b370d45a-3695-4f84-ac82-851fdab31085" providerId="AD" clId="Web-{CFB794B0-8D09-48E2-8685-8A7D8274AEB7}" dt="2021-05-27T00:11:29.155" v="54"/>
          <ac:spMkLst>
            <pc:docMk/>
            <pc:sldMk cId="4208381138" sldId="268"/>
            <ac:spMk id="6" creationId="{69E936B3-D2B4-43B0-A80C-B0B724DD15C9}"/>
          </ac:spMkLst>
        </pc:spChg>
        <pc:spChg chg="add del">
          <ac:chgData name="Kaihao Fan" userId="S::kaihaofan@uchicago.edu::b370d45a-3695-4f84-ac82-851fdab31085" providerId="AD" clId="Web-{CFB794B0-8D09-48E2-8685-8A7D8274AEB7}" dt="2021-05-27T00:07:06.007" v="11"/>
          <ac:spMkLst>
            <pc:docMk/>
            <pc:sldMk cId="4208381138" sldId="268"/>
            <ac:spMk id="12" creationId="{7DA3C418-758E-4180-A5D0-8655D6804587}"/>
          </ac:spMkLst>
        </pc:spChg>
        <pc:spChg chg="add del">
          <ac:chgData name="Kaihao Fan" userId="S::kaihaofan@uchicago.edu::b370d45a-3695-4f84-ac82-851fdab31085" providerId="AD" clId="Web-{CFB794B0-8D09-48E2-8685-8A7D8274AEB7}" dt="2021-05-27T00:07:47.196" v="17"/>
          <ac:spMkLst>
            <pc:docMk/>
            <pc:sldMk cId="4208381138" sldId="268"/>
            <ac:spMk id="13" creationId="{7DA3C418-758E-4180-A5D0-8655D6804587}"/>
          </ac:spMkLst>
        </pc:spChg>
        <pc:spChg chg="add del">
          <ac:chgData name="Kaihao Fan" userId="S::kaihaofan@uchicago.edu::b370d45a-3695-4f84-ac82-851fdab31085" providerId="AD" clId="Web-{CFB794B0-8D09-48E2-8685-8A7D8274AEB7}" dt="2021-05-27T00:07:06.007" v="11"/>
          <ac:spMkLst>
            <pc:docMk/>
            <pc:sldMk cId="4208381138" sldId="268"/>
            <ac:spMk id="14" creationId="{28C8EF06-5EC3-4883-AFAF-D74FF46550FB}"/>
          </ac:spMkLst>
        </pc:spChg>
        <pc:spChg chg="add del">
          <ac:chgData name="Kaihao Fan" userId="S::kaihaofan@uchicago.edu::b370d45a-3695-4f84-ac82-851fdab31085" providerId="AD" clId="Web-{CFB794B0-8D09-48E2-8685-8A7D8274AEB7}" dt="2021-05-27T00:07:47.196" v="17"/>
          <ac:spMkLst>
            <pc:docMk/>
            <pc:sldMk cId="4208381138" sldId="268"/>
            <ac:spMk id="15" creationId="{28C8EF06-5EC3-4883-AFAF-D74FF46550FB}"/>
          </ac:spMkLst>
        </pc:spChg>
        <pc:spChg chg="add del">
          <ac:chgData name="Kaihao Fan" userId="S::kaihaofan@uchicago.edu::b370d45a-3695-4f84-ac82-851fdab31085" providerId="AD" clId="Web-{CFB794B0-8D09-48E2-8685-8A7D8274AEB7}" dt="2021-05-27T00:08:57.354" v="26"/>
          <ac:spMkLst>
            <pc:docMk/>
            <pc:sldMk cId="4208381138" sldId="268"/>
            <ac:spMk id="16" creationId="{28C8EF06-5EC3-4883-AFAF-D74FF46550FB}"/>
          </ac:spMkLst>
        </pc:spChg>
        <pc:spChg chg="add del">
          <ac:chgData name="Kaihao Fan" userId="S::kaihaofan@uchicago.edu::b370d45a-3695-4f84-ac82-851fdab31085" providerId="AD" clId="Web-{CFB794B0-8D09-48E2-8685-8A7D8274AEB7}" dt="2021-05-27T00:08:57.354" v="26"/>
          <ac:spMkLst>
            <pc:docMk/>
            <pc:sldMk cId="4208381138" sldId="268"/>
            <ac:spMk id="18" creationId="{7DA3C418-758E-4180-A5D0-8655D6804587}"/>
          </ac:spMkLst>
        </pc:spChg>
        <pc:spChg chg="add del mod">
          <ac:chgData name="Kaihao Fan" userId="S::kaihaofan@uchicago.edu::b370d45a-3695-4f84-ac82-851fdab31085" providerId="AD" clId="Web-{CFB794B0-8D09-48E2-8685-8A7D8274AEB7}" dt="2021-05-27T00:11:26.452" v="51"/>
          <ac:spMkLst>
            <pc:docMk/>
            <pc:sldMk cId="4208381138" sldId="268"/>
            <ac:spMk id="19" creationId="{A5CA60C4-A404-4283-8F1E-5AD0C35BADC6}"/>
          </ac:spMkLst>
        </pc:spChg>
        <pc:spChg chg="add del">
          <ac:chgData name="Kaihao Fan" userId="S::kaihaofan@uchicago.edu::b370d45a-3695-4f84-ac82-851fdab31085" providerId="AD" clId="Web-{CFB794B0-8D09-48E2-8685-8A7D8274AEB7}" dt="2021-05-27T00:11:43.968" v="58"/>
          <ac:spMkLst>
            <pc:docMk/>
            <pc:sldMk cId="4208381138" sldId="268"/>
            <ac:spMk id="22" creationId="{7DA3C418-758E-4180-A5D0-8655D6804587}"/>
          </ac:spMkLst>
        </pc:spChg>
        <pc:spChg chg="add del">
          <ac:chgData name="Kaihao Fan" userId="S::kaihaofan@uchicago.edu::b370d45a-3695-4f84-ac82-851fdab31085" providerId="AD" clId="Web-{CFB794B0-8D09-48E2-8685-8A7D8274AEB7}" dt="2021-05-27T00:11:43.968" v="58"/>
          <ac:spMkLst>
            <pc:docMk/>
            <pc:sldMk cId="4208381138" sldId="268"/>
            <ac:spMk id="24" creationId="{28C8EF06-5EC3-4883-AFAF-D74FF46550FB}"/>
          </ac:spMkLst>
        </pc:spChg>
        <pc:spChg chg="add del">
          <ac:chgData name="Kaihao Fan" userId="S::kaihaofan@uchicago.edu::b370d45a-3695-4f84-ac82-851fdab31085" providerId="AD" clId="Web-{CFB794B0-8D09-48E2-8685-8A7D8274AEB7}" dt="2021-05-27T00:11:24.624" v="49"/>
          <ac:spMkLst>
            <pc:docMk/>
            <pc:sldMk cId="4208381138" sldId="268"/>
            <ac:spMk id="26" creationId="{0EC04DCF-C33B-4F16-B725-81BA26C7EA10}"/>
          </ac:spMkLst>
        </pc:spChg>
        <pc:spChg chg="add del">
          <ac:chgData name="Kaihao Fan" userId="S::kaihaofan@uchicago.edu::b370d45a-3695-4f84-ac82-851fdab31085" providerId="AD" clId="Web-{CFB794B0-8D09-48E2-8685-8A7D8274AEB7}" dt="2021-05-27T00:08:57.323" v="25"/>
          <ac:spMkLst>
            <pc:docMk/>
            <pc:sldMk cId="4208381138" sldId="268"/>
            <ac:spMk id="27" creationId="{EC3FE92E-FF21-46DB-BE36-B3A5D4149B10}"/>
          </ac:spMkLst>
        </pc:spChg>
        <pc:spChg chg="add del">
          <ac:chgData name="Kaihao Fan" userId="S::kaihaofan@uchicago.edu::b370d45a-3695-4f84-ac82-851fdab31085" providerId="AD" clId="Web-{CFB794B0-8D09-48E2-8685-8A7D8274AEB7}" dt="2021-05-27T00:11:27.139" v="52"/>
          <ac:spMkLst>
            <pc:docMk/>
            <pc:sldMk cId="4208381138" sldId="268"/>
            <ac:spMk id="28" creationId="{793688B8-8953-4E92-8583-31E5179093F0}"/>
          </ac:spMkLst>
        </pc:spChg>
        <pc:spChg chg="add del">
          <ac:chgData name="Kaihao Fan" userId="S::kaihaofan@uchicago.edu::b370d45a-3695-4f84-ac82-851fdab31085" providerId="AD" clId="Web-{CFB794B0-8D09-48E2-8685-8A7D8274AEB7}" dt="2021-05-27T00:08:57.323" v="25"/>
          <ac:spMkLst>
            <pc:docMk/>
            <pc:sldMk cId="4208381138" sldId="268"/>
            <ac:spMk id="29" creationId="{7E9DFFEE-526A-4D56-A70C-EADE7289BEE5}"/>
          </ac:spMkLst>
        </pc:spChg>
        <pc:spChg chg="add del mod">
          <ac:chgData name="Kaihao Fan" userId="S::kaihaofan@uchicago.edu::b370d45a-3695-4f84-ac82-851fdab31085" providerId="AD" clId="Web-{CFB794B0-8D09-48E2-8685-8A7D8274AEB7}" dt="2021-05-27T00:11:34.140" v="57"/>
          <ac:spMkLst>
            <pc:docMk/>
            <pc:sldMk cId="4208381138" sldId="268"/>
            <ac:spMk id="30" creationId="{16FAC049-4CDD-48C2-A6CA-ECF77FAB926F}"/>
          </ac:spMkLst>
        </pc:spChg>
        <pc:spChg chg="add">
          <ac:chgData name="Kaihao Fan" userId="S::kaihaofan@uchicago.edu::b370d45a-3695-4f84-ac82-851fdab31085" providerId="AD" clId="Web-{CFB794B0-8D09-48E2-8685-8A7D8274AEB7}" dt="2021-05-27T00:11:43.968" v="58"/>
          <ac:spMkLst>
            <pc:docMk/>
            <pc:sldMk cId="4208381138" sldId="268"/>
            <ac:spMk id="33" creationId="{EC3FE92E-FF21-46DB-BE36-B3A5D4149B10}"/>
          </ac:spMkLst>
        </pc:spChg>
        <pc:spChg chg="add">
          <ac:chgData name="Kaihao Fan" userId="S::kaihaofan@uchicago.edu::b370d45a-3695-4f84-ac82-851fdab31085" providerId="AD" clId="Web-{CFB794B0-8D09-48E2-8685-8A7D8274AEB7}" dt="2021-05-27T00:11:43.968" v="58"/>
          <ac:spMkLst>
            <pc:docMk/>
            <pc:sldMk cId="4208381138" sldId="268"/>
            <ac:spMk id="35" creationId="{7E9DFFEE-526A-4D56-A70C-EADE7289BEE5}"/>
          </ac:spMkLst>
        </pc:spChg>
        <pc:picChg chg="add del mod">
          <ac:chgData name="Kaihao Fan" userId="S::kaihaofan@uchicago.edu::b370d45a-3695-4f84-ac82-851fdab31085" providerId="AD" clId="Web-{CFB794B0-8D09-48E2-8685-8A7D8274AEB7}" dt="2021-05-27T00:07:08.648" v="12"/>
          <ac:picMkLst>
            <pc:docMk/>
            <pc:sldMk cId="4208381138" sldId="268"/>
            <ac:picMk id="3" creationId="{7F4D3690-2E12-4BEB-BE6C-C55B397F7025}"/>
          </ac:picMkLst>
        </pc:picChg>
        <pc:picChg chg="add del mod">
          <ac:chgData name="Kaihao Fan" userId="S::kaihaofan@uchicago.edu::b370d45a-3695-4f84-ac82-851fdab31085" providerId="AD" clId="Web-{CFB794B0-8D09-48E2-8685-8A7D8274AEB7}" dt="2021-05-27T00:07:49.696" v="18"/>
          <ac:picMkLst>
            <pc:docMk/>
            <pc:sldMk cId="4208381138" sldId="268"/>
            <ac:picMk id="4" creationId="{93B81624-076E-4D0A-BCB6-6FD80189890A}"/>
          </ac:picMkLst>
        </pc:picChg>
        <pc:picChg chg="add del mod ord">
          <ac:chgData name="Kaihao Fan" userId="S::kaihaofan@uchicago.edu::b370d45a-3695-4f84-ac82-851fdab31085" providerId="AD" clId="Web-{CFB794B0-8D09-48E2-8685-8A7D8274AEB7}" dt="2021-05-27T00:11:50.843" v="59"/>
          <ac:picMkLst>
            <pc:docMk/>
            <pc:sldMk cId="4208381138" sldId="268"/>
            <ac:picMk id="5" creationId="{E726B55C-BCEB-4D3E-B4C3-35343D6A5988}"/>
          </ac:picMkLst>
        </pc:picChg>
        <pc:picChg chg="add del">
          <ac:chgData name="Kaihao Fan" userId="S::kaihaofan@uchicago.edu::b370d45a-3695-4f84-ac82-851fdab31085" providerId="AD" clId="Web-{CFB794B0-8D09-48E2-8685-8A7D8274AEB7}" dt="2021-05-27T00:08:57.354" v="26"/>
          <ac:picMkLst>
            <pc:docMk/>
            <pc:sldMk cId="4208381138" sldId="268"/>
            <ac:picMk id="7" creationId="{DEB2E8C4-C3E7-4048-A43D-9859510CFA98}"/>
          </ac:picMkLst>
        </pc:picChg>
        <pc:picChg chg="add del">
          <ac:chgData name="Kaihao Fan" userId="S::kaihaofan@uchicago.edu::b370d45a-3695-4f84-ac82-851fdab31085" providerId="AD" clId="Web-{CFB794B0-8D09-48E2-8685-8A7D8274AEB7}" dt="2021-05-27T00:07:06.007" v="11"/>
          <ac:picMkLst>
            <pc:docMk/>
            <pc:sldMk cId="4208381138" sldId="268"/>
            <ac:picMk id="8" creationId="{DEB2E8C4-C3E7-4048-A43D-9859510CFA98}"/>
          </ac:picMkLst>
        </pc:picChg>
        <pc:picChg chg="add del">
          <ac:chgData name="Kaihao Fan" userId="S::kaihaofan@uchicago.edu::b370d45a-3695-4f84-ac82-851fdab31085" providerId="AD" clId="Web-{CFB794B0-8D09-48E2-8685-8A7D8274AEB7}" dt="2021-05-27T00:07:47.196" v="17"/>
          <ac:picMkLst>
            <pc:docMk/>
            <pc:sldMk cId="4208381138" sldId="268"/>
            <ac:picMk id="9" creationId="{DEB2E8C4-C3E7-4048-A43D-9859510CFA98}"/>
          </ac:picMkLst>
        </pc:picChg>
        <pc:picChg chg="add del">
          <ac:chgData name="Kaihao Fan" userId="S::kaihaofan@uchicago.edu::b370d45a-3695-4f84-ac82-851fdab31085" providerId="AD" clId="Web-{CFB794B0-8D09-48E2-8685-8A7D8274AEB7}" dt="2021-05-27T00:11:43.968" v="58"/>
          <ac:picMkLst>
            <pc:docMk/>
            <pc:sldMk cId="4208381138" sldId="268"/>
            <ac:picMk id="20" creationId="{DEB2E8C4-C3E7-4048-A43D-9859510CFA98}"/>
          </ac:picMkLst>
        </pc:picChg>
        <pc:picChg chg="add del">
          <ac:chgData name="Kaihao Fan" userId="S::kaihaofan@uchicago.edu::b370d45a-3695-4f84-ac82-851fdab31085" providerId="AD" clId="Web-{CFB794B0-8D09-48E2-8685-8A7D8274AEB7}" dt="2021-05-27T00:08:57.323" v="25"/>
          <ac:picMkLst>
            <pc:docMk/>
            <pc:sldMk cId="4208381138" sldId="268"/>
            <ac:picMk id="23" creationId="{DEB2E8C4-C3E7-4048-A43D-9859510CFA98}"/>
          </ac:picMkLst>
        </pc:picChg>
        <pc:picChg chg="add">
          <ac:chgData name="Kaihao Fan" userId="S::kaihaofan@uchicago.edu::b370d45a-3695-4f84-ac82-851fdab31085" providerId="AD" clId="Web-{CFB794B0-8D09-48E2-8685-8A7D8274AEB7}" dt="2021-05-27T00:11:43.968" v="58"/>
          <ac:picMkLst>
            <pc:docMk/>
            <pc:sldMk cId="4208381138" sldId="268"/>
            <ac:picMk id="32" creationId="{DEB2E8C4-C3E7-4048-A43D-9859510CFA98}"/>
          </ac:picMkLst>
        </pc:picChg>
        <pc:picChg chg="add mod">
          <ac:chgData name="Kaihao Fan" userId="S::kaihaofan@uchicago.edu::b370d45a-3695-4f84-ac82-851fdab31085" providerId="AD" clId="Web-{CFB794B0-8D09-48E2-8685-8A7D8274AEB7}" dt="2021-05-27T00:12:19.407" v="66" actId="14100"/>
          <ac:picMkLst>
            <pc:docMk/>
            <pc:sldMk cId="4208381138" sldId="268"/>
            <ac:picMk id="34" creationId="{21C6DB61-0373-427E-B1C3-D29FB4062F7C}"/>
          </ac:picMkLst>
        </pc:picChg>
        <pc:inkChg chg="add del">
          <ac:chgData name="Kaihao Fan" userId="S::kaihaofan@uchicago.edu::b370d45a-3695-4f84-ac82-851fdab31085" providerId="AD" clId="Web-{CFB794B0-8D09-48E2-8685-8A7D8274AEB7}" dt="2021-05-27T00:07:06.007" v="11"/>
          <ac:inkMkLst>
            <pc:docMk/>
            <pc:sldMk cId="4208381138" sldId="268"/>
            <ac:inkMk id="10" creationId="{24D29CCB-7956-4E3E-8880-304085F04BF4}"/>
          </ac:inkMkLst>
        </pc:inkChg>
        <pc:inkChg chg="add del">
          <ac:chgData name="Kaihao Fan" userId="S::kaihaofan@uchicago.edu::b370d45a-3695-4f84-ac82-851fdab31085" providerId="AD" clId="Web-{CFB794B0-8D09-48E2-8685-8A7D8274AEB7}" dt="2021-05-27T00:07:47.196" v="17"/>
          <ac:inkMkLst>
            <pc:docMk/>
            <pc:sldMk cId="4208381138" sldId="268"/>
            <ac:inkMk id="11" creationId="{24D29CCB-7956-4E3E-8880-304085F04BF4}"/>
          </ac:inkMkLst>
        </pc:inkChg>
        <pc:inkChg chg="add del">
          <ac:chgData name="Kaihao Fan" userId="S::kaihaofan@uchicago.edu::b370d45a-3695-4f84-ac82-851fdab31085" providerId="AD" clId="Web-{CFB794B0-8D09-48E2-8685-8A7D8274AEB7}" dt="2021-05-27T00:08:57.354" v="26"/>
          <ac:inkMkLst>
            <pc:docMk/>
            <pc:sldMk cId="4208381138" sldId="268"/>
            <ac:inkMk id="17" creationId="{24D29CCB-7956-4E3E-8880-304085F04BF4}"/>
          </ac:inkMkLst>
        </pc:inkChg>
        <pc:inkChg chg="add del">
          <ac:chgData name="Kaihao Fan" userId="S::kaihaofan@uchicago.edu::b370d45a-3695-4f84-ac82-851fdab31085" providerId="AD" clId="Web-{CFB794B0-8D09-48E2-8685-8A7D8274AEB7}" dt="2021-05-27T00:11:43.968" v="58"/>
          <ac:inkMkLst>
            <pc:docMk/>
            <pc:sldMk cId="4208381138" sldId="268"/>
            <ac:inkMk id="21" creationId="{24D29CCB-7956-4E3E-8880-304085F04BF4}"/>
          </ac:inkMkLst>
        </pc:inkChg>
        <pc:inkChg chg="add del">
          <ac:chgData name="Kaihao Fan" userId="S::kaihaofan@uchicago.edu::b370d45a-3695-4f84-ac82-851fdab31085" providerId="AD" clId="Web-{CFB794B0-8D09-48E2-8685-8A7D8274AEB7}" dt="2021-05-27T00:08:57.323" v="25"/>
          <ac:inkMkLst>
            <pc:docMk/>
            <pc:sldMk cId="4208381138" sldId="268"/>
            <ac:inkMk id="25" creationId="{24D29CCB-7956-4E3E-8880-304085F04BF4}"/>
          </ac:inkMkLst>
        </pc:inkChg>
        <pc:inkChg chg="add">
          <ac:chgData name="Kaihao Fan" userId="S::kaihaofan@uchicago.edu::b370d45a-3695-4f84-ac82-851fdab31085" providerId="AD" clId="Web-{CFB794B0-8D09-48E2-8685-8A7D8274AEB7}" dt="2021-05-27T00:11:43.968" v="58"/>
          <ac:inkMkLst>
            <pc:docMk/>
            <pc:sldMk cId="4208381138" sldId="268"/>
            <ac:inkMk id="31" creationId="{24D29CCB-7956-4E3E-8880-304085F04BF4}"/>
          </ac:inkMkLst>
        </pc:inkChg>
      </pc:sldChg>
      <pc:sldChg chg="addSp delSp modSp del">
        <pc:chgData name="Kaihao Fan" userId="S::kaihaofan@uchicago.edu::b370d45a-3695-4f84-ac82-851fdab31085" providerId="AD" clId="Web-{CFB794B0-8D09-48E2-8685-8A7D8274AEB7}" dt="2021-05-27T00:12:28.813" v="67"/>
        <pc:sldMkLst>
          <pc:docMk/>
          <pc:sldMk cId="1585529756" sldId="271"/>
        </pc:sldMkLst>
        <pc:spChg chg="del">
          <ac:chgData name="Kaihao Fan" userId="S::kaihaofan@uchicago.edu::b370d45a-3695-4f84-ac82-851fdab31085" providerId="AD" clId="Web-{CFB794B0-8D09-48E2-8685-8A7D8274AEB7}" dt="2021-05-27T00:10:20.981" v="38"/>
          <ac:spMkLst>
            <pc:docMk/>
            <pc:sldMk cId="1585529756" sldId="271"/>
            <ac:spMk id="2" creationId="{CD7A13F6-782C-41CE-97C3-EFDAFA23200B}"/>
          </ac:spMkLst>
        </pc:spChg>
        <pc:spChg chg="del">
          <ac:chgData name="Kaihao Fan" userId="S::kaihaofan@uchicago.edu::b370d45a-3695-4f84-ac82-851fdab31085" providerId="AD" clId="Web-{CFB794B0-8D09-48E2-8685-8A7D8274AEB7}" dt="2021-05-27T00:10:20.013" v="37"/>
          <ac:spMkLst>
            <pc:docMk/>
            <pc:sldMk cId="1585529756" sldId="271"/>
            <ac:spMk id="3" creationId="{D6105049-0F09-464F-BE73-798896F0D0E6}"/>
          </ac:spMkLst>
        </pc:spChg>
        <pc:spChg chg="add mod">
          <ac:chgData name="Kaihao Fan" userId="S::kaihaofan@uchicago.edu::b370d45a-3695-4f84-ac82-851fdab31085" providerId="AD" clId="Web-{CFB794B0-8D09-48E2-8685-8A7D8274AEB7}" dt="2021-05-27T00:10:23.372" v="39" actId="1076"/>
          <ac:spMkLst>
            <pc:docMk/>
            <pc:sldMk cId="1585529756" sldId="271"/>
            <ac:spMk id="7" creationId="{4816BA64-4A64-4766-AEA6-ED3820203C46}"/>
          </ac:spMkLst>
        </pc:spChg>
        <pc:picChg chg="add mod">
          <ac:chgData name="Kaihao Fan" userId="S::kaihaofan@uchicago.edu::b370d45a-3695-4f84-ac82-851fdab31085" providerId="AD" clId="Web-{CFB794B0-8D09-48E2-8685-8A7D8274AEB7}" dt="2021-05-27T00:10:11.997" v="35" actId="1076"/>
          <ac:picMkLst>
            <pc:docMk/>
            <pc:sldMk cId="1585529756" sldId="271"/>
            <ac:picMk id="5" creationId="{95A3433E-C0C5-4D38-8CA4-95FC0BE6878E}"/>
          </ac:picMkLst>
        </pc:picChg>
      </pc:sldChg>
      <pc:sldChg chg="modSp">
        <pc:chgData name="Kaihao Fan" userId="S::kaihaofan@uchicago.edu::b370d45a-3695-4f84-ac82-851fdab31085" providerId="AD" clId="Web-{CFB794B0-8D09-48E2-8685-8A7D8274AEB7}" dt="2021-05-26T23:51:51.981" v="2" actId="1076"/>
        <pc:sldMkLst>
          <pc:docMk/>
          <pc:sldMk cId="2770962957" sldId="274"/>
        </pc:sldMkLst>
        <pc:picChg chg="mod">
          <ac:chgData name="Kaihao Fan" userId="S::kaihaofan@uchicago.edu::b370d45a-3695-4f84-ac82-851fdab31085" providerId="AD" clId="Web-{CFB794B0-8D09-48E2-8685-8A7D8274AEB7}" dt="2021-05-26T23:51:51.981" v="2" actId="1076"/>
          <ac:picMkLst>
            <pc:docMk/>
            <pc:sldMk cId="2770962957" sldId="274"/>
            <ac:picMk id="24" creationId="{4FADADBE-DE29-4B5A-8822-77BC6AE4F84F}"/>
          </ac:picMkLst>
        </pc:picChg>
      </pc:sldChg>
      <pc:sldChg chg="addCm">
        <pc:chgData name="Kaihao Fan" userId="S::kaihaofan@uchicago.edu::b370d45a-3695-4f84-ac82-851fdab31085" providerId="AD" clId="Web-{CFB794B0-8D09-48E2-8685-8A7D8274AEB7}" dt="2021-05-26T23:50:58.589" v="0"/>
        <pc:sldMkLst>
          <pc:docMk/>
          <pc:sldMk cId="207775770" sldId="282"/>
        </pc:sldMkLst>
      </pc:sldChg>
      <pc:sldChg chg="addSp delSp modSp add del ord replId">
        <pc:chgData name="Kaihao Fan" userId="S::kaihaofan@uchicago.edu::b370d45a-3695-4f84-ac82-851fdab31085" providerId="AD" clId="Web-{CFB794B0-8D09-48E2-8685-8A7D8274AEB7}" dt="2021-05-27T00:11:07.123" v="45"/>
        <pc:sldMkLst>
          <pc:docMk/>
          <pc:sldMk cId="2013158300" sldId="283"/>
        </pc:sldMkLst>
        <pc:spChg chg="del">
          <ac:chgData name="Kaihao Fan" userId="S::kaihaofan@uchicago.edu::b370d45a-3695-4f84-ac82-851fdab31085" providerId="AD" clId="Web-{CFB794B0-8D09-48E2-8685-8A7D8274AEB7}" dt="2021-05-27T00:11:00.357" v="43"/>
          <ac:spMkLst>
            <pc:docMk/>
            <pc:sldMk cId="2013158300" sldId="283"/>
            <ac:spMk id="2" creationId="{EE096848-76BE-4F29-AB13-A62B2A62EBCB}"/>
          </ac:spMkLst>
        </pc:spChg>
        <pc:spChg chg="del">
          <ac:chgData name="Kaihao Fan" userId="S::kaihaofan@uchicago.edu::b370d45a-3695-4f84-ac82-851fdab31085" providerId="AD" clId="Web-{CFB794B0-8D09-48E2-8685-8A7D8274AEB7}" dt="2021-05-27T00:10:56.529" v="42"/>
          <ac:spMkLst>
            <pc:docMk/>
            <pc:sldMk cId="2013158300" sldId="283"/>
            <ac:spMk id="3" creationId="{9BC6EB20-5D06-49B8-9C42-C0A9DBC7EE32}"/>
          </ac:spMkLst>
        </pc:spChg>
        <pc:spChg chg="add mod">
          <ac:chgData name="Kaihao Fan" userId="S::kaihaofan@uchicago.edu::b370d45a-3695-4f84-ac82-851fdab31085" providerId="AD" clId="Web-{CFB794B0-8D09-48E2-8685-8A7D8274AEB7}" dt="2021-05-27T00:11:00.357" v="43"/>
          <ac:spMkLst>
            <pc:docMk/>
            <pc:sldMk cId="2013158300" sldId="283"/>
            <ac:spMk id="6" creationId="{F3888AF6-FD8C-40E2-923E-BB2E15AFFE90}"/>
          </ac:spMkLst>
        </pc:spChg>
        <pc:picChg chg="del">
          <ac:chgData name="Kaihao Fan" userId="S::kaihaofan@uchicago.edu::b370d45a-3695-4f84-ac82-851fdab31085" providerId="AD" clId="Web-{CFB794B0-8D09-48E2-8685-8A7D8274AEB7}" dt="2021-05-27T00:11:01.014" v="44"/>
          <ac:picMkLst>
            <pc:docMk/>
            <pc:sldMk cId="2013158300" sldId="283"/>
            <ac:picMk id="4" creationId="{B8061135-E8BA-43F8-9F2D-106E77F2E248}"/>
          </ac:picMkLst>
        </pc:picChg>
      </pc:sldChg>
      <pc:sldChg chg="new">
        <pc:chgData name="Kaihao Fan" userId="S::kaihaofan@uchicago.edu::b370d45a-3695-4f84-ac82-851fdab31085" providerId="AD" clId="Web-{CFB794B0-8D09-48E2-8685-8A7D8274AEB7}" dt="2021-05-27T00:12:32.204" v="68"/>
        <pc:sldMkLst>
          <pc:docMk/>
          <pc:sldMk cId="2266398939" sldId="283"/>
        </pc:sldMkLst>
      </pc:sldChg>
      <pc:sldChg chg="new">
        <pc:chgData name="Kaihao Fan" userId="S::kaihaofan@uchicago.edu::b370d45a-3695-4f84-ac82-851fdab31085" providerId="AD" clId="Web-{CFB794B0-8D09-48E2-8685-8A7D8274AEB7}" dt="2021-05-27T00:13:33.596" v="70"/>
        <pc:sldMkLst>
          <pc:docMk/>
          <pc:sldMk cId="3421746891" sldId="284"/>
        </pc:sldMkLst>
      </pc:sldChg>
      <pc:sldChg chg="new">
        <pc:chgData name="Kaihao Fan" userId="S::kaihaofan@uchicago.edu::b370d45a-3695-4f84-ac82-851fdab31085" providerId="AD" clId="Web-{CFB794B0-8D09-48E2-8685-8A7D8274AEB7}" dt="2021-05-27T04:26:42.560" v="71"/>
        <pc:sldMkLst>
          <pc:docMk/>
          <pc:sldMk cId="465070622" sldId="286"/>
        </pc:sldMkLst>
      </pc:sldChg>
      <pc:sldChg chg="new">
        <pc:chgData name="Kaihao Fan" userId="S::kaihaofan@uchicago.edu::b370d45a-3695-4f84-ac82-851fdab31085" providerId="AD" clId="Web-{CFB794B0-8D09-48E2-8685-8A7D8274AEB7}" dt="2021-05-27T04:26:43.763" v="72"/>
        <pc:sldMkLst>
          <pc:docMk/>
          <pc:sldMk cId="1372252893" sldId="287"/>
        </pc:sldMkLst>
      </pc:sldChg>
      <pc:sldChg chg="addSp delSp modSp new ord">
        <pc:chgData name="Kaihao Fan" userId="S::kaihaofan@uchicago.edu::b370d45a-3695-4f84-ac82-851fdab31085" providerId="AD" clId="Web-{CFB794B0-8D09-48E2-8685-8A7D8274AEB7}" dt="2021-05-27T05:08:31.881" v="104"/>
        <pc:sldMkLst>
          <pc:docMk/>
          <pc:sldMk cId="1381645949" sldId="288"/>
        </pc:sldMkLst>
        <pc:spChg chg="del">
          <ac:chgData name="Kaihao Fan" userId="S::kaihaofan@uchicago.edu::b370d45a-3695-4f84-ac82-851fdab31085" providerId="AD" clId="Web-{CFB794B0-8D09-48E2-8685-8A7D8274AEB7}" dt="2021-05-27T04:29:25.125" v="74"/>
          <ac:spMkLst>
            <pc:docMk/>
            <pc:sldMk cId="1381645949" sldId="288"/>
            <ac:spMk id="2" creationId="{F5F04E72-2C3D-450A-9DE5-7C405CC26601}"/>
          </ac:spMkLst>
        </pc:spChg>
        <pc:spChg chg="del">
          <ac:chgData name="Kaihao Fan" userId="S::kaihaofan@uchicago.edu::b370d45a-3695-4f84-ac82-851fdab31085" providerId="AD" clId="Web-{CFB794B0-8D09-48E2-8685-8A7D8274AEB7}" dt="2021-05-27T04:29:26.531" v="75"/>
          <ac:spMkLst>
            <pc:docMk/>
            <pc:sldMk cId="1381645949" sldId="288"/>
            <ac:spMk id="3" creationId="{99F12D80-B0E4-4A20-B761-E25C3A0D6C47}"/>
          </ac:spMkLst>
        </pc:spChg>
        <pc:picChg chg="add mod">
          <ac:chgData name="Kaihao Fan" userId="S::kaihaofan@uchicago.edu::b370d45a-3695-4f84-ac82-851fdab31085" providerId="AD" clId="Web-{CFB794B0-8D09-48E2-8685-8A7D8274AEB7}" dt="2021-05-27T04:57:47.887" v="101" actId="14100"/>
          <ac:picMkLst>
            <pc:docMk/>
            <pc:sldMk cId="1381645949" sldId="288"/>
            <ac:picMk id="2" creationId="{A3B5A1FC-24AD-4180-B9C0-4DA4473DA9E0}"/>
          </ac:picMkLst>
        </pc:picChg>
        <pc:picChg chg="add del mod">
          <ac:chgData name="Kaihao Fan" userId="S::kaihaofan@uchicago.edu::b370d45a-3695-4f84-ac82-851fdab31085" providerId="AD" clId="Web-{CFB794B0-8D09-48E2-8685-8A7D8274AEB7}" dt="2021-05-27T04:29:35.406" v="80"/>
          <ac:picMkLst>
            <pc:docMk/>
            <pc:sldMk cId="1381645949" sldId="288"/>
            <ac:picMk id="4" creationId="{D490F33A-5EE4-4A3D-9C6C-568F86982AB1}"/>
          </ac:picMkLst>
        </pc:picChg>
        <pc:picChg chg="add mod">
          <ac:chgData name="Kaihao Fan" userId="S::kaihaofan@uchicago.edu::b370d45a-3695-4f84-ac82-851fdab31085" providerId="AD" clId="Web-{CFB794B0-8D09-48E2-8685-8A7D8274AEB7}" dt="2021-05-27T04:51:02.330" v="96" actId="1076"/>
          <ac:picMkLst>
            <pc:docMk/>
            <pc:sldMk cId="1381645949" sldId="288"/>
            <ac:picMk id="5" creationId="{810A11A1-FC1D-4904-B596-F595CBAF9FB5}"/>
          </ac:picMkLst>
        </pc:picChg>
      </pc:sldChg>
    </pc:docChg>
  </pc:docChgLst>
  <pc:docChgLst>
    <pc:chgData name="Jeffrey Chen" userId="S::cheny21@uchicago.edu::9e5dd5e2-8e86-4106-a7c9-0dd1d36e31db" providerId="AD" clId="Web-{6C2BC41C-AB1A-F294-9ADC-348EAB5C3478}"/>
    <pc:docChg chg="addSld delSld modSld sldOrd">
      <pc:chgData name="Jeffrey Chen" userId="S::cheny21@uchicago.edu::9e5dd5e2-8e86-4106-a7c9-0dd1d36e31db" providerId="AD" clId="Web-{6C2BC41C-AB1A-F294-9ADC-348EAB5C3478}" dt="2021-05-29T22:13:14.669" v="1297" actId="1076"/>
      <pc:docMkLst>
        <pc:docMk/>
      </pc:docMkLst>
      <pc:sldChg chg="addSp delSp modSp addAnim delAnim">
        <pc:chgData name="Jeffrey Chen" userId="S::cheny21@uchicago.edu::9e5dd5e2-8e86-4106-a7c9-0dd1d36e31db" providerId="AD" clId="Web-{6C2BC41C-AB1A-F294-9ADC-348EAB5C3478}" dt="2021-05-24T23:03:17.911" v="74"/>
        <pc:sldMkLst>
          <pc:docMk/>
          <pc:sldMk cId="703088496" sldId="256"/>
        </pc:sldMkLst>
        <pc:spChg chg="mod">
          <ac:chgData name="Jeffrey Chen" userId="S::cheny21@uchicago.edu::9e5dd5e2-8e86-4106-a7c9-0dd1d36e31db" providerId="AD" clId="Web-{6C2BC41C-AB1A-F294-9ADC-348EAB5C3478}" dt="2021-05-24T23:03:17.911" v="72"/>
          <ac:spMkLst>
            <pc:docMk/>
            <pc:sldMk cId="703088496" sldId="256"/>
            <ac:spMk id="2" creationId="{00000000-0000-0000-0000-000000000000}"/>
          </ac:spMkLst>
        </pc:spChg>
        <pc:spChg chg="mod">
          <ac:chgData name="Jeffrey Chen" userId="S::cheny21@uchicago.edu::9e5dd5e2-8e86-4106-a7c9-0dd1d36e31db" providerId="AD" clId="Web-{6C2BC41C-AB1A-F294-9ADC-348EAB5C3478}" dt="2021-05-24T23:03:17.911" v="72"/>
          <ac:spMkLst>
            <pc:docMk/>
            <pc:sldMk cId="703088496" sldId="256"/>
            <ac:spMk id="3" creationId="{00000000-0000-0000-0000-000000000000}"/>
          </ac:spMkLst>
        </pc:spChg>
        <pc:spChg chg="add del">
          <ac:chgData name="Jeffrey Chen" userId="S::cheny21@uchicago.edu::9e5dd5e2-8e86-4106-a7c9-0dd1d36e31db" providerId="AD" clId="Web-{6C2BC41C-AB1A-F294-9ADC-348EAB5C3478}" dt="2021-05-24T23:03:17.911" v="72"/>
          <ac:spMkLst>
            <pc:docMk/>
            <pc:sldMk cId="703088496" sldId="256"/>
            <ac:spMk id="9" creationId="{0E91F5CA-B392-444C-88E3-BF5BAAEBDEB0}"/>
          </ac:spMkLst>
        </pc:spChg>
        <pc:spChg chg="add del">
          <ac:chgData name="Jeffrey Chen" userId="S::cheny21@uchicago.edu::9e5dd5e2-8e86-4106-a7c9-0dd1d36e31db" providerId="AD" clId="Web-{6C2BC41C-AB1A-F294-9ADC-348EAB5C3478}" dt="2021-05-24T23:03:17.911" v="72"/>
          <ac:spMkLst>
            <pc:docMk/>
            <pc:sldMk cId="703088496" sldId="256"/>
            <ac:spMk id="11" creationId="{0459807F-B6FA-44D3-9A53-C55B6B56884A}"/>
          </ac:spMkLst>
        </pc:spChg>
        <pc:spChg chg="add del">
          <ac:chgData name="Jeffrey Chen" userId="S::cheny21@uchicago.edu::9e5dd5e2-8e86-4106-a7c9-0dd1d36e31db" providerId="AD" clId="Web-{6C2BC41C-AB1A-F294-9ADC-348EAB5C3478}" dt="2021-05-24T23:03:17.786" v="71"/>
          <ac:spMkLst>
            <pc:docMk/>
            <pc:sldMk cId="703088496" sldId="256"/>
            <ac:spMk id="13" creationId="{7DA3C418-758E-4180-A5D0-8655D6804587}"/>
          </ac:spMkLst>
        </pc:spChg>
        <pc:spChg chg="add del">
          <ac:chgData name="Jeffrey Chen" userId="S::cheny21@uchicago.edu::9e5dd5e2-8e86-4106-a7c9-0dd1d36e31db" providerId="AD" clId="Web-{6C2BC41C-AB1A-F294-9ADC-348EAB5C3478}" dt="2021-05-24T23:03:17.786" v="71"/>
          <ac:spMkLst>
            <pc:docMk/>
            <pc:sldMk cId="703088496" sldId="256"/>
            <ac:spMk id="14" creationId="{28C8EF06-5EC3-4883-AFAF-D74FF46550FB}"/>
          </ac:spMkLst>
        </pc:spChg>
        <pc:spChg chg="add">
          <ac:chgData name="Jeffrey Chen" userId="S::cheny21@uchicago.edu::9e5dd5e2-8e86-4106-a7c9-0dd1d36e31db" providerId="AD" clId="Web-{6C2BC41C-AB1A-F294-9ADC-348EAB5C3478}" dt="2021-05-24T23:03:17.911" v="72"/>
          <ac:spMkLst>
            <pc:docMk/>
            <pc:sldMk cId="703088496" sldId="256"/>
            <ac:spMk id="15" creationId="{0E91F5CA-B392-444C-88E3-BF5BAAEBDEB0}"/>
          </ac:spMkLst>
        </pc:spChg>
        <pc:spChg chg="add del">
          <ac:chgData name="Jeffrey Chen" userId="S::cheny21@uchicago.edu::9e5dd5e2-8e86-4106-a7c9-0dd1d36e31db" providerId="AD" clId="Web-{6C2BC41C-AB1A-F294-9ADC-348EAB5C3478}" dt="2021-05-24T23:03:11.130" v="65"/>
          <ac:spMkLst>
            <pc:docMk/>
            <pc:sldMk cId="703088496" sldId="256"/>
            <ac:spMk id="16" creationId="{0E91F5CA-B392-444C-88E3-BF5BAAEBDEB0}"/>
          </ac:spMkLst>
        </pc:spChg>
        <pc:spChg chg="add">
          <ac:chgData name="Jeffrey Chen" userId="S::cheny21@uchicago.edu::9e5dd5e2-8e86-4106-a7c9-0dd1d36e31db" providerId="AD" clId="Web-{6C2BC41C-AB1A-F294-9ADC-348EAB5C3478}" dt="2021-05-24T23:03:17.911" v="72"/>
          <ac:spMkLst>
            <pc:docMk/>
            <pc:sldMk cId="703088496" sldId="256"/>
            <ac:spMk id="17" creationId="{F6EE1C8D-9233-4EBC-9B68-862FDCA26650}"/>
          </ac:spMkLst>
        </pc:spChg>
        <pc:spChg chg="add del">
          <ac:chgData name="Jeffrey Chen" userId="S::cheny21@uchicago.edu::9e5dd5e2-8e86-4106-a7c9-0dd1d36e31db" providerId="AD" clId="Web-{6C2BC41C-AB1A-F294-9ADC-348EAB5C3478}" dt="2021-05-24T23:03:11.130" v="65"/>
          <ac:spMkLst>
            <pc:docMk/>
            <pc:sldMk cId="703088496" sldId="256"/>
            <ac:spMk id="18" creationId="{F6EE1C8D-9233-4EBC-9B68-862FDCA26650}"/>
          </ac:spMkLst>
        </pc:spChg>
        <pc:spChg chg="add">
          <ac:chgData name="Jeffrey Chen" userId="S::cheny21@uchicago.edu::9e5dd5e2-8e86-4106-a7c9-0dd1d36e31db" providerId="AD" clId="Web-{6C2BC41C-AB1A-F294-9ADC-348EAB5C3478}" dt="2021-05-24T23:03:17.911" v="72"/>
          <ac:spMkLst>
            <pc:docMk/>
            <pc:sldMk cId="703088496" sldId="256"/>
            <ac:spMk id="19" creationId="{48F92359-2883-4C1D-972D-BF52F3F41A18}"/>
          </ac:spMkLst>
        </pc:spChg>
        <pc:spChg chg="add del">
          <ac:chgData name="Jeffrey Chen" userId="S::cheny21@uchicago.edu::9e5dd5e2-8e86-4106-a7c9-0dd1d36e31db" providerId="AD" clId="Web-{6C2BC41C-AB1A-F294-9ADC-348EAB5C3478}" dt="2021-05-24T23:03:11.130" v="65"/>
          <ac:spMkLst>
            <pc:docMk/>
            <pc:sldMk cId="703088496" sldId="256"/>
            <ac:spMk id="20" creationId="{48F92359-2883-4C1D-972D-BF52F3F41A18}"/>
          </ac:spMkLst>
        </pc:spChg>
        <pc:picChg chg="del">
          <ac:chgData name="Jeffrey Chen" userId="S::cheny21@uchicago.edu::9e5dd5e2-8e86-4106-a7c9-0dd1d36e31db" providerId="AD" clId="Web-{6C2BC41C-AB1A-F294-9ADC-348EAB5C3478}" dt="2021-05-24T23:02:51.646" v="56"/>
          <ac:picMkLst>
            <pc:docMk/>
            <pc:sldMk cId="703088496" sldId="256"/>
            <ac:picMk id="4" creationId="{979B2677-B3A7-42FA-AD86-E153C32628FD}"/>
          </ac:picMkLst>
        </pc:picChg>
        <pc:picChg chg="add mod ord">
          <ac:chgData name="Jeffrey Chen" userId="S::cheny21@uchicago.edu::9e5dd5e2-8e86-4106-a7c9-0dd1d36e31db" providerId="AD" clId="Web-{6C2BC41C-AB1A-F294-9ADC-348EAB5C3478}" dt="2021-05-24T23:03:17.911" v="72"/>
          <ac:picMkLst>
            <pc:docMk/>
            <pc:sldMk cId="703088496" sldId="256"/>
            <ac:picMk id="5" creationId="{35FE8B3F-7AD1-485F-9B9C-FEB88E462C0B}"/>
          </ac:picMkLst>
        </pc:picChg>
      </pc:sldChg>
      <pc:sldChg chg="addSp delSp modSp mod setBg">
        <pc:chgData name="Jeffrey Chen" userId="S::cheny21@uchicago.edu::9e5dd5e2-8e86-4106-a7c9-0dd1d36e31db" providerId="AD" clId="Web-{6C2BC41C-AB1A-F294-9ADC-348EAB5C3478}" dt="2021-05-24T23:08:22.627" v="83" actId="1076"/>
        <pc:sldMkLst>
          <pc:docMk/>
          <pc:sldMk cId="800177930" sldId="257"/>
        </pc:sldMkLst>
        <pc:spChg chg="mod">
          <ac:chgData name="Jeffrey Chen" userId="S::cheny21@uchicago.edu::9e5dd5e2-8e86-4106-a7c9-0dd1d36e31db" providerId="AD" clId="Web-{6C2BC41C-AB1A-F294-9ADC-348EAB5C3478}" dt="2021-05-24T23:08:12.814" v="79"/>
          <ac:spMkLst>
            <pc:docMk/>
            <pc:sldMk cId="800177930" sldId="257"/>
            <ac:spMk id="2" creationId="{CA3F1BDD-E78B-46EB-B717-FD4832ABDEEC}"/>
          </ac:spMkLst>
        </pc:spChg>
        <pc:spChg chg="add del">
          <ac:chgData name="Jeffrey Chen" userId="S::cheny21@uchicago.edu::9e5dd5e2-8e86-4106-a7c9-0dd1d36e31db" providerId="AD" clId="Web-{6C2BC41C-AB1A-F294-9ADC-348EAB5C3478}" dt="2021-05-24T23:08:15.768" v="80"/>
          <ac:spMkLst>
            <pc:docMk/>
            <pc:sldMk cId="800177930" sldId="257"/>
            <ac:spMk id="8" creationId="{05DFF7CE-10BD-4B76-BBA8-5FECEF0B91EB}"/>
          </ac:spMkLst>
        </pc:spChg>
        <pc:spChg chg="add">
          <ac:chgData name="Jeffrey Chen" userId="S::cheny21@uchicago.edu::9e5dd5e2-8e86-4106-a7c9-0dd1d36e31db" providerId="AD" clId="Web-{6C2BC41C-AB1A-F294-9ADC-348EAB5C3478}" dt="2021-05-24T23:08:12.814" v="79"/>
          <ac:spMkLst>
            <pc:docMk/>
            <pc:sldMk cId="800177930" sldId="257"/>
            <ac:spMk id="11" creationId="{7FF47CB7-972F-479F-A36D-9E72D26EC8DA}"/>
          </ac:spMkLst>
        </pc:spChg>
        <pc:spChg chg="add">
          <ac:chgData name="Jeffrey Chen" userId="S::cheny21@uchicago.edu::9e5dd5e2-8e86-4106-a7c9-0dd1d36e31db" providerId="AD" clId="Web-{6C2BC41C-AB1A-F294-9ADC-348EAB5C3478}" dt="2021-05-24T23:08:12.814" v="79"/>
          <ac:spMkLst>
            <pc:docMk/>
            <pc:sldMk cId="800177930" sldId="257"/>
            <ac:spMk id="13" creationId="{0D153B68-5844-490D-8E67-F616D6D721CA}"/>
          </ac:spMkLst>
        </pc:spChg>
        <pc:spChg chg="add">
          <ac:chgData name="Jeffrey Chen" userId="S::cheny21@uchicago.edu::9e5dd5e2-8e86-4106-a7c9-0dd1d36e31db" providerId="AD" clId="Web-{6C2BC41C-AB1A-F294-9ADC-348EAB5C3478}" dt="2021-05-24T23:08:12.814" v="79"/>
          <ac:spMkLst>
            <pc:docMk/>
            <pc:sldMk cId="800177930" sldId="257"/>
            <ac:spMk id="15" creationId="{C64E267B-3F5A-4357-9E7F-C5FBE5D3B1E0}"/>
          </ac:spMkLst>
        </pc:spChg>
        <pc:picChg chg="mod">
          <ac:chgData name="Jeffrey Chen" userId="S::cheny21@uchicago.edu::9e5dd5e2-8e86-4106-a7c9-0dd1d36e31db" providerId="AD" clId="Web-{6C2BC41C-AB1A-F294-9ADC-348EAB5C3478}" dt="2021-05-24T23:08:22.627" v="83" actId="1076"/>
          <ac:picMkLst>
            <pc:docMk/>
            <pc:sldMk cId="800177930" sldId="257"/>
            <ac:picMk id="4" creationId="{6FFFA40F-4300-4FE6-B3DB-40A4A2CA5A56}"/>
          </ac:picMkLst>
        </pc:picChg>
      </pc:sldChg>
      <pc:sldChg chg="modSp">
        <pc:chgData name="Jeffrey Chen" userId="S::cheny21@uchicago.edu::9e5dd5e2-8e86-4106-a7c9-0dd1d36e31db" providerId="AD" clId="Web-{6C2BC41C-AB1A-F294-9ADC-348EAB5C3478}" dt="2021-05-27T03:33:20.772" v="545" actId="20577"/>
        <pc:sldMkLst>
          <pc:docMk/>
          <pc:sldMk cId="1455623841" sldId="258"/>
        </pc:sldMkLst>
        <pc:spChg chg="mod">
          <ac:chgData name="Jeffrey Chen" userId="S::cheny21@uchicago.edu::9e5dd5e2-8e86-4106-a7c9-0dd1d36e31db" providerId="AD" clId="Web-{6C2BC41C-AB1A-F294-9ADC-348EAB5C3478}" dt="2021-05-27T03:33:20.772" v="545" actId="20577"/>
          <ac:spMkLst>
            <pc:docMk/>
            <pc:sldMk cId="1455623841" sldId="258"/>
            <ac:spMk id="25" creationId="{42032DBA-1BB5-43C5-BF3C-0F771250ED4B}"/>
          </ac:spMkLst>
        </pc:spChg>
      </pc:sldChg>
      <pc:sldChg chg="addSp delSp modSp new mod setBg modNotes">
        <pc:chgData name="Jeffrey Chen" userId="S::cheny21@uchicago.edu::9e5dd5e2-8e86-4106-a7c9-0dd1d36e31db" providerId="AD" clId="Web-{6C2BC41C-AB1A-F294-9ADC-348EAB5C3478}" dt="2021-05-27T22:01:48.852" v="998" actId="14100"/>
        <pc:sldMkLst>
          <pc:docMk/>
          <pc:sldMk cId="300026920" sldId="259"/>
        </pc:sldMkLst>
        <pc:spChg chg="del mod">
          <ac:chgData name="Jeffrey Chen" userId="S::cheny21@uchicago.edu::9e5dd5e2-8e86-4106-a7c9-0dd1d36e31db" providerId="AD" clId="Web-{6C2BC41C-AB1A-F294-9ADC-348EAB5C3478}" dt="2021-05-27T21:29:08.830" v="675"/>
          <ac:spMkLst>
            <pc:docMk/>
            <pc:sldMk cId="300026920" sldId="259"/>
            <ac:spMk id="2" creationId="{1F9767F4-592F-4106-8817-CDD1D54BA465}"/>
          </ac:spMkLst>
        </pc:spChg>
        <pc:spChg chg="del">
          <ac:chgData name="Jeffrey Chen" userId="S::cheny21@uchicago.edu::9e5dd5e2-8e86-4106-a7c9-0dd1d36e31db" providerId="AD" clId="Web-{6C2BC41C-AB1A-F294-9ADC-348EAB5C3478}" dt="2021-05-24T23:40:33.258" v="397"/>
          <ac:spMkLst>
            <pc:docMk/>
            <pc:sldMk cId="300026920" sldId="259"/>
            <ac:spMk id="3" creationId="{45D604F4-D584-468F-90EA-2047D383AB88}"/>
          </ac:spMkLst>
        </pc:spChg>
        <pc:spChg chg="add mod">
          <ac:chgData name="Jeffrey Chen" userId="S::cheny21@uchicago.edu::9e5dd5e2-8e86-4106-a7c9-0dd1d36e31db" providerId="AD" clId="Web-{6C2BC41C-AB1A-F294-9ADC-348EAB5C3478}" dt="2021-05-27T21:43:38.358" v="821" actId="1076"/>
          <ac:spMkLst>
            <pc:docMk/>
            <pc:sldMk cId="300026920" sldId="259"/>
            <ac:spMk id="5" creationId="{D79C783E-FFB6-425B-A14E-B5353E7F389F}"/>
          </ac:spMkLst>
        </pc:spChg>
        <pc:spChg chg="add">
          <ac:chgData name="Jeffrey Chen" userId="S::cheny21@uchicago.edu::9e5dd5e2-8e86-4106-a7c9-0dd1d36e31db" providerId="AD" clId="Web-{6C2BC41C-AB1A-F294-9ADC-348EAB5C3478}" dt="2021-05-24T23:40:39.868" v="401"/>
          <ac:spMkLst>
            <pc:docMk/>
            <pc:sldMk cId="300026920" sldId="259"/>
            <ac:spMk id="6" creationId="{7FF47CB7-972F-479F-A36D-9E72D26EC8DA}"/>
          </ac:spMkLst>
        </pc:spChg>
        <pc:spChg chg="add">
          <ac:chgData name="Jeffrey Chen" userId="S::cheny21@uchicago.edu::9e5dd5e2-8e86-4106-a7c9-0dd1d36e31db" providerId="AD" clId="Web-{6C2BC41C-AB1A-F294-9ADC-348EAB5C3478}" dt="2021-05-24T23:40:39.868" v="401"/>
          <ac:spMkLst>
            <pc:docMk/>
            <pc:sldMk cId="300026920" sldId="259"/>
            <ac:spMk id="7" creationId="{0D153B68-5844-490D-8E67-F616D6D721CA}"/>
          </ac:spMkLst>
        </pc:spChg>
        <pc:spChg chg="add del mod">
          <ac:chgData name="Jeffrey Chen" userId="S::cheny21@uchicago.edu::9e5dd5e2-8e86-4106-a7c9-0dd1d36e31db" providerId="AD" clId="Web-{6C2BC41C-AB1A-F294-9ADC-348EAB5C3478}" dt="2021-05-27T21:29:26.627" v="678"/>
          <ac:spMkLst>
            <pc:docMk/>
            <pc:sldMk cId="300026920" sldId="259"/>
            <ac:spMk id="8" creationId="{14FAE9C6-D479-4A49-876A-EA89A0F69CEE}"/>
          </ac:spMkLst>
        </pc:spChg>
        <pc:spChg chg="add del">
          <ac:chgData name="Jeffrey Chen" userId="S::cheny21@uchicago.edu::9e5dd5e2-8e86-4106-a7c9-0dd1d36e31db" providerId="AD" clId="Web-{6C2BC41C-AB1A-F294-9ADC-348EAB5C3478}" dt="2021-05-24T23:40:45.008" v="402"/>
          <ac:spMkLst>
            <pc:docMk/>
            <pc:sldMk cId="300026920" sldId="259"/>
            <ac:spMk id="8" creationId="{815C2088-9D73-4D44-A346-D76E4F89C2CB}"/>
          </ac:spMkLst>
        </pc:spChg>
        <pc:spChg chg="add mod">
          <ac:chgData name="Jeffrey Chen" userId="S::cheny21@uchicago.edu::9e5dd5e2-8e86-4106-a7c9-0dd1d36e31db" providerId="AD" clId="Web-{6C2BC41C-AB1A-F294-9ADC-348EAB5C3478}" dt="2021-05-27T22:01:48.852" v="998" actId="14100"/>
          <ac:spMkLst>
            <pc:docMk/>
            <pc:sldMk cId="300026920" sldId="259"/>
            <ac:spMk id="9" creationId="{022EB7BD-2CE2-47A5-A3A8-4925AA3E3E85}"/>
          </ac:spMkLst>
        </pc:spChg>
        <pc:spChg chg="add">
          <ac:chgData name="Jeffrey Chen" userId="S::cheny21@uchicago.edu::9e5dd5e2-8e86-4106-a7c9-0dd1d36e31db" providerId="AD" clId="Web-{6C2BC41C-AB1A-F294-9ADC-348EAB5C3478}" dt="2021-05-24T23:40:39.868" v="401"/>
          <ac:spMkLst>
            <pc:docMk/>
            <pc:sldMk cId="300026920" sldId="259"/>
            <ac:spMk id="10" creationId="{C64E267B-3F5A-4357-9E7F-C5FBE5D3B1E0}"/>
          </ac:spMkLst>
        </pc:spChg>
        <pc:spChg chg="add del mod">
          <ac:chgData name="Jeffrey Chen" userId="S::cheny21@uchicago.edu::9e5dd5e2-8e86-4106-a7c9-0dd1d36e31db" providerId="AD" clId="Web-{6C2BC41C-AB1A-F294-9ADC-348EAB5C3478}" dt="2021-05-27T21:42:59.780" v="810"/>
          <ac:spMkLst>
            <pc:docMk/>
            <pc:sldMk cId="300026920" sldId="259"/>
            <ac:spMk id="11" creationId="{6336C92A-C43F-488B-B001-B76AAF03C67F}"/>
          </ac:spMkLst>
        </pc:spChg>
        <pc:spChg chg="add">
          <ac:chgData name="Jeffrey Chen" userId="S::cheny21@uchicago.edu::9e5dd5e2-8e86-4106-a7c9-0dd1d36e31db" providerId="AD" clId="Web-{6C2BC41C-AB1A-F294-9ADC-348EAB5C3478}" dt="2021-05-27T21:43:05.546" v="811"/>
          <ac:spMkLst>
            <pc:docMk/>
            <pc:sldMk cId="300026920" sldId="259"/>
            <ac:spMk id="13" creationId="{62045B03-29CE-429F-A9D8-B8D80E910D18}"/>
          </ac:spMkLst>
        </pc:spChg>
        <pc:spChg chg="add del">
          <ac:chgData name="Jeffrey Chen" userId="S::cheny21@uchicago.edu::9e5dd5e2-8e86-4106-a7c9-0dd1d36e31db" providerId="AD" clId="Web-{6C2BC41C-AB1A-F294-9ADC-348EAB5C3478}" dt="2021-05-24T23:40:39.837" v="400"/>
          <ac:spMkLst>
            <pc:docMk/>
            <pc:sldMk cId="300026920" sldId="259"/>
            <ac:spMk id="13" creationId="{E914257E-1E2A-4AC7-89EC-1FB65C9C0A0D}"/>
          </ac:spMkLst>
        </pc:spChg>
        <pc:spChg chg="add del">
          <ac:chgData name="Jeffrey Chen" userId="S::cheny21@uchicago.edu::9e5dd5e2-8e86-4106-a7c9-0dd1d36e31db" providerId="AD" clId="Web-{6C2BC41C-AB1A-F294-9ADC-348EAB5C3478}" dt="2021-05-24T23:40:39.837" v="400"/>
          <ac:spMkLst>
            <pc:docMk/>
            <pc:sldMk cId="300026920" sldId="259"/>
            <ac:spMk id="15" creationId="{03E1C8F1-97F5-489C-8308-958F09657254}"/>
          </ac:spMkLst>
        </pc:spChg>
        <pc:spChg chg="add mod">
          <ac:chgData name="Jeffrey Chen" userId="S::cheny21@uchicago.edu::9e5dd5e2-8e86-4106-a7c9-0dd1d36e31db" providerId="AD" clId="Web-{6C2BC41C-AB1A-F294-9ADC-348EAB5C3478}" dt="2021-05-27T21:45:22.998" v="856" actId="20577"/>
          <ac:spMkLst>
            <pc:docMk/>
            <pc:sldMk cId="300026920" sldId="259"/>
            <ac:spMk id="15" creationId="{499C565A-4975-4E1C-BA77-BB4E5BC4850F}"/>
          </ac:spMkLst>
        </pc:spChg>
        <pc:spChg chg="add mod">
          <ac:chgData name="Jeffrey Chen" userId="S::cheny21@uchicago.edu::9e5dd5e2-8e86-4106-a7c9-0dd1d36e31db" providerId="AD" clId="Web-{6C2BC41C-AB1A-F294-9ADC-348EAB5C3478}" dt="2021-05-27T21:45:42.701" v="866" actId="20577"/>
          <ac:spMkLst>
            <pc:docMk/>
            <pc:sldMk cId="300026920" sldId="259"/>
            <ac:spMk id="16" creationId="{80288193-8C73-4E34-8BC7-42005605BEB5}"/>
          </ac:spMkLst>
        </pc:spChg>
        <pc:spChg chg="add mod">
          <ac:chgData name="Jeffrey Chen" userId="S::cheny21@uchicago.edu::9e5dd5e2-8e86-4106-a7c9-0dd1d36e31db" providerId="AD" clId="Web-{6C2BC41C-AB1A-F294-9ADC-348EAB5C3478}" dt="2021-05-27T21:46:00.560" v="883" actId="20577"/>
          <ac:spMkLst>
            <pc:docMk/>
            <pc:sldMk cId="300026920" sldId="259"/>
            <ac:spMk id="17" creationId="{10E766A9-C4AA-4D34-A15A-37EB793F0ACB}"/>
          </ac:spMkLst>
        </pc:spChg>
        <pc:spChg chg="add del">
          <ac:chgData name="Jeffrey Chen" userId="S::cheny21@uchicago.edu::9e5dd5e2-8e86-4106-a7c9-0dd1d36e31db" providerId="AD" clId="Web-{6C2BC41C-AB1A-F294-9ADC-348EAB5C3478}" dt="2021-05-24T23:40:39.837" v="400"/>
          <ac:spMkLst>
            <pc:docMk/>
            <pc:sldMk cId="300026920" sldId="259"/>
            <ac:spMk id="17" creationId="{DEB62645-D4DA-4E99-8344-B1536F63D108}"/>
          </ac:spMkLst>
        </pc:spChg>
        <pc:spChg chg="add mod">
          <ac:chgData name="Jeffrey Chen" userId="S::cheny21@uchicago.edu::9e5dd5e2-8e86-4106-a7c9-0dd1d36e31db" providerId="AD" clId="Web-{6C2BC41C-AB1A-F294-9ADC-348EAB5C3478}" dt="2021-05-27T21:46:10.904" v="888" actId="20577"/>
          <ac:spMkLst>
            <pc:docMk/>
            <pc:sldMk cId="300026920" sldId="259"/>
            <ac:spMk id="18" creationId="{BDE1BC74-709D-44EE-93B3-DB00897D9F7C}"/>
          </ac:spMkLst>
        </pc:spChg>
        <pc:picChg chg="add del mod">
          <ac:chgData name="Jeffrey Chen" userId="S::cheny21@uchicago.edu::9e5dd5e2-8e86-4106-a7c9-0dd1d36e31db" providerId="AD" clId="Web-{6C2BC41C-AB1A-F294-9ADC-348EAB5C3478}" dt="2021-05-27T21:29:36.845" v="681"/>
          <ac:picMkLst>
            <pc:docMk/>
            <pc:sldMk cId="300026920" sldId="259"/>
            <ac:picMk id="3" creationId="{F6F0181A-1134-412F-A8EE-02F8B9E6FECF}"/>
          </ac:picMkLst>
        </pc:picChg>
        <pc:picChg chg="add del mod ord">
          <ac:chgData name="Jeffrey Chen" userId="S::cheny21@uchicago.edu::9e5dd5e2-8e86-4106-a7c9-0dd1d36e31db" providerId="AD" clId="Web-{6C2BC41C-AB1A-F294-9ADC-348EAB5C3478}" dt="2021-05-24T23:54:05.674" v="506"/>
          <ac:picMkLst>
            <pc:docMk/>
            <pc:sldMk cId="300026920" sldId="259"/>
            <ac:picMk id="4" creationId="{3B738031-959B-4579-8487-83BD57882B3F}"/>
          </ac:picMkLst>
        </pc:picChg>
        <pc:picChg chg="add del mod">
          <ac:chgData name="Jeffrey Chen" userId="S::cheny21@uchicago.edu::9e5dd5e2-8e86-4106-a7c9-0dd1d36e31db" providerId="AD" clId="Web-{6C2BC41C-AB1A-F294-9ADC-348EAB5C3478}" dt="2021-05-27T21:42:07.702" v="803"/>
          <ac:picMkLst>
            <pc:docMk/>
            <pc:sldMk cId="300026920" sldId="259"/>
            <ac:picMk id="4" creationId="{BD72F583-E03C-4432-B6EA-FBE0726B4E2D}"/>
          </ac:picMkLst>
        </pc:picChg>
        <pc:picChg chg="add del mod">
          <ac:chgData name="Jeffrey Chen" userId="S::cheny21@uchicago.edu::9e5dd5e2-8e86-4106-a7c9-0dd1d36e31db" providerId="AD" clId="Web-{6C2BC41C-AB1A-F294-9ADC-348EAB5C3478}" dt="2021-05-24T23:46:09.804" v="415"/>
          <ac:picMkLst>
            <pc:docMk/>
            <pc:sldMk cId="300026920" sldId="259"/>
            <ac:picMk id="5" creationId="{52610904-6289-4EE5-9EE6-A4B080AAB86C}"/>
          </ac:picMkLst>
        </pc:picChg>
        <pc:picChg chg="add del">
          <ac:chgData name="Jeffrey Chen" userId="S::cheny21@uchicago.edu::9e5dd5e2-8e86-4106-a7c9-0dd1d36e31db" providerId="AD" clId="Web-{6C2BC41C-AB1A-F294-9ADC-348EAB5C3478}" dt="2021-05-24T23:40:39.837" v="400"/>
          <ac:picMkLst>
            <pc:docMk/>
            <pc:sldMk cId="300026920" sldId="259"/>
            <ac:picMk id="9" creationId="{DEB2E8C4-C3E7-4048-A43D-9859510CFA98}"/>
          </ac:picMkLst>
        </pc:picChg>
        <pc:picChg chg="add del mod">
          <ac:chgData name="Jeffrey Chen" userId="S::cheny21@uchicago.edu::9e5dd5e2-8e86-4106-a7c9-0dd1d36e31db" providerId="AD" clId="Web-{6C2BC41C-AB1A-F294-9ADC-348EAB5C3478}" dt="2021-05-24T23:46:39.429" v="425"/>
          <ac:picMkLst>
            <pc:docMk/>
            <pc:sldMk cId="300026920" sldId="259"/>
            <ac:picMk id="12" creationId="{ED0EB7DD-6556-4937-98BA-07605602931B}"/>
          </ac:picMkLst>
        </pc:picChg>
        <pc:picChg chg="add mod">
          <ac:chgData name="Jeffrey Chen" userId="S::cheny21@uchicago.edu::9e5dd5e2-8e86-4106-a7c9-0dd1d36e31db" providerId="AD" clId="Web-{6C2BC41C-AB1A-F294-9ADC-348EAB5C3478}" dt="2021-05-27T21:43:36.389" v="820" actId="14100"/>
          <ac:picMkLst>
            <pc:docMk/>
            <pc:sldMk cId="300026920" sldId="259"/>
            <ac:picMk id="14" creationId="{7EC4A16B-E589-4CA9-88B7-19BDD455C1F9}"/>
          </ac:picMkLst>
        </pc:picChg>
        <pc:picChg chg="add del mod">
          <ac:chgData name="Jeffrey Chen" userId="S::cheny21@uchicago.edu::9e5dd5e2-8e86-4106-a7c9-0dd1d36e31db" providerId="AD" clId="Web-{6C2BC41C-AB1A-F294-9ADC-348EAB5C3478}" dt="2021-05-24T23:47:11.210" v="434"/>
          <ac:picMkLst>
            <pc:docMk/>
            <pc:sldMk cId="300026920" sldId="259"/>
            <ac:picMk id="14" creationId="{847BE042-41FE-4818-AB21-9F6538AE9441}"/>
          </ac:picMkLst>
        </pc:picChg>
        <pc:picChg chg="add del mod">
          <ac:chgData name="Jeffrey Chen" userId="S::cheny21@uchicago.edu::9e5dd5e2-8e86-4106-a7c9-0dd1d36e31db" providerId="AD" clId="Web-{6C2BC41C-AB1A-F294-9ADC-348EAB5C3478}" dt="2021-05-24T23:53:43.799" v="496"/>
          <ac:picMkLst>
            <pc:docMk/>
            <pc:sldMk cId="300026920" sldId="259"/>
            <ac:picMk id="16" creationId="{4F22EA32-3AA3-4C2B-A18F-268861B43895}"/>
          </ac:picMkLst>
        </pc:picChg>
        <pc:picChg chg="add del mod">
          <ac:chgData name="Jeffrey Chen" userId="S::cheny21@uchicago.edu::9e5dd5e2-8e86-4106-a7c9-0dd1d36e31db" providerId="AD" clId="Web-{6C2BC41C-AB1A-F294-9ADC-348EAB5C3478}" dt="2021-05-27T03:40:57.292" v="570"/>
          <ac:picMkLst>
            <pc:docMk/>
            <pc:sldMk cId="300026920" sldId="259"/>
            <ac:picMk id="18" creationId="{D790D06C-9829-4854-BC56-E969EFB44945}"/>
          </ac:picMkLst>
        </pc:picChg>
        <pc:picChg chg="add del mod">
          <ac:chgData name="Jeffrey Chen" userId="S::cheny21@uchicago.edu::9e5dd5e2-8e86-4106-a7c9-0dd1d36e31db" providerId="AD" clId="Web-{6C2BC41C-AB1A-F294-9ADC-348EAB5C3478}" dt="2021-05-27T03:40:56.089" v="569"/>
          <ac:picMkLst>
            <pc:docMk/>
            <pc:sldMk cId="300026920" sldId="259"/>
            <ac:picMk id="19" creationId="{82DA4FB2-EA1C-4C0A-A03C-572D00D2AB95}"/>
          </ac:picMkLst>
        </pc:picChg>
        <pc:inkChg chg="add del">
          <ac:chgData name="Jeffrey Chen" userId="S::cheny21@uchicago.edu::9e5dd5e2-8e86-4106-a7c9-0dd1d36e31db" providerId="AD" clId="Web-{6C2BC41C-AB1A-F294-9ADC-348EAB5C3478}" dt="2021-05-24T23:40:39.837" v="400"/>
          <ac:inkMkLst>
            <pc:docMk/>
            <pc:sldMk cId="300026920" sldId="259"/>
            <ac:inkMk id="11" creationId="{24D29CCB-7956-4E3E-8880-304085F04BF4}"/>
          </ac:inkMkLst>
        </pc:inkChg>
      </pc:sldChg>
      <pc:sldChg chg="addSp delSp modSp add ord replId">
        <pc:chgData name="Jeffrey Chen" userId="S::cheny21@uchicago.edu::9e5dd5e2-8e86-4106-a7c9-0dd1d36e31db" providerId="AD" clId="Web-{6C2BC41C-AB1A-F294-9ADC-348EAB5C3478}" dt="2021-05-29T21:48:07.001" v="1237" actId="14100"/>
        <pc:sldMkLst>
          <pc:docMk/>
          <pc:sldMk cId="609942234" sldId="260"/>
        </pc:sldMkLst>
        <pc:spChg chg="del mod">
          <ac:chgData name="Jeffrey Chen" userId="S::cheny21@uchicago.edu::9e5dd5e2-8e86-4106-a7c9-0dd1d36e31db" providerId="AD" clId="Web-{6C2BC41C-AB1A-F294-9ADC-348EAB5C3478}" dt="2021-05-24T22:56:57.399" v="28"/>
          <ac:spMkLst>
            <pc:docMk/>
            <pc:sldMk cId="609942234" sldId="260"/>
            <ac:spMk id="5" creationId="{E61C0F80-06C5-46A8-AEDB-7B0098B62E4A}"/>
          </ac:spMkLst>
        </pc:spChg>
        <pc:spChg chg="add del mod">
          <ac:chgData name="Jeffrey Chen" userId="S::cheny21@uchicago.edu::9e5dd5e2-8e86-4106-a7c9-0dd1d36e31db" providerId="AD" clId="Web-{6C2BC41C-AB1A-F294-9ADC-348EAB5C3478}" dt="2021-05-29T18:38:54.509" v="1211"/>
          <ac:spMkLst>
            <pc:docMk/>
            <pc:sldMk cId="609942234" sldId="260"/>
            <ac:spMk id="6" creationId="{9AE9DBFE-2DE6-4E90-9E1C-54DD09E83A44}"/>
          </ac:spMkLst>
        </pc:spChg>
        <pc:spChg chg="del mod">
          <ac:chgData name="Jeffrey Chen" userId="S::cheny21@uchicago.edu::9e5dd5e2-8e86-4106-a7c9-0dd1d36e31db" providerId="AD" clId="Web-{6C2BC41C-AB1A-F294-9ADC-348EAB5C3478}" dt="2021-05-24T22:57:01.180" v="31"/>
          <ac:spMkLst>
            <pc:docMk/>
            <pc:sldMk cId="609942234" sldId="260"/>
            <ac:spMk id="8" creationId="{F599E266-366B-4545-AEC6-F07BA4E39B86}"/>
          </ac:spMkLst>
        </pc:spChg>
        <pc:spChg chg="del">
          <ac:chgData name="Jeffrey Chen" userId="S::cheny21@uchicago.edu::9e5dd5e2-8e86-4106-a7c9-0dd1d36e31db" providerId="AD" clId="Web-{6C2BC41C-AB1A-F294-9ADC-348EAB5C3478}" dt="2021-05-24T22:56:51.868" v="25"/>
          <ac:spMkLst>
            <pc:docMk/>
            <pc:sldMk cId="609942234" sldId="260"/>
            <ac:spMk id="10" creationId="{7F8CB147-30BD-4ECE-BECA-6C95413059BE}"/>
          </ac:spMkLst>
        </pc:spChg>
        <pc:spChg chg="add mod">
          <ac:chgData name="Jeffrey Chen" userId="S::cheny21@uchicago.edu::9e5dd5e2-8e86-4106-a7c9-0dd1d36e31db" providerId="AD" clId="Web-{6C2BC41C-AB1A-F294-9ADC-348EAB5C3478}" dt="2021-05-29T18:39:16.212" v="1220" actId="20577"/>
          <ac:spMkLst>
            <pc:docMk/>
            <pc:sldMk cId="609942234" sldId="260"/>
            <ac:spMk id="16" creationId="{A979400B-CAB7-4DF1-927E-831E8B376DEA}"/>
          </ac:spMkLst>
        </pc:spChg>
        <pc:spChg chg="add mod">
          <ac:chgData name="Jeffrey Chen" userId="S::cheny21@uchicago.edu::9e5dd5e2-8e86-4106-a7c9-0dd1d36e31db" providerId="AD" clId="Web-{6C2BC41C-AB1A-F294-9ADC-348EAB5C3478}" dt="2021-05-29T18:40:14.008" v="1225" actId="20577"/>
          <ac:spMkLst>
            <pc:docMk/>
            <pc:sldMk cId="609942234" sldId="260"/>
            <ac:spMk id="17" creationId="{62AABEBD-D39F-42A5-9107-414F0090EFFA}"/>
          </ac:spMkLst>
        </pc:spChg>
        <pc:spChg chg="del">
          <ac:chgData name="Jeffrey Chen" userId="S::cheny21@uchicago.edu::9e5dd5e2-8e86-4106-a7c9-0dd1d36e31db" providerId="AD" clId="Web-{6C2BC41C-AB1A-F294-9ADC-348EAB5C3478}" dt="2021-05-24T22:57:03.883" v="32"/>
          <ac:spMkLst>
            <pc:docMk/>
            <pc:sldMk cId="609942234" sldId="260"/>
            <ac:spMk id="20" creationId="{8344D25F-B793-430B-A5F5-28A79C8BF99E}"/>
          </ac:spMkLst>
        </pc:spChg>
        <pc:spChg chg="del">
          <ac:chgData name="Jeffrey Chen" userId="S::cheny21@uchicago.edu::9e5dd5e2-8e86-4106-a7c9-0dd1d36e31db" providerId="AD" clId="Web-{6C2BC41C-AB1A-F294-9ADC-348EAB5C3478}" dt="2021-05-24T22:57:41.086" v="34"/>
          <ac:spMkLst>
            <pc:docMk/>
            <pc:sldMk cId="609942234" sldId="260"/>
            <ac:spMk id="21" creationId="{B2E390AA-7D06-4FFC-A25B-87A027737191}"/>
          </ac:spMkLst>
        </pc:spChg>
        <pc:spChg chg="del">
          <ac:chgData name="Jeffrey Chen" userId="S::cheny21@uchicago.edu::9e5dd5e2-8e86-4106-a7c9-0dd1d36e31db" providerId="AD" clId="Web-{6C2BC41C-AB1A-F294-9ADC-348EAB5C3478}" dt="2021-05-24T22:56:51.868" v="23"/>
          <ac:spMkLst>
            <pc:docMk/>
            <pc:sldMk cId="609942234" sldId="260"/>
            <ac:spMk id="22" creationId="{04BB371C-54FE-4010-B985-A79828A10252}"/>
          </ac:spMkLst>
        </pc:spChg>
        <pc:spChg chg="del">
          <ac:chgData name="Jeffrey Chen" userId="S::cheny21@uchicago.edu::9e5dd5e2-8e86-4106-a7c9-0dd1d36e31db" providerId="AD" clId="Web-{6C2BC41C-AB1A-F294-9ADC-348EAB5C3478}" dt="2021-05-24T22:56:51.868" v="24"/>
          <ac:spMkLst>
            <pc:docMk/>
            <pc:sldMk cId="609942234" sldId="260"/>
            <ac:spMk id="23" creationId="{BE8CFB41-20B8-45CA-A074-5DF88E003C2B}"/>
          </ac:spMkLst>
        </pc:spChg>
        <pc:spChg chg="mod">
          <ac:chgData name="Jeffrey Chen" userId="S::cheny21@uchicago.edu::9e5dd5e2-8e86-4106-a7c9-0dd1d36e31db" providerId="AD" clId="Web-{6C2BC41C-AB1A-F294-9ADC-348EAB5C3478}" dt="2021-05-25T14:06:10.269" v="533" actId="1076"/>
          <ac:spMkLst>
            <pc:docMk/>
            <pc:sldMk cId="609942234" sldId="260"/>
            <ac:spMk id="25" creationId="{42032DBA-1BB5-43C5-BF3C-0F771250ED4B}"/>
          </ac:spMkLst>
        </pc:spChg>
        <pc:spChg chg="add del">
          <ac:chgData name="Jeffrey Chen" userId="S::cheny21@uchicago.edu::9e5dd5e2-8e86-4106-a7c9-0dd1d36e31db" providerId="AD" clId="Web-{6C2BC41C-AB1A-F294-9ADC-348EAB5C3478}" dt="2021-05-25T14:05:52.832" v="529"/>
          <ac:spMkLst>
            <pc:docMk/>
            <pc:sldMk cId="609942234" sldId="260"/>
            <ac:spMk id="28" creationId="{E914257E-1E2A-4AC7-89EC-1FB65C9C0A0D}"/>
          </ac:spMkLst>
        </pc:spChg>
        <pc:spChg chg="add del">
          <ac:chgData name="Jeffrey Chen" userId="S::cheny21@uchicago.edu::9e5dd5e2-8e86-4106-a7c9-0dd1d36e31db" providerId="AD" clId="Web-{6C2BC41C-AB1A-F294-9ADC-348EAB5C3478}" dt="2021-05-25T14:05:52.832" v="529"/>
          <ac:spMkLst>
            <pc:docMk/>
            <pc:sldMk cId="609942234" sldId="260"/>
            <ac:spMk id="30" creationId="{03E1C8F1-97F5-489C-8308-958F09657254}"/>
          </ac:spMkLst>
        </pc:spChg>
        <pc:spChg chg="add del">
          <ac:chgData name="Jeffrey Chen" userId="S::cheny21@uchicago.edu::9e5dd5e2-8e86-4106-a7c9-0dd1d36e31db" providerId="AD" clId="Web-{6C2BC41C-AB1A-F294-9ADC-348EAB5C3478}" dt="2021-05-25T14:05:52.832" v="529"/>
          <ac:spMkLst>
            <pc:docMk/>
            <pc:sldMk cId="609942234" sldId="260"/>
            <ac:spMk id="32" creationId="{DEB62645-D4DA-4E99-8344-B1536F63D108}"/>
          </ac:spMkLst>
        </pc:spChg>
        <pc:spChg chg="add del">
          <ac:chgData name="Jeffrey Chen" userId="S::cheny21@uchicago.edu::9e5dd5e2-8e86-4106-a7c9-0dd1d36e31db" providerId="AD" clId="Web-{6C2BC41C-AB1A-F294-9ADC-348EAB5C3478}" dt="2021-05-25T14:05:38.222" v="520"/>
          <ac:spMkLst>
            <pc:docMk/>
            <pc:sldMk cId="609942234" sldId="260"/>
            <ac:spMk id="35" creationId="{07CD24CB-ADB7-42D5-B7CA-D6B8E1847F51}"/>
          </ac:spMkLst>
        </pc:spChg>
        <pc:spChg chg="add del">
          <ac:chgData name="Jeffrey Chen" userId="S::cheny21@uchicago.edu::9e5dd5e2-8e86-4106-a7c9-0dd1d36e31db" providerId="AD" clId="Web-{6C2BC41C-AB1A-F294-9ADC-348EAB5C3478}" dt="2021-05-25T14:05:38.222" v="520"/>
          <ac:spMkLst>
            <pc:docMk/>
            <pc:sldMk cId="609942234" sldId="260"/>
            <ac:spMk id="38" creationId="{F49168E3-50B5-4B32-B3BA-B533522787E5}"/>
          </ac:spMkLst>
        </pc:spChg>
        <pc:spChg chg="add del">
          <ac:chgData name="Jeffrey Chen" userId="S::cheny21@uchicago.edu::9e5dd5e2-8e86-4106-a7c9-0dd1d36e31db" providerId="AD" clId="Web-{6C2BC41C-AB1A-F294-9ADC-348EAB5C3478}" dt="2021-05-25T14:05:38.222" v="520"/>
          <ac:spMkLst>
            <pc:docMk/>
            <pc:sldMk cId="609942234" sldId="260"/>
            <ac:spMk id="40" creationId="{C0A61ECB-521C-4BFC-9F12-1BA566BC2434}"/>
          </ac:spMkLst>
        </pc:spChg>
        <pc:spChg chg="add del">
          <ac:chgData name="Jeffrey Chen" userId="S::cheny21@uchicago.edu::9e5dd5e2-8e86-4106-a7c9-0dd1d36e31db" providerId="AD" clId="Web-{6C2BC41C-AB1A-F294-9ADC-348EAB5C3478}" dt="2021-05-25T14:05:36.331" v="518"/>
          <ac:spMkLst>
            <pc:docMk/>
            <pc:sldMk cId="609942234" sldId="260"/>
            <ac:spMk id="43" creationId="{116920EA-132F-46AA-8856-B5D5741D9AA8}"/>
          </ac:spMkLst>
        </pc:spChg>
        <pc:spChg chg="add del">
          <ac:chgData name="Jeffrey Chen" userId="S::cheny21@uchicago.edu::9e5dd5e2-8e86-4106-a7c9-0dd1d36e31db" providerId="AD" clId="Web-{6C2BC41C-AB1A-F294-9ADC-348EAB5C3478}" dt="2021-05-25T14:05:36.331" v="518"/>
          <ac:spMkLst>
            <pc:docMk/>
            <pc:sldMk cId="609942234" sldId="260"/>
            <ac:spMk id="45" creationId="{57EEA55F-F9C5-4595-AE34-0E172F218B29}"/>
          </ac:spMkLst>
        </pc:spChg>
        <pc:spChg chg="add del">
          <ac:chgData name="Jeffrey Chen" userId="S::cheny21@uchicago.edu::9e5dd5e2-8e86-4106-a7c9-0dd1d36e31db" providerId="AD" clId="Web-{6C2BC41C-AB1A-F294-9ADC-348EAB5C3478}" dt="2021-05-25T14:05:40.441" v="522"/>
          <ac:spMkLst>
            <pc:docMk/>
            <pc:sldMk cId="609942234" sldId="260"/>
            <ac:spMk id="46" creationId="{116920EA-132F-46AA-8856-B5D5741D9AA8}"/>
          </ac:spMkLst>
        </pc:spChg>
        <pc:spChg chg="add del">
          <ac:chgData name="Jeffrey Chen" userId="S::cheny21@uchicago.edu::9e5dd5e2-8e86-4106-a7c9-0dd1d36e31db" providerId="AD" clId="Web-{6C2BC41C-AB1A-F294-9ADC-348EAB5C3478}" dt="2021-05-25T14:05:40.441" v="522"/>
          <ac:spMkLst>
            <pc:docMk/>
            <pc:sldMk cId="609942234" sldId="260"/>
            <ac:spMk id="47" creationId="{57EEA55F-F9C5-4595-AE34-0E172F218B29}"/>
          </ac:spMkLst>
        </pc:spChg>
        <pc:spChg chg="add del">
          <ac:chgData name="Jeffrey Chen" userId="S::cheny21@uchicago.edu::9e5dd5e2-8e86-4106-a7c9-0dd1d36e31db" providerId="AD" clId="Web-{6C2BC41C-AB1A-F294-9ADC-348EAB5C3478}" dt="2021-05-25T14:05:42.832" v="524"/>
          <ac:spMkLst>
            <pc:docMk/>
            <pc:sldMk cId="609942234" sldId="260"/>
            <ac:spMk id="51" creationId="{0262E669-7774-4EAE-BBCE-F9FFE664D513}"/>
          </ac:spMkLst>
        </pc:spChg>
        <pc:spChg chg="add del">
          <ac:chgData name="Jeffrey Chen" userId="S::cheny21@uchicago.edu::9e5dd5e2-8e86-4106-a7c9-0dd1d36e31db" providerId="AD" clId="Web-{6C2BC41C-AB1A-F294-9ADC-348EAB5C3478}" dt="2021-05-25T14:05:42.832" v="524"/>
          <ac:spMkLst>
            <pc:docMk/>
            <pc:sldMk cId="609942234" sldId="260"/>
            <ac:spMk id="52" creationId="{D0838CA9-6736-4868-BAC7-C020254B5B07}"/>
          </ac:spMkLst>
        </pc:spChg>
        <pc:spChg chg="add del">
          <ac:chgData name="Jeffrey Chen" userId="S::cheny21@uchicago.edu::9e5dd5e2-8e86-4106-a7c9-0dd1d36e31db" providerId="AD" clId="Web-{6C2BC41C-AB1A-F294-9ADC-348EAB5C3478}" dt="2021-05-25T14:05:42.832" v="524"/>
          <ac:spMkLst>
            <pc:docMk/>
            <pc:sldMk cId="609942234" sldId="260"/>
            <ac:spMk id="53" creationId="{6AA9F379-605C-48FC-AA29-73D667134AED}"/>
          </ac:spMkLst>
        </pc:spChg>
        <pc:spChg chg="add del">
          <ac:chgData name="Jeffrey Chen" userId="S::cheny21@uchicago.edu::9e5dd5e2-8e86-4106-a7c9-0dd1d36e31db" providerId="AD" clId="Web-{6C2BC41C-AB1A-F294-9ADC-348EAB5C3478}" dt="2021-05-25T14:05:45.269" v="526"/>
          <ac:spMkLst>
            <pc:docMk/>
            <pc:sldMk cId="609942234" sldId="260"/>
            <ac:spMk id="56" creationId="{07CD24CB-ADB7-42D5-B7CA-D6B8E1847F51}"/>
          </ac:spMkLst>
        </pc:spChg>
        <pc:spChg chg="add del">
          <ac:chgData name="Jeffrey Chen" userId="S::cheny21@uchicago.edu::9e5dd5e2-8e86-4106-a7c9-0dd1d36e31db" providerId="AD" clId="Web-{6C2BC41C-AB1A-F294-9ADC-348EAB5C3478}" dt="2021-05-25T14:05:45.269" v="526"/>
          <ac:spMkLst>
            <pc:docMk/>
            <pc:sldMk cId="609942234" sldId="260"/>
            <ac:spMk id="57" creationId="{F49168E3-50B5-4B32-B3BA-B533522787E5}"/>
          </ac:spMkLst>
        </pc:spChg>
        <pc:spChg chg="add del">
          <ac:chgData name="Jeffrey Chen" userId="S::cheny21@uchicago.edu::9e5dd5e2-8e86-4106-a7c9-0dd1d36e31db" providerId="AD" clId="Web-{6C2BC41C-AB1A-F294-9ADC-348EAB5C3478}" dt="2021-05-25T14:05:45.269" v="526"/>
          <ac:spMkLst>
            <pc:docMk/>
            <pc:sldMk cId="609942234" sldId="260"/>
            <ac:spMk id="58" creationId="{C0A61ECB-521C-4BFC-9F12-1BA566BC2434}"/>
          </ac:spMkLst>
        </pc:spChg>
        <pc:spChg chg="add del">
          <ac:chgData name="Jeffrey Chen" userId="S::cheny21@uchicago.edu::9e5dd5e2-8e86-4106-a7c9-0dd1d36e31db" providerId="AD" clId="Web-{6C2BC41C-AB1A-F294-9ADC-348EAB5C3478}" dt="2021-05-25T14:05:52.754" v="528"/>
          <ac:spMkLst>
            <pc:docMk/>
            <pc:sldMk cId="609942234" sldId="260"/>
            <ac:spMk id="61" creationId="{6C8586D2-469F-400A-AEA2-B4413CA533AB}"/>
          </ac:spMkLst>
        </pc:spChg>
        <pc:spChg chg="add del">
          <ac:chgData name="Jeffrey Chen" userId="S::cheny21@uchicago.edu::9e5dd5e2-8e86-4106-a7c9-0dd1d36e31db" providerId="AD" clId="Web-{6C2BC41C-AB1A-F294-9ADC-348EAB5C3478}" dt="2021-05-25T14:05:52.754" v="528"/>
          <ac:spMkLst>
            <pc:docMk/>
            <pc:sldMk cId="609942234" sldId="260"/>
            <ac:spMk id="62" creationId="{6879FBB7-D723-4E8D-8F7A-1CA33250B45A}"/>
          </ac:spMkLst>
        </pc:spChg>
        <pc:spChg chg="add">
          <ac:chgData name="Jeffrey Chen" userId="S::cheny21@uchicago.edu::9e5dd5e2-8e86-4106-a7c9-0dd1d36e31db" providerId="AD" clId="Web-{6C2BC41C-AB1A-F294-9ADC-348EAB5C3478}" dt="2021-05-25T14:05:52.832" v="529"/>
          <ac:spMkLst>
            <pc:docMk/>
            <pc:sldMk cId="609942234" sldId="260"/>
            <ac:spMk id="65" creationId="{07CD24CB-ADB7-42D5-B7CA-D6B8E1847F51}"/>
          </ac:spMkLst>
        </pc:spChg>
        <pc:spChg chg="add">
          <ac:chgData name="Jeffrey Chen" userId="S::cheny21@uchicago.edu::9e5dd5e2-8e86-4106-a7c9-0dd1d36e31db" providerId="AD" clId="Web-{6C2BC41C-AB1A-F294-9ADC-348EAB5C3478}" dt="2021-05-25T14:05:52.832" v="529"/>
          <ac:spMkLst>
            <pc:docMk/>
            <pc:sldMk cId="609942234" sldId="260"/>
            <ac:spMk id="66" creationId="{F49168E3-50B5-4B32-B3BA-B533522787E5}"/>
          </ac:spMkLst>
        </pc:spChg>
        <pc:spChg chg="add">
          <ac:chgData name="Jeffrey Chen" userId="S::cheny21@uchicago.edu::9e5dd5e2-8e86-4106-a7c9-0dd1d36e31db" providerId="AD" clId="Web-{6C2BC41C-AB1A-F294-9ADC-348EAB5C3478}" dt="2021-05-25T14:05:52.832" v="529"/>
          <ac:spMkLst>
            <pc:docMk/>
            <pc:sldMk cId="609942234" sldId="260"/>
            <ac:spMk id="67" creationId="{C0A61ECB-521C-4BFC-9F12-1BA566BC2434}"/>
          </ac:spMkLst>
        </pc:spChg>
        <pc:picChg chg="add mod">
          <ac:chgData name="Jeffrey Chen" userId="S::cheny21@uchicago.edu::9e5dd5e2-8e86-4106-a7c9-0dd1d36e31db" providerId="AD" clId="Web-{6C2BC41C-AB1A-F294-9ADC-348EAB5C3478}" dt="2021-05-29T18:38:38.946" v="1206"/>
          <ac:picMkLst>
            <pc:docMk/>
            <pc:sldMk cId="609942234" sldId="260"/>
            <ac:picMk id="5" creationId="{04C829E0-ADB0-4D4C-9F20-5406F8DFE523}"/>
          </ac:picMkLst>
        </pc:picChg>
        <pc:picChg chg="mod">
          <ac:chgData name="Jeffrey Chen" userId="S::cheny21@uchicago.edu::9e5dd5e2-8e86-4106-a7c9-0dd1d36e31db" providerId="AD" clId="Web-{6C2BC41C-AB1A-F294-9ADC-348EAB5C3478}" dt="2021-05-29T21:48:07.001" v="1237" actId="14100"/>
          <ac:picMkLst>
            <pc:docMk/>
            <pc:sldMk cId="609942234" sldId="260"/>
            <ac:picMk id="6" creationId="{E6F2B8A1-F374-4878-B1F1-B7B7007124BE}"/>
          </ac:picMkLst>
        </pc:picChg>
        <pc:picChg chg="del">
          <ac:chgData name="Jeffrey Chen" userId="S::cheny21@uchicago.edu::9e5dd5e2-8e86-4106-a7c9-0dd1d36e31db" providerId="AD" clId="Web-{6C2BC41C-AB1A-F294-9ADC-348EAB5C3478}" dt="2021-05-24T22:57:38.180" v="33"/>
          <ac:picMkLst>
            <pc:docMk/>
            <pc:sldMk cId="609942234" sldId="260"/>
            <ac:picMk id="11" creationId="{0C4D1636-EFFC-4201-8E36-EC6677C67D6E}"/>
          </ac:picMkLst>
        </pc:picChg>
        <pc:picChg chg="add del">
          <ac:chgData name="Jeffrey Chen" userId="S::cheny21@uchicago.edu::9e5dd5e2-8e86-4106-a7c9-0dd1d36e31db" providerId="AD" clId="Web-{6C2BC41C-AB1A-F294-9ADC-348EAB5C3478}" dt="2021-05-25T14:05:52.832" v="529"/>
          <ac:picMkLst>
            <pc:docMk/>
            <pc:sldMk cId="609942234" sldId="260"/>
            <ac:picMk id="24" creationId="{DEB2E8C4-C3E7-4048-A43D-9859510CFA98}"/>
          </ac:picMkLst>
        </pc:picChg>
        <pc:picChg chg="add del">
          <ac:chgData name="Jeffrey Chen" userId="S::cheny21@uchicago.edu::9e5dd5e2-8e86-4106-a7c9-0dd1d36e31db" providerId="AD" clId="Web-{6C2BC41C-AB1A-F294-9ADC-348EAB5C3478}" dt="2021-05-25T14:05:36.331" v="518"/>
          <ac:picMkLst>
            <pc:docMk/>
            <pc:sldMk cId="609942234" sldId="260"/>
            <ac:picMk id="36" creationId="{6D2C3DA3-B71B-4228-8FE4-B961CA0FCCBF}"/>
          </ac:picMkLst>
        </pc:picChg>
        <pc:picChg chg="add del">
          <ac:chgData name="Jeffrey Chen" userId="S::cheny21@uchicago.edu::9e5dd5e2-8e86-4106-a7c9-0dd1d36e31db" providerId="AD" clId="Web-{6C2BC41C-AB1A-F294-9ADC-348EAB5C3478}" dt="2021-05-25T14:05:38.222" v="520"/>
          <ac:picMkLst>
            <pc:docMk/>
            <pc:sldMk cId="609942234" sldId="260"/>
            <ac:picMk id="37" creationId="{DEB2E8C4-C3E7-4048-A43D-9859510CFA98}"/>
          </ac:picMkLst>
        </pc:picChg>
        <pc:picChg chg="add del">
          <ac:chgData name="Jeffrey Chen" userId="S::cheny21@uchicago.edu::9e5dd5e2-8e86-4106-a7c9-0dd1d36e31db" providerId="AD" clId="Web-{6C2BC41C-AB1A-F294-9ADC-348EAB5C3478}" dt="2021-05-25T14:05:36.331" v="518"/>
          <ac:picMkLst>
            <pc:docMk/>
            <pc:sldMk cId="609942234" sldId="260"/>
            <ac:picMk id="39" creationId="{DEB2E8C4-C3E7-4048-A43D-9859510CFA98}"/>
          </ac:picMkLst>
        </pc:picChg>
        <pc:picChg chg="add del">
          <ac:chgData name="Jeffrey Chen" userId="S::cheny21@uchicago.edu::9e5dd5e2-8e86-4106-a7c9-0dd1d36e31db" providerId="AD" clId="Web-{6C2BC41C-AB1A-F294-9ADC-348EAB5C3478}" dt="2021-05-25T14:05:40.441" v="522"/>
          <ac:picMkLst>
            <pc:docMk/>
            <pc:sldMk cId="609942234" sldId="260"/>
            <ac:picMk id="42" creationId="{DEB2E8C4-C3E7-4048-A43D-9859510CFA98}"/>
          </ac:picMkLst>
        </pc:picChg>
        <pc:picChg chg="add del">
          <ac:chgData name="Jeffrey Chen" userId="S::cheny21@uchicago.edu::9e5dd5e2-8e86-4106-a7c9-0dd1d36e31db" providerId="AD" clId="Web-{6C2BC41C-AB1A-F294-9ADC-348EAB5C3478}" dt="2021-05-25T14:05:40.441" v="522"/>
          <ac:picMkLst>
            <pc:docMk/>
            <pc:sldMk cId="609942234" sldId="260"/>
            <ac:picMk id="48" creationId="{1E693681-D229-4B10-B316-56B1A52263AA}"/>
          </ac:picMkLst>
        </pc:picChg>
        <pc:picChg chg="add del">
          <ac:chgData name="Jeffrey Chen" userId="S::cheny21@uchicago.edu::9e5dd5e2-8e86-4106-a7c9-0dd1d36e31db" providerId="AD" clId="Web-{6C2BC41C-AB1A-F294-9ADC-348EAB5C3478}" dt="2021-05-25T14:05:42.832" v="524"/>
          <ac:picMkLst>
            <pc:docMk/>
            <pc:sldMk cId="609942234" sldId="260"/>
            <ac:picMk id="49" creationId="{DEB2E8C4-C3E7-4048-A43D-9859510CFA98}"/>
          </ac:picMkLst>
        </pc:picChg>
        <pc:picChg chg="add del">
          <ac:chgData name="Jeffrey Chen" userId="S::cheny21@uchicago.edu::9e5dd5e2-8e86-4106-a7c9-0dd1d36e31db" providerId="AD" clId="Web-{6C2BC41C-AB1A-F294-9ADC-348EAB5C3478}" dt="2021-05-25T14:05:45.269" v="526"/>
          <ac:picMkLst>
            <pc:docMk/>
            <pc:sldMk cId="609942234" sldId="260"/>
            <ac:picMk id="54" creationId="{DEB2E8C4-C3E7-4048-A43D-9859510CFA98}"/>
          </ac:picMkLst>
        </pc:picChg>
        <pc:picChg chg="add del">
          <ac:chgData name="Jeffrey Chen" userId="S::cheny21@uchicago.edu::9e5dd5e2-8e86-4106-a7c9-0dd1d36e31db" providerId="AD" clId="Web-{6C2BC41C-AB1A-F294-9ADC-348EAB5C3478}" dt="2021-05-25T14:05:52.754" v="528"/>
          <ac:picMkLst>
            <pc:docMk/>
            <pc:sldMk cId="609942234" sldId="260"/>
            <ac:picMk id="59" creationId="{DEB2E8C4-C3E7-4048-A43D-9859510CFA98}"/>
          </ac:picMkLst>
        </pc:picChg>
        <pc:picChg chg="add">
          <ac:chgData name="Jeffrey Chen" userId="S::cheny21@uchicago.edu::9e5dd5e2-8e86-4106-a7c9-0dd1d36e31db" providerId="AD" clId="Web-{6C2BC41C-AB1A-F294-9ADC-348EAB5C3478}" dt="2021-05-25T14:05:52.832" v="529"/>
          <ac:picMkLst>
            <pc:docMk/>
            <pc:sldMk cId="609942234" sldId="260"/>
            <ac:picMk id="63" creationId="{DEB2E8C4-C3E7-4048-A43D-9859510CFA98}"/>
          </ac:picMkLst>
        </pc:picChg>
        <pc:inkChg chg="add del">
          <ac:chgData name="Jeffrey Chen" userId="S::cheny21@uchicago.edu::9e5dd5e2-8e86-4106-a7c9-0dd1d36e31db" providerId="AD" clId="Web-{6C2BC41C-AB1A-F294-9ADC-348EAB5C3478}" dt="2021-05-25T14:05:52.832" v="529"/>
          <ac:inkMkLst>
            <pc:docMk/>
            <pc:sldMk cId="609942234" sldId="260"/>
            <ac:inkMk id="26" creationId="{24D29CCB-7956-4E3E-8880-304085F04BF4}"/>
          </ac:inkMkLst>
        </pc:inkChg>
        <pc:inkChg chg="add del">
          <ac:chgData name="Jeffrey Chen" userId="S::cheny21@uchicago.edu::9e5dd5e2-8e86-4106-a7c9-0dd1d36e31db" providerId="AD" clId="Web-{6C2BC41C-AB1A-F294-9ADC-348EAB5C3478}" dt="2021-05-25T14:05:38.222" v="520"/>
          <ac:inkMkLst>
            <pc:docMk/>
            <pc:sldMk cId="609942234" sldId="260"/>
            <ac:inkMk id="34" creationId="{24D29CCB-7956-4E3E-8880-304085F04BF4}"/>
          </ac:inkMkLst>
        </pc:inkChg>
        <pc:inkChg chg="add del">
          <ac:chgData name="Jeffrey Chen" userId="S::cheny21@uchicago.edu::9e5dd5e2-8e86-4106-a7c9-0dd1d36e31db" providerId="AD" clId="Web-{6C2BC41C-AB1A-F294-9ADC-348EAB5C3478}" dt="2021-05-25T14:05:36.331" v="518"/>
          <ac:inkMkLst>
            <pc:docMk/>
            <pc:sldMk cId="609942234" sldId="260"/>
            <ac:inkMk id="41" creationId="{24D29CCB-7956-4E3E-8880-304085F04BF4}"/>
          </ac:inkMkLst>
        </pc:inkChg>
        <pc:inkChg chg="add del">
          <ac:chgData name="Jeffrey Chen" userId="S::cheny21@uchicago.edu::9e5dd5e2-8e86-4106-a7c9-0dd1d36e31db" providerId="AD" clId="Web-{6C2BC41C-AB1A-F294-9ADC-348EAB5C3478}" dt="2021-05-25T14:05:40.441" v="522"/>
          <ac:inkMkLst>
            <pc:docMk/>
            <pc:sldMk cId="609942234" sldId="260"/>
            <ac:inkMk id="44" creationId="{24D29CCB-7956-4E3E-8880-304085F04BF4}"/>
          </ac:inkMkLst>
        </pc:inkChg>
        <pc:inkChg chg="add del">
          <ac:chgData name="Jeffrey Chen" userId="S::cheny21@uchicago.edu::9e5dd5e2-8e86-4106-a7c9-0dd1d36e31db" providerId="AD" clId="Web-{6C2BC41C-AB1A-F294-9ADC-348EAB5C3478}" dt="2021-05-25T14:05:42.832" v="524"/>
          <ac:inkMkLst>
            <pc:docMk/>
            <pc:sldMk cId="609942234" sldId="260"/>
            <ac:inkMk id="50" creationId="{24D29CCB-7956-4E3E-8880-304085F04BF4}"/>
          </ac:inkMkLst>
        </pc:inkChg>
        <pc:inkChg chg="add del">
          <ac:chgData name="Jeffrey Chen" userId="S::cheny21@uchicago.edu::9e5dd5e2-8e86-4106-a7c9-0dd1d36e31db" providerId="AD" clId="Web-{6C2BC41C-AB1A-F294-9ADC-348EAB5C3478}" dt="2021-05-25T14:05:45.269" v="526"/>
          <ac:inkMkLst>
            <pc:docMk/>
            <pc:sldMk cId="609942234" sldId="260"/>
            <ac:inkMk id="55" creationId="{24D29CCB-7956-4E3E-8880-304085F04BF4}"/>
          </ac:inkMkLst>
        </pc:inkChg>
        <pc:inkChg chg="add del">
          <ac:chgData name="Jeffrey Chen" userId="S::cheny21@uchicago.edu::9e5dd5e2-8e86-4106-a7c9-0dd1d36e31db" providerId="AD" clId="Web-{6C2BC41C-AB1A-F294-9ADC-348EAB5C3478}" dt="2021-05-25T14:05:52.754" v="528"/>
          <ac:inkMkLst>
            <pc:docMk/>
            <pc:sldMk cId="609942234" sldId="260"/>
            <ac:inkMk id="60" creationId="{24D29CCB-7956-4E3E-8880-304085F04BF4}"/>
          </ac:inkMkLst>
        </pc:inkChg>
        <pc:inkChg chg="add">
          <ac:chgData name="Jeffrey Chen" userId="S::cheny21@uchicago.edu::9e5dd5e2-8e86-4106-a7c9-0dd1d36e31db" providerId="AD" clId="Web-{6C2BC41C-AB1A-F294-9ADC-348EAB5C3478}" dt="2021-05-25T14:05:52.832" v="529"/>
          <ac:inkMkLst>
            <pc:docMk/>
            <pc:sldMk cId="609942234" sldId="260"/>
            <ac:inkMk id="64" creationId="{24D29CCB-7956-4E3E-8880-304085F04BF4}"/>
          </ac:inkMkLst>
        </pc:inkChg>
        <pc:cxnChg chg="del">
          <ac:chgData name="Jeffrey Chen" userId="S::cheny21@uchicago.edu::9e5dd5e2-8e86-4106-a7c9-0dd1d36e31db" providerId="AD" clId="Web-{6C2BC41C-AB1A-F294-9ADC-348EAB5C3478}" dt="2021-05-24T22:56:51.868" v="26"/>
          <ac:cxnSpMkLst>
            <pc:docMk/>
            <pc:sldMk cId="609942234" sldId="260"/>
            <ac:cxnSpMk id="7" creationId="{087E243E-89DC-4E06-B59F-7CCF8791F457}"/>
          </ac:cxnSpMkLst>
        </pc:cxnChg>
      </pc:sldChg>
      <pc:sldChg chg="modSp new del">
        <pc:chgData name="Jeffrey Chen" userId="S::cheny21@uchicago.edu::9e5dd5e2-8e86-4106-a7c9-0dd1d36e31db" providerId="AD" clId="Web-{6C2BC41C-AB1A-F294-9ADC-348EAB5C3478}" dt="2021-05-24T22:56:18.650" v="11"/>
        <pc:sldMkLst>
          <pc:docMk/>
          <pc:sldMk cId="1850887921" sldId="260"/>
        </pc:sldMkLst>
        <pc:spChg chg="mod">
          <ac:chgData name="Jeffrey Chen" userId="S::cheny21@uchicago.edu::9e5dd5e2-8e86-4106-a7c9-0dd1d36e31db" providerId="AD" clId="Web-{6C2BC41C-AB1A-F294-9ADC-348EAB5C3478}" dt="2021-05-24T22:56:03.728" v="10" actId="20577"/>
          <ac:spMkLst>
            <pc:docMk/>
            <pc:sldMk cId="1850887921" sldId="260"/>
            <ac:spMk id="2" creationId="{C2B34828-45E0-4214-8A4C-01B05187870C}"/>
          </ac:spMkLst>
        </pc:spChg>
      </pc:sldChg>
      <pc:sldChg chg="modSp new">
        <pc:chgData name="Jeffrey Chen" userId="S::cheny21@uchicago.edu::9e5dd5e2-8e86-4106-a7c9-0dd1d36e31db" providerId="AD" clId="Web-{6C2BC41C-AB1A-F294-9ADC-348EAB5C3478}" dt="2021-05-25T14:22:52.488" v="539" actId="20577"/>
        <pc:sldMkLst>
          <pc:docMk/>
          <pc:sldMk cId="4115955156" sldId="261"/>
        </pc:sldMkLst>
        <pc:spChg chg="mod">
          <ac:chgData name="Jeffrey Chen" userId="S::cheny21@uchicago.edu::9e5dd5e2-8e86-4106-a7c9-0dd1d36e31db" providerId="AD" clId="Web-{6C2BC41C-AB1A-F294-9ADC-348EAB5C3478}" dt="2021-05-24T23:00:53.225" v="39" actId="20577"/>
          <ac:spMkLst>
            <pc:docMk/>
            <pc:sldMk cId="4115955156" sldId="261"/>
            <ac:spMk id="2" creationId="{5CE98679-B2F3-4E8D-9DE4-699C6FD5E107}"/>
          </ac:spMkLst>
        </pc:spChg>
        <pc:spChg chg="mod">
          <ac:chgData name="Jeffrey Chen" userId="S::cheny21@uchicago.edu::9e5dd5e2-8e86-4106-a7c9-0dd1d36e31db" providerId="AD" clId="Web-{6C2BC41C-AB1A-F294-9ADC-348EAB5C3478}" dt="2021-05-25T14:22:52.488" v="539" actId="20577"/>
          <ac:spMkLst>
            <pc:docMk/>
            <pc:sldMk cId="4115955156" sldId="261"/>
            <ac:spMk id="3" creationId="{F064A787-B7D4-4C4C-BB8D-71F65FFD9CA2}"/>
          </ac:spMkLst>
        </pc:spChg>
      </pc:sldChg>
      <pc:sldChg chg="delSp modSp new ord">
        <pc:chgData name="Jeffrey Chen" userId="S::cheny21@uchicago.edu::9e5dd5e2-8e86-4106-a7c9-0dd1d36e31db" providerId="AD" clId="Web-{6C2BC41C-AB1A-F294-9ADC-348EAB5C3478}" dt="2021-05-24T23:16:06.388" v="362" actId="20577"/>
        <pc:sldMkLst>
          <pc:docMk/>
          <pc:sldMk cId="3563214999" sldId="262"/>
        </pc:sldMkLst>
        <pc:spChg chg="mod">
          <ac:chgData name="Jeffrey Chen" userId="S::cheny21@uchicago.edu::9e5dd5e2-8e86-4106-a7c9-0dd1d36e31db" providerId="AD" clId="Web-{6C2BC41C-AB1A-F294-9ADC-348EAB5C3478}" dt="2021-05-24T23:16:06.388" v="362" actId="20577"/>
          <ac:spMkLst>
            <pc:docMk/>
            <pc:sldMk cId="3563214999" sldId="262"/>
            <ac:spMk id="2" creationId="{EE096848-76BE-4F29-AB13-A62B2A62EBCB}"/>
          </ac:spMkLst>
        </pc:spChg>
        <pc:spChg chg="del">
          <ac:chgData name="Jeffrey Chen" userId="S::cheny21@uchicago.edu::9e5dd5e2-8e86-4106-a7c9-0dd1d36e31db" providerId="AD" clId="Web-{6C2BC41C-AB1A-F294-9ADC-348EAB5C3478}" dt="2021-05-24T23:01:29.709" v="41"/>
          <ac:spMkLst>
            <pc:docMk/>
            <pc:sldMk cId="3563214999" sldId="262"/>
            <ac:spMk id="3" creationId="{60421CFE-9F0F-4607-A570-10312D173CD4}"/>
          </ac:spMkLst>
        </pc:spChg>
      </pc:sldChg>
      <pc:sldChg chg="new ord">
        <pc:chgData name="Jeffrey Chen" userId="S::cheny21@uchicago.edu::9e5dd5e2-8e86-4106-a7c9-0dd1d36e31db" providerId="AD" clId="Web-{6C2BC41C-AB1A-F294-9ADC-348EAB5C3478}" dt="2021-05-24T23:07:23.706" v="77"/>
        <pc:sldMkLst>
          <pc:docMk/>
          <pc:sldMk cId="2866037697" sldId="263"/>
        </pc:sldMkLst>
      </pc:sldChg>
      <pc:sldChg chg="addSp delSp modSp new">
        <pc:chgData name="Jeffrey Chen" userId="S::cheny21@uchicago.edu::9e5dd5e2-8e86-4106-a7c9-0dd1d36e31db" providerId="AD" clId="Web-{6C2BC41C-AB1A-F294-9ADC-348EAB5C3478}" dt="2021-05-29T22:12:37.435" v="1273" actId="1076"/>
        <pc:sldMkLst>
          <pc:docMk/>
          <pc:sldMk cId="618920343" sldId="264"/>
        </pc:sldMkLst>
        <pc:spChg chg="del">
          <ac:chgData name="Jeffrey Chen" userId="S::cheny21@uchicago.edu::9e5dd5e2-8e86-4106-a7c9-0dd1d36e31db" providerId="AD" clId="Web-{6C2BC41C-AB1A-F294-9ADC-348EAB5C3478}" dt="2021-05-27T03:37:52.978" v="546"/>
          <ac:spMkLst>
            <pc:docMk/>
            <pc:sldMk cId="618920343" sldId="264"/>
            <ac:spMk id="2" creationId="{AF37BCC3-EB44-4A6C-95A4-2206276EAB57}"/>
          </ac:spMkLst>
        </pc:spChg>
        <pc:spChg chg="del">
          <ac:chgData name="Jeffrey Chen" userId="S::cheny21@uchicago.edu::9e5dd5e2-8e86-4106-a7c9-0dd1d36e31db" providerId="AD" clId="Web-{6C2BC41C-AB1A-F294-9ADC-348EAB5C3478}" dt="2021-05-27T03:37:54.618" v="547"/>
          <ac:spMkLst>
            <pc:docMk/>
            <pc:sldMk cId="618920343" sldId="264"/>
            <ac:spMk id="3" creationId="{664E316F-BE4B-4981-888A-11CD987FDDB5}"/>
          </ac:spMkLst>
        </pc:spChg>
        <pc:spChg chg="add">
          <ac:chgData name="Jeffrey Chen" userId="S::cheny21@uchicago.edu::9e5dd5e2-8e86-4106-a7c9-0dd1d36e31db" providerId="AD" clId="Web-{6C2BC41C-AB1A-F294-9ADC-348EAB5C3478}" dt="2021-05-29T22:10:18.701" v="1264"/>
          <ac:spMkLst>
            <pc:docMk/>
            <pc:sldMk cId="618920343" sldId="264"/>
            <ac:spMk id="5" creationId="{1242B552-BB9C-45E9-B0DB-52DA65E2573F}"/>
          </ac:spMkLst>
        </pc:spChg>
        <pc:spChg chg="add mod">
          <ac:chgData name="Jeffrey Chen" userId="S::cheny21@uchicago.edu::9e5dd5e2-8e86-4106-a7c9-0dd1d36e31db" providerId="AD" clId="Web-{6C2BC41C-AB1A-F294-9ADC-348EAB5C3478}" dt="2021-05-29T22:12:37.435" v="1273" actId="1076"/>
          <ac:spMkLst>
            <pc:docMk/>
            <pc:sldMk cId="618920343" sldId="264"/>
            <ac:spMk id="6" creationId="{03AAEDF5-2DD9-4D6F-B0A9-FE8778753FDA}"/>
          </ac:spMkLst>
        </pc:spChg>
        <pc:picChg chg="add del mod">
          <ac:chgData name="Jeffrey Chen" userId="S::cheny21@uchicago.edu::9e5dd5e2-8e86-4106-a7c9-0dd1d36e31db" providerId="AD" clId="Web-{6C2BC41C-AB1A-F294-9ADC-348EAB5C3478}" dt="2021-05-29T22:12:12.966" v="1265"/>
          <ac:picMkLst>
            <pc:docMk/>
            <pc:sldMk cId="618920343" sldId="264"/>
            <ac:picMk id="2" creationId="{DC2599B0-9D73-40E7-91A9-1E7ACF95CA8F}"/>
          </ac:picMkLst>
        </pc:picChg>
        <pc:picChg chg="add mod">
          <ac:chgData name="Jeffrey Chen" userId="S::cheny21@uchicago.edu::9e5dd5e2-8e86-4106-a7c9-0dd1d36e31db" providerId="AD" clId="Web-{6C2BC41C-AB1A-F294-9ADC-348EAB5C3478}" dt="2021-05-29T22:12:22.372" v="1269" actId="1076"/>
          <ac:picMkLst>
            <pc:docMk/>
            <pc:sldMk cId="618920343" sldId="264"/>
            <ac:picMk id="3" creationId="{71FC183C-EC79-4607-9AA4-9050B048DE34}"/>
          </ac:picMkLst>
        </pc:picChg>
        <pc:picChg chg="add del mod">
          <ac:chgData name="Jeffrey Chen" userId="S::cheny21@uchicago.edu::9e5dd5e2-8e86-4106-a7c9-0dd1d36e31db" providerId="AD" clId="Web-{6C2BC41C-AB1A-F294-9ADC-348EAB5C3478}" dt="2021-05-27T04:17:57.067" v="664"/>
          <ac:picMkLst>
            <pc:docMk/>
            <pc:sldMk cId="618920343" sldId="264"/>
            <ac:picMk id="4" creationId="{CAB3EB69-D8B2-47A4-9E7B-BEEA0C555684}"/>
          </ac:picMkLst>
        </pc:picChg>
        <pc:picChg chg="add del mod">
          <ac:chgData name="Jeffrey Chen" userId="S::cheny21@uchicago.edu::9e5dd5e2-8e86-4106-a7c9-0dd1d36e31db" providerId="AD" clId="Web-{6C2BC41C-AB1A-F294-9ADC-348EAB5C3478}" dt="2021-05-27T04:17:55.942" v="663"/>
          <ac:picMkLst>
            <pc:docMk/>
            <pc:sldMk cId="618920343" sldId="264"/>
            <ac:picMk id="5" creationId="{0D870A13-6FDF-4AC6-9DED-B1AB6F4C4F14}"/>
          </ac:picMkLst>
        </pc:picChg>
      </pc:sldChg>
      <pc:sldChg chg="addSp delSp modSp new del mod ord setBg">
        <pc:chgData name="Jeffrey Chen" userId="S::cheny21@uchicago.edu::9e5dd5e2-8e86-4106-a7c9-0dd1d36e31db" providerId="AD" clId="Web-{6C2BC41C-AB1A-F294-9ADC-348EAB5C3478}" dt="2021-05-24T23:08:48.970" v="90"/>
        <pc:sldMkLst>
          <pc:docMk/>
          <pc:sldMk cId="840116384" sldId="265"/>
        </pc:sldMkLst>
        <pc:spChg chg="mod">
          <ac:chgData name="Jeffrey Chen" userId="S::cheny21@uchicago.edu::9e5dd5e2-8e86-4106-a7c9-0dd1d36e31db" providerId="AD" clId="Web-{6C2BC41C-AB1A-F294-9ADC-348EAB5C3478}" dt="2021-05-24T23:08:37.424" v="86"/>
          <ac:spMkLst>
            <pc:docMk/>
            <pc:sldMk cId="840116384" sldId="265"/>
            <ac:spMk id="2" creationId="{8E447CD0-9399-467D-B1F6-7FC7F7948A97}"/>
          </ac:spMkLst>
        </pc:spChg>
        <pc:spChg chg="mod">
          <ac:chgData name="Jeffrey Chen" userId="S::cheny21@uchicago.edu::9e5dd5e2-8e86-4106-a7c9-0dd1d36e31db" providerId="AD" clId="Web-{6C2BC41C-AB1A-F294-9ADC-348EAB5C3478}" dt="2021-05-24T23:08:37.424" v="86"/>
          <ac:spMkLst>
            <pc:docMk/>
            <pc:sldMk cId="840116384" sldId="265"/>
            <ac:spMk id="3" creationId="{331199AF-1C00-4F13-A1DA-4A35225D0558}"/>
          </ac:spMkLst>
        </pc:spChg>
        <pc:spChg chg="add">
          <ac:chgData name="Jeffrey Chen" userId="S::cheny21@uchicago.edu::9e5dd5e2-8e86-4106-a7c9-0dd1d36e31db" providerId="AD" clId="Web-{6C2BC41C-AB1A-F294-9ADC-348EAB5C3478}" dt="2021-05-24T23:08:37.424" v="86"/>
          <ac:spMkLst>
            <pc:docMk/>
            <pc:sldMk cId="840116384" sldId="265"/>
            <ac:spMk id="9" creationId="{0E91F5CA-B392-444C-88E3-BF5BAAEBDEB0}"/>
          </ac:spMkLst>
        </pc:spChg>
        <pc:spChg chg="add">
          <ac:chgData name="Jeffrey Chen" userId="S::cheny21@uchicago.edu::9e5dd5e2-8e86-4106-a7c9-0dd1d36e31db" providerId="AD" clId="Web-{6C2BC41C-AB1A-F294-9ADC-348EAB5C3478}" dt="2021-05-24T23:08:37.424" v="86"/>
          <ac:spMkLst>
            <pc:docMk/>
            <pc:sldMk cId="840116384" sldId="265"/>
            <ac:spMk id="11" creationId="{F6EE1C8D-9233-4EBC-9B68-862FDCA26650}"/>
          </ac:spMkLst>
        </pc:spChg>
        <pc:spChg chg="add">
          <ac:chgData name="Jeffrey Chen" userId="S::cheny21@uchicago.edu::9e5dd5e2-8e86-4106-a7c9-0dd1d36e31db" providerId="AD" clId="Web-{6C2BC41C-AB1A-F294-9ADC-348EAB5C3478}" dt="2021-05-24T23:08:37.424" v="86"/>
          <ac:spMkLst>
            <pc:docMk/>
            <pc:sldMk cId="840116384" sldId="265"/>
            <ac:spMk id="13" creationId="{48F92359-2883-4C1D-972D-BF52F3F41A18}"/>
          </ac:spMkLst>
        </pc:spChg>
        <pc:picChg chg="add del">
          <ac:chgData name="Jeffrey Chen" userId="S::cheny21@uchicago.edu::9e5dd5e2-8e86-4106-a7c9-0dd1d36e31db" providerId="AD" clId="Web-{6C2BC41C-AB1A-F294-9ADC-348EAB5C3478}" dt="2021-05-24T23:08:39.783" v="87"/>
          <ac:picMkLst>
            <pc:docMk/>
            <pc:sldMk cId="840116384" sldId="265"/>
            <ac:picMk id="5" creationId="{B9B285E0-9439-426F-BD04-D7752F9C7A22}"/>
          </ac:picMkLst>
        </pc:picChg>
      </pc:sldChg>
      <pc:sldChg chg="modSp add ord replId">
        <pc:chgData name="Jeffrey Chen" userId="S::cheny21@uchicago.edu::9e5dd5e2-8e86-4106-a7c9-0dd1d36e31db" providerId="AD" clId="Web-{6C2BC41C-AB1A-F294-9ADC-348EAB5C3478}" dt="2021-05-24T23:09:26.236" v="129" actId="20577"/>
        <pc:sldMkLst>
          <pc:docMk/>
          <pc:sldMk cId="1887485722" sldId="265"/>
        </pc:sldMkLst>
        <pc:spChg chg="mod">
          <ac:chgData name="Jeffrey Chen" userId="S::cheny21@uchicago.edu::9e5dd5e2-8e86-4106-a7c9-0dd1d36e31db" providerId="AD" clId="Web-{6C2BC41C-AB1A-F294-9ADC-348EAB5C3478}" dt="2021-05-24T23:09:26.236" v="129" actId="20577"/>
          <ac:spMkLst>
            <pc:docMk/>
            <pc:sldMk cId="1887485722" sldId="265"/>
            <ac:spMk id="2" creationId="{EE096848-76BE-4F29-AB13-A62B2A62EBCB}"/>
          </ac:spMkLst>
        </pc:spChg>
      </pc:sldChg>
      <pc:sldChg chg="delSp modSp new del">
        <pc:chgData name="Jeffrey Chen" userId="S::cheny21@uchicago.edu::9e5dd5e2-8e86-4106-a7c9-0dd1d36e31db" providerId="AD" clId="Web-{6C2BC41C-AB1A-F294-9ADC-348EAB5C3478}" dt="2021-05-24T23:10:43.735" v="167"/>
        <pc:sldMkLst>
          <pc:docMk/>
          <pc:sldMk cId="1339455528" sldId="266"/>
        </pc:sldMkLst>
        <pc:spChg chg="mod">
          <ac:chgData name="Jeffrey Chen" userId="S::cheny21@uchicago.edu::9e5dd5e2-8e86-4106-a7c9-0dd1d36e31db" providerId="AD" clId="Web-{6C2BC41C-AB1A-F294-9ADC-348EAB5C3478}" dt="2021-05-24T23:10:41.204" v="166" actId="20577"/>
          <ac:spMkLst>
            <pc:docMk/>
            <pc:sldMk cId="1339455528" sldId="266"/>
            <ac:spMk id="2" creationId="{4CF1973C-9694-4E2D-A7FC-C376EDE96FE0}"/>
          </ac:spMkLst>
        </pc:spChg>
        <pc:spChg chg="del">
          <ac:chgData name="Jeffrey Chen" userId="S::cheny21@uchicago.edu::9e5dd5e2-8e86-4106-a7c9-0dd1d36e31db" providerId="AD" clId="Web-{6C2BC41C-AB1A-F294-9ADC-348EAB5C3478}" dt="2021-05-24T23:10:26.516" v="131"/>
          <ac:spMkLst>
            <pc:docMk/>
            <pc:sldMk cId="1339455528" sldId="266"/>
            <ac:spMk id="3" creationId="{D9FF3443-F5FB-414A-BD52-4D7A8134B601}"/>
          </ac:spMkLst>
        </pc:spChg>
      </pc:sldChg>
      <pc:sldChg chg="modSp add ord replId">
        <pc:chgData name="Jeffrey Chen" userId="S::cheny21@uchicago.edu::9e5dd5e2-8e86-4106-a7c9-0dd1d36e31db" providerId="AD" clId="Web-{6C2BC41C-AB1A-F294-9ADC-348EAB5C3478}" dt="2021-05-24T23:10:52.735" v="174" actId="20577"/>
        <pc:sldMkLst>
          <pc:docMk/>
          <pc:sldMk cId="1589748138" sldId="266"/>
        </pc:sldMkLst>
        <pc:spChg chg="mod">
          <ac:chgData name="Jeffrey Chen" userId="S::cheny21@uchicago.edu::9e5dd5e2-8e86-4106-a7c9-0dd1d36e31db" providerId="AD" clId="Web-{6C2BC41C-AB1A-F294-9ADC-348EAB5C3478}" dt="2021-05-24T23:10:52.735" v="174" actId="20577"/>
          <ac:spMkLst>
            <pc:docMk/>
            <pc:sldMk cId="1589748138" sldId="266"/>
            <ac:spMk id="2" creationId="{EE096848-76BE-4F29-AB13-A62B2A62EBCB}"/>
          </ac:spMkLst>
        </pc:spChg>
      </pc:sldChg>
      <pc:sldChg chg="add del replId">
        <pc:chgData name="Jeffrey Chen" userId="S::cheny21@uchicago.edu::9e5dd5e2-8e86-4106-a7c9-0dd1d36e31db" providerId="AD" clId="Web-{6C2BC41C-AB1A-F294-9ADC-348EAB5C3478}" dt="2021-05-24T23:08:59.189" v="96"/>
        <pc:sldMkLst>
          <pc:docMk/>
          <pc:sldMk cId="4238739496" sldId="266"/>
        </pc:sldMkLst>
      </pc:sldChg>
      <pc:sldChg chg="new">
        <pc:chgData name="Jeffrey Chen" userId="S::cheny21@uchicago.edu::9e5dd5e2-8e86-4106-a7c9-0dd1d36e31db" providerId="AD" clId="Web-{6C2BC41C-AB1A-F294-9ADC-348EAB5C3478}" dt="2021-05-24T23:10:57.985" v="175"/>
        <pc:sldMkLst>
          <pc:docMk/>
          <pc:sldMk cId="2955212737" sldId="267"/>
        </pc:sldMkLst>
      </pc:sldChg>
      <pc:sldChg chg="modSp add replId">
        <pc:chgData name="Jeffrey Chen" userId="S::cheny21@uchicago.edu::9e5dd5e2-8e86-4106-a7c9-0dd1d36e31db" providerId="AD" clId="Web-{6C2BC41C-AB1A-F294-9ADC-348EAB5C3478}" dt="2021-05-24T23:12:27.140" v="198" actId="20577"/>
        <pc:sldMkLst>
          <pc:docMk/>
          <pc:sldMk cId="4208381138" sldId="268"/>
        </pc:sldMkLst>
        <pc:spChg chg="mod">
          <ac:chgData name="Jeffrey Chen" userId="S::cheny21@uchicago.edu::9e5dd5e2-8e86-4106-a7c9-0dd1d36e31db" providerId="AD" clId="Web-{6C2BC41C-AB1A-F294-9ADC-348EAB5C3478}" dt="2021-05-24T23:12:27.140" v="198" actId="20577"/>
          <ac:spMkLst>
            <pc:docMk/>
            <pc:sldMk cId="4208381138" sldId="268"/>
            <ac:spMk id="2" creationId="{EE096848-76BE-4F29-AB13-A62B2A62EBCB}"/>
          </ac:spMkLst>
        </pc:spChg>
      </pc:sldChg>
      <pc:sldChg chg="modSp add del replId">
        <pc:chgData name="Jeffrey Chen" userId="S::cheny21@uchicago.edu::9e5dd5e2-8e86-4106-a7c9-0dd1d36e31db" providerId="AD" clId="Web-{6C2BC41C-AB1A-F294-9ADC-348EAB5C3478}" dt="2021-05-27T03:41:20.948" v="571"/>
        <pc:sldMkLst>
          <pc:docMk/>
          <pc:sldMk cId="3873766388" sldId="269"/>
        </pc:sldMkLst>
        <pc:spChg chg="mod">
          <ac:chgData name="Jeffrey Chen" userId="S::cheny21@uchicago.edu::9e5dd5e2-8e86-4106-a7c9-0dd1d36e31db" providerId="AD" clId="Web-{6C2BC41C-AB1A-F294-9ADC-348EAB5C3478}" dt="2021-05-24T23:14:00.217" v="324" actId="20577"/>
          <ac:spMkLst>
            <pc:docMk/>
            <pc:sldMk cId="3873766388" sldId="269"/>
            <ac:spMk id="2" creationId="{EE096848-76BE-4F29-AB13-A62B2A62EBCB}"/>
          </ac:spMkLst>
        </pc:spChg>
      </pc:sldChg>
      <pc:sldChg chg="modSp add replId">
        <pc:chgData name="Jeffrey Chen" userId="S::cheny21@uchicago.edu::9e5dd5e2-8e86-4106-a7c9-0dd1d36e31db" providerId="AD" clId="Web-{6C2BC41C-AB1A-F294-9ADC-348EAB5C3478}" dt="2021-05-24T23:14:22.717" v="337" actId="20577"/>
        <pc:sldMkLst>
          <pc:docMk/>
          <pc:sldMk cId="238907055" sldId="270"/>
        </pc:sldMkLst>
        <pc:spChg chg="mod">
          <ac:chgData name="Jeffrey Chen" userId="S::cheny21@uchicago.edu::9e5dd5e2-8e86-4106-a7c9-0dd1d36e31db" providerId="AD" clId="Web-{6C2BC41C-AB1A-F294-9ADC-348EAB5C3478}" dt="2021-05-24T23:14:22.717" v="337" actId="20577"/>
          <ac:spMkLst>
            <pc:docMk/>
            <pc:sldMk cId="238907055" sldId="270"/>
            <ac:spMk id="2" creationId="{EE096848-76BE-4F29-AB13-A62B2A62EBCB}"/>
          </ac:spMkLst>
        </pc:spChg>
      </pc:sldChg>
      <pc:sldChg chg="new ord">
        <pc:chgData name="Jeffrey Chen" userId="S::cheny21@uchicago.edu::9e5dd5e2-8e86-4106-a7c9-0dd1d36e31db" providerId="AD" clId="Web-{6C2BC41C-AB1A-F294-9ADC-348EAB5C3478}" dt="2021-05-24T23:14:28.357" v="339"/>
        <pc:sldMkLst>
          <pc:docMk/>
          <pc:sldMk cId="1585529756" sldId="271"/>
        </pc:sldMkLst>
      </pc:sldChg>
      <pc:sldChg chg="new">
        <pc:chgData name="Jeffrey Chen" userId="S::cheny21@uchicago.edu::9e5dd5e2-8e86-4106-a7c9-0dd1d36e31db" providerId="AD" clId="Web-{6C2BC41C-AB1A-F294-9ADC-348EAB5C3478}" dt="2021-05-24T23:14:32.060" v="340"/>
        <pc:sldMkLst>
          <pc:docMk/>
          <pc:sldMk cId="2198853590" sldId="272"/>
        </pc:sldMkLst>
      </pc:sldChg>
      <pc:sldChg chg="addSp delSp modSp new mod setBg">
        <pc:chgData name="Jeffrey Chen" userId="S::cheny21@uchicago.edu::9e5dd5e2-8e86-4106-a7c9-0dd1d36e31db" providerId="AD" clId="Web-{6C2BC41C-AB1A-F294-9ADC-348EAB5C3478}" dt="2021-05-24T23:17:38.746" v="373" actId="20577"/>
        <pc:sldMkLst>
          <pc:docMk/>
          <pc:sldMk cId="486395894" sldId="273"/>
        </pc:sldMkLst>
        <pc:spChg chg="mod">
          <ac:chgData name="Jeffrey Chen" userId="S::cheny21@uchicago.edu::9e5dd5e2-8e86-4106-a7c9-0dd1d36e31db" providerId="AD" clId="Web-{6C2BC41C-AB1A-F294-9ADC-348EAB5C3478}" dt="2021-05-24T23:17:38.746" v="373" actId="20577"/>
          <ac:spMkLst>
            <pc:docMk/>
            <pc:sldMk cId="486395894" sldId="273"/>
            <ac:spMk id="2" creationId="{7B120E31-C71F-4CA8-A54C-A51AC918A55B}"/>
          </ac:spMkLst>
        </pc:spChg>
        <pc:spChg chg="del mod">
          <ac:chgData name="Jeffrey Chen" userId="S::cheny21@uchicago.edu::9e5dd5e2-8e86-4106-a7c9-0dd1d36e31db" providerId="AD" clId="Web-{6C2BC41C-AB1A-F294-9ADC-348EAB5C3478}" dt="2021-05-24T23:17:18.340" v="364"/>
          <ac:spMkLst>
            <pc:docMk/>
            <pc:sldMk cId="486395894" sldId="273"/>
            <ac:spMk id="3" creationId="{08882E25-2BEA-4BAF-9568-5F70371C5291}"/>
          </ac:spMkLst>
        </pc:spChg>
        <pc:spChg chg="add">
          <ac:chgData name="Jeffrey Chen" userId="S::cheny21@uchicago.edu::9e5dd5e2-8e86-4106-a7c9-0dd1d36e31db" providerId="AD" clId="Web-{6C2BC41C-AB1A-F294-9ADC-348EAB5C3478}" dt="2021-05-24T23:17:27.543" v="365"/>
          <ac:spMkLst>
            <pc:docMk/>
            <pc:sldMk cId="486395894" sldId="273"/>
            <ac:spMk id="11" creationId="{6C8586D2-469F-400A-AEA2-B4413CA533AB}"/>
          </ac:spMkLst>
        </pc:spChg>
        <pc:spChg chg="add">
          <ac:chgData name="Jeffrey Chen" userId="S::cheny21@uchicago.edu::9e5dd5e2-8e86-4106-a7c9-0dd1d36e31db" providerId="AD" clId="Web-{6C2BC41C-AB1A-F294-9ADC-348EAB5C3478}" dt="2021-05-24T23:17:27.543" v="365"/>
          <ac:spMkLst>
            <pc:docMk/>
            <pc:sldMk cId="486395894" sldId="273"/>
            <ac:spMk id="13" creationId="{6879FBB7-D723-4E8D-8F7A-1CA33250B45A}"/>
          </ac:spMkLst>
        </pc:spChg>
        <pc:picChg chg="add">
          <ac:chgData name="Jeffrey Chen" userId="S::cheny21@uchicago.edu::9e5dd5e2-8e86-4106-a7c9-0dd1d36e31db" providerId="AD" clId="Web-{6C2BC41C-AB1A-F294-9ADC-348EAB5C3478}" dt="2021-05-24T23:17:27.543" v="365"/>
          <ac:picMkLst>
            <pc:docMk/>
            <pc:sldMk cId="486395894" sldId="273"/>
            <ac:picMk id="7" creationId="{DEB2E8C4-C3E7-4048-A43D-9859510CFA98}"/>
          </ac:picMkLst>
        </pc:picChg>
        <pc:inkChg chg="add">
          <ac:chgData name="Jeffrey Chen" userId="S::cheny21@uchicago.edu::9e5dd5e2-8e86-4106-a7c9-0dd1d36e31db" providerId="AD" clId="Web-{6C2BC41C-AB1A-F294-9ADC-348EAB5C3478}" dt="2021-05-24T23:17:27.543" v="365"/>
          <ac:inkMkLst>
            <pc:docMk/>
            <pc:sldMk cId="486395894" sldId="273"/>
            <ac:inkMk id="9" creationId="{24D29CCB-7956-4E3E-8880-304085F04BF4}"/>
          </ac:inkMkLst>
        </pc:inkChg>
      </pc:sldChg>
      <pc:sldChg chg="addSp delSp modSp new mod setBg addAnim delAnim">
        <pc:chgData name="Jeffrey Chen" userId="S::cheny21@uchicago.edu::9e5dd5e2-8e86-4106-a7c9-0dd1d36e31db" providerId="AD" clId="Web-{6C2BC41C-AB1A-F294-9ADC-348EAB5C3478}" dt="2021-05-24T23:18:42.167" v="395" actId="20577"/>
        <pc:sldMkLst>
          <pc:docMk/>
          <pc:sldMk cId="2770962957" sldId="274"/>
        </pc:sldMkLst>
        <pc:spChg chg="mod">
          <ac:chgData name="Jeffrey Chen" userId="S::cheny21@uchicago.edu::9e5dd5e2-8e86-4106-a7c9-0dd1d36e31db" providerId="AD" clId="Web-{6C2BC41C-AB1A-F294-9ADC-348EAB5C3478}" dt="2021-05-24T23:18:42.167" v="395" actId="20577"/>
          <ac:spMkLst>
            <pc:docMk/>
            <pc:sldMk cId="2770962957" sldId="274"/>
            <ac:spMk id="2" creationId="{66163522-3E22-4623-8D30-BCFF2BB4F33A}"/>
          </ac:spMkLst>
        </pc:spChg>
        <pc:spChg chg="del">
          <ac:chgData name="Jeffrey Chen" userId="S::cheny21@uchicago.edu::9e5dd5e2-8e86-4106-a7c9-0dd1d36e31db" providerId="AD" clId="Web-{6C2BC41C-AB1A-F294-9ADC-348EAB5C3478}" dt="2021-05-24T23:17:45.246" v="374"/>
          <ac:spMkLst>
            <pc:docMk/>
            <pc:sldMk cId="2770962957" sldId="274"/>
            <ac:spMk id="3" creationId="{789785A5-EBA2-4761-9169-F0F5E746B78E}"/>
          </ac:spMkLst>
        </pc:spChg>
        <pc:spChg chg="add del">
          <ac:chgData name="Jeffrey Chen" userId="S::cheny21@uchicago.edu::9e5dd5e2-8e86-4106-a7c9-0dd1d36e31db" providerId="AD" clId="Web-{6C2BC41C-AB1A-F294-9ADC-348EAB5C3478}" dt="2021-05-24T23:18:21.714" v="390"/>
          <ac:spMkLst>
            <pc:docMk/>
            <pc:sldMk cId="2770962957" sldId="274"/>
            <ac:spMk id="12" creationId="{07CD24CB-ADB7-42D5-B7CA-D6B8E1847F51}"/>
          </ac:spMkLst>
        </pc:spChg>
        <pc:spChg chg="add del">
          <ac:chgData name="Jeffrey Chen" userId="S::cheny21@uchicago.edu::9e5dd5e2-8e86-4106-a7c9-0dd1d36e31db" providerId="AD" clId="Web-{6C2BC41C-AB1A-F294-9ADC-348EAB5C3478}" dt="2021-05-24T23:18:21.714" v="390"/>
          <ac:spMkLst>
            <pc:docMk/>
            <pc:sldMk cId="2770962957" sldId="274"/>
            <ac:spMk id="14" creationId="{F49168E3-50B5-4B32-B3BA-B533522787E5}"/>
          </ac:spMkLst>
        </pc:spChg>
        <pc:spChg chg="add del">
          <ac:chgData name="Jeffrey Chen" userId="S::cheny21@uchicago.edu::9e5dd5e2-8e86-4106-a7c9-0dd1d36e31db" providerId="AD" clId="Web-{6C2BC41C-AB1A-F294-9ADC-348EAB5C3478}" dt="2021-05-24T23:18:21.714" v="390"/>
          <ac:spMkLst>
            <pc:docMk/>
            <pc:sldMk cId="2770962957" sldId="274"/>
            <ac:spMk id="16" creationId="{C0A61ECB-521C-4BFC-9F12-1BA566BC2434}"/>
          </ac:spMkLst>
        </pc:spChg>
        <pc:spChg chg="add">
          <ac:chgData name="Jeffrey Chen" userId="S::cheny21@uchicago.edu::9e5dd5e2-8e86-4106-a7c9-0dd1d36e31db" providerId="AD" clId="Web-{6C2BC41C-AB1A-F294-9ADC-348EAB5C3478}" dt="2021-05-24T23:18:21.714" v="390"/>
          <ac:spMkLst>
            <pc:docMk/>
            <pc:sldMk cId="2770962957" sldId="274"/>
            <ac:spMk id="21" creationId="{E914257E-1E2A-4AC7-89EC-1FB65C9C0A0D}"/>
          </ac:spMkLst>
        </pc:spChg>
        <pc:spChg chg="add">
          <ac:chgData name="Jeffrey Chen" userId="S::cheny21@uchicago.edu::9e5dd5e2-8e86-4106-a7c9-0dd1d36e31db" providerId="AD" clId="Web-{6C2BC41C-AB1A-F294-9ADC-348EAB5C3478}" dt="2021-05-24T23:18:21.714" v="390"/>
          <ac:spMkLst>
            <pc:docMk/>
            <pc:sldMk cId="2770962957" sldId="274"/>
            <ac:spMk id="22" creationId="{03E1C8F1-97F5-489C-8308-958F09657254}"/>
          </ac:spMkLst>
        </pc:spChg>
        <pc:spChg chg="add del">
          <ac:chgData name="Jeffrey Chen" userId="S::cheny21@uchicago.edu::9e5dd5e2-8e86-4106-a7c9-0dd1d36e31db" providerId="AD" clId="Web-{6C2BC41C-AB1A-F294-9ADC-348EAB5C3478}" dt="2021-05-24T23:18:21.558" v="389"/>
          <ac:spMkLst>
            <pc:docMk/>
            <pc:sldMk cId="2770962957" sldId="274"/>
            <ac:spMk id="27" creationId="{8EF7D2E8-5F8A-4E0B-9647-8072A94A09CA}"/>
          </ac:spMkLst>
        </pc:spChg>
        <pc:spChg chg="add del">
          <ac:chgData name="Jeffrey Chen" userId="S::cheny21@uchicago.edu::9e5dd5e2-8e86-4106-a7c9-0dd1d36e31db" providerId="AD" clId="Web-{6C2BC41C-AB1A-F294-9ADC-348EAB5C3478}" dt="2021-05-24T23:18:21.558" v="389"/>
          <ac:spMkLst>
            <pc:docMk/>
            <pc:sldMk cId="2770962957" sldId="274"/>
            <ac:spMk id="29" creationId="{86A6E2CC-84C1-424C-A664-BC849F6D0AC7}"/>
          </ac:spMkLst>
        </pc:spChg>
        <pc:spChg chg="add">
          <ac:chgData name="Jeffrey Chen" userId="S::cheny21@uchicago.edu::9e5dd5e2-8e86-4106-a7c9-0dd1d36e31db" providerId="AD" clId="Web-{6C2BC41C-AB1A-F294-9ADC-348EAB5C3478}" dt="2021-05-24T23:18:21.714" v="390"/>
          <ac:spMkLst>
            <pc:docMk/>
            <pc:sldMk cId="2770962957" sldId="274"/>
            <ac:spMk id="31" creationId="{DEB62645-D4DA-4E99-8344-B1536F63D108}"/>
          </ac:spMkLst>
        </pc:spChg>
        <pc:picChg chg="add del">
          <ac:chgData name="Jeffrey Chen" userId="S::cheny21@uchicago.edu::9e5dd5e2-8e86-4106-a7c9-0dd1d36e31db" providerId="AD" clId="Web-{6C2BC41C-AB1A-F294-9ADC-348EAB5C3478}" dt="2021-05-24T23:18:21.714" v="390"/>
          <ac:picMkLst>
            <pc:docMk/>
            <pc:sldMk cId="2770962957" sldId="274"/>
            <ac:picMk id="8" creationId="{DEB2E8C4-C3E7-4048-A43D-9859510CFA98}"/>
          </ac:picMkLst>
        </pc:picChg>
        <pc:picChg chg="add">
          <ac:chgData name="Jeffrey Chen" userId="S::cheny21@uchicago.edu::9e5dd5e2-8e86-4106-a7c9-0dd1d36e31db" providerId="AD" clId="Web-{6C2BC41C-AB1A-F294-9ADC-348EAB5C3478}" dt="2021-05-24T23:18:21.714" v="390"/>
          <ac:picMkLst>
            <pc:docMk/>
            <pc:sldMk cId="2770962957" sldId="274"/>
            <ac:picMk id="18" creationId="{DEB2E8C4-C3E7-4048-A43D-9859510CFA98}"/>
          </ac:picMkLst>
        </pc:picChg>
        <pc:picChg chg="add del">
          <ac:chgData name="Jeffrey Chen" userId="S::cheny21@uchicago.edu::9e5dd5e2-8e86-4106-a7c9-0dd1d36e31db" providerId="AD" clId="Web-{6C2BC41C-AB1A-F294-9ADC-348EAB5C3478}" dt="2021-05-24T23:18:21.558" v="389"/>
          <ac:picMkLst>
            <pc:docMk/>
            <pc:sldMk cId="2770962957" sldId="274"/>
            <ac:picMk id="20" creationId="{0703964E-7033-4D48-934A-592E899050B0}"/>
          </ac:picMkLst>
        </pc:picChg>
        <pc:picChg chg="add del">
          <ac:chgData name="Jeffrey Chen" userId="S::cheny21@uchicago.edu::9e5dd5e2-8e86-4106-a7c9-0dd1d36e31db" providerId="AD" clId="Web-{6C2BC41C-AB1A-F294-9ADC-348EAB5C3478}" dt="2021-05-24T23:18:21.558" v="389"/>
          <ac:picMkLst>
            <pc:docMk/>
            <pc:sldMk cId="2770962957" sldId="274"/>
            <ac:picMk id="23" creationId="{DEB2E8C4-C3E7-4048-A43D-9859510CFA98}"/>
          </ac:picMkLst>
        </pc:picChg>
        <pc:picChg chg="add mod">
          <ac:chgData name="Jeffrey Chen" userId="S::cheny21@uchicago.edu::9e5dd5e2-8e86-4106-a7c9-0dd1d36e31db" providerId="AD" clId="Web-{6C2BC41C-AB1A-F294-9ADC-348EAB5C3478}" dt="2021-05-24T23:18:34.980" v="393" actId="1076"/>
          <ac:picMkLst>
            <pc:docMk/>
            <pc:sldMk cId="2770962957" sldId="274"/>
            <ac:picMk id="24" creationId="{4FADADBE-DE29-4B5A-8822-77BC6AE4F84F}"/>
          </ac:picMkLst>
        </pc:picChg>
        <pc:inkChg chg="add del">
          <ac:chgData name="Jeffrey Chen" userId="S::cheny21@uchicago.edu::9e5dd5e2-8e86-4106-a7c9-0dd1d36e31db" providerId="AD" clId="Web-{6C2BC41C-AB1A-F294-9ADC-348EAB5C3478}" dt="2021-05-24T23:18:21.714" v="390"/>
          <ac:inkMkLst>
            <pc:docMk/>
            <pc:sldMk cId="2770962957" sldId="274"/>
            <ac:inkMk id="10" creationId="{24D29CCB-7956-4E3E-8880-304085F04BF4}"/>
          </ac:inkMkLst>
        </pc:inkChg>
        <pc:inkChg chg="add">
          <ac:chgData name="Jeffrey Chen" userId="S::cheny21@uchicago.edu::9e5dd5e2-8e86-4106-a7c9-0dd1d36e31db" providerId="AD" clId="Web-{6C2BC41C-AB1A-F294-9ADC-348EAB5C3478}" dt="2021-05-24T23:18:21.714" v="390"/>
          <ac:inkMkLst>
            <pc:docMk/>
            <pc:sldMk cId="2770962957" sldId="274"/>
            <ac:inkMk id="19" creationId="{24D29CCB-7956-4E3E-8880-304085F04BF4}"/>
          </ac:inkMkLst>
        </pc:inkChg>
        <pc:inkChg chg="add del">
          <ac:chgData name="Jeffrey Chen" userId="S::cheny21@uchicago.edu::9e5dd5e2-8e86-4106-a7c9-0dd1d36e31db" providerId="AD" clId="Web-{6C2BC41C-AB1A-F294-9ADC-348EAB5C3478}" dt="2021-05-24T23:18:21.558" v="389"/>
          <ac:inkMkLst>
            <pc:docMk/>
            <pc:sldMk cId="2770962957" sldId="274"/>
            <ac:inkMk id="25" creationId="{24D29CCB-7956-4E3E-8880-304085F04BF4}"/>
          </ac:inkMkLst>
        </pc:inkChg>
      </pc:sldChg>
      <pc:sldChg chg="add replId">
        <pc:chgData name="Jeffrey Chen" userId="S::cheny21@uchicago.edu::9e5dd5e2-8e86-4106-a7c9-0dd1d36e31db" providerId="AD" clId="Web-{6C2BC41C-AB1A-F294-9ADC-348EAB5C3478}" dt="2021-05-24T23:15:59.419" v="359"/>
        <pc:sldMkLst>
          <pc:docMk/>
          <pc:sldMk cId="4101963032" sldId="275"/>
        </pc:sldMkLst>
      </pc:sldChg>
      <pc:sldChg chg="new ord">
        <pc:chgData name="Jeffrey Chen" userId="S::cheny21@uchicago.edu::9e5dd5e2-8e86-4106-a7c9-0dd1d36e31db" providerId="AD" clId="Web-{6C2BC41C-AB1A-F294-9ADC-348EAB5C3478}" dt="2021-05-24T23:51:58.019" v="486"/>
        <pc:sldMkLst>
          <pc:docMk/>
          <pc:sldMk cId="2707398438" sldId="276"/>
        </pc:sldMkLst>
      </pc:sldChg>
      <pc:sldChg chg="addSp delSp modSp new modNotes">
        <pc:chgData name="Jeffrey Chen" userId="S::cheny21@uchicago.edu::9e5dd5e2-8e86-4106-a7c9-0dd1d36e31db" providerId="AD" clId="Web-{6C2BC41C-AB1A-F294-9ADC-348EAB5C3478}" dt="2021-05-27T22:11:46.817" v="1018"/>
        <pc:sldMkLst>
          <pc:docMk/>
          <pc:sldMk cId="581597950" sldId="277"/>
        </pc:sldMkLst>
        <pc:spChg chg="mod">
          <ac:chgData name="Jeffrey Chen" userId="S::cheny21@uchicago.edu::9e5dd5e2-8e86-4106-a7c9-0dd1d36e31db" providerId="AD" clId="Web-{6C2BC41C-AB1A-F294-9ADC-348EAB5C3478}" dt="2021-05-27T22:00:13.336" v="973" actId="20577"/>
          <ac:spMkLst>
            <pc:docMk/>
            <pc:sldMk cId="581597950" sldId="277"/>
            <ac:spMk id="2" creationId="{8C8A1F3C-FFE7-4A61-B864-D021FB5AADDB}"/>
          </ac:spMkLst>
        </pc:spChg>
        <pc:spChg chg="add del mod">
          <ac:chgData name="Jeffrey Chen" userId="S::cheny21@uchicago.edu::9e5dd5e2-8e86-4106-a7c9-0dd1d36e31db" providerId="AD" clId="Web-{6C2BC41C-AB1A-F294-9ADC-348EAB5C3478}" dt="2021-05-27T21:46:36.872" v="891"/>
          <ac:spMkLst>
            <pc:docMk/>
            <pc:sldMk cId="581597950" sldId="277"/>
            <ac:spMk id="6" creationId="{3CEEEC66-427F-4C17-A266-4FF45FD275E7}"/>
          </ac:spMkLst>
        </pc:spChg>
        <pc:spChg chg="del">
          <ac:chgData name="Jeffrey Chen" userId="S::cheny21@uchicago.edu::9e5dd5e2-8e86-4106-a7c9-0dd1d36e31db" providerId="AD" clId="Web-{6C2BC41C-AB1A-F294-9ADC-348EAB5C3478}" dt="2021-05-27T21:46:39.794" v="892"/>
          <ac:spMkLst>
            <pc:docMk/>
            <pc:sldMk cId="581597950" sldId="277"/>
            <ac:spMk id="7" creationId="{12EB2CD6-82C6-496D-92E4-4FD2FDB34C97}"/>
          </ac:spMkLst>
        </pc:spChg>
        <pc:spChg chg="add del mod">
          <ac:chgData name="Jeffrey Chen" userId="S::cheny21@uchicago.edu::9e5dd5e2-8e86-4106-a7c9-0dd1d36e31db" providerId="AD" clId="Web-{6C2BC41C-AB1A-F294-9ADC-348EAB5C3478}" dt="2021-05-27T21:52:05.246" v="901"/>
          <ac:spMkLst>
            <pc:docMk/>
            <pc:sldMk cId="581597950" sldId="277"/>
            <ac:spMk id="8" creationId="{FC8CE83E-C851-4831-A3A7-727242A92F0C}"/>
          </ac:spMkLst>
        </pc:spChg>
        <pc:spChg chg="del">
          <ac:chgData name="Jeffrey Chen" userId="S::cheny21@uchicago.edu::9e5dd5e2-8e86-4106-a7c9-0dd1d36e31db" providerId="AD" clId="Web-{6C2BC41C-AB1A-F294-9ADC-348EAB5C3478}" dt="2021-05-27T21:46:41.076" v="893"/>
          <ac:spMkLst>
            <pc:docMk/>
            <pc:sldMk cId="581597950" sldId="277"/>
            <ac:spMk id="9" creationId="{B3DD6721-A540-4929-A1FC-E686AE928558}"/>
          </ac:spMkLst>
        </pc:spChg>
        <pc:spChg chg="add mod">
          <ac:chgData name="Jeffrey Chen" userId="S::cheny21@uchicago.edu::9e5dd5e2-8e86-4106-a7c9-0dd1d36e31db" providerId="AD" clId="Web-{6C2BC41C-AB1A-F294-9ADC-348EAB5C3478}" dt="2021-05-27T21:58:13.868" v="930" actId="1076"/>
          <ac:spMkLst>
            <pc:docMk/>
            <pc:sldMk cId="581597950" sldId="277"/>
            <ac:spMk id="10" creationId="{C3BDB2CC-74E9-4A9B-B8AF-FB901DBDA2E8}"/>
          </ac:spMkLst>
        </pc:spChg>
        <pc:spChg chg="add mod">
          <ac:chgData name="Jeffrey Chen" userId="S::cheny21@uchicago.edu::9e5dd5e2-8e86-4106-a7c9-0dd1d36e31db" providerId="AD" clId="Web-{6C2BC41C-AB1A-F294-9ADC-348EAB5C3478}" dt="2021-05-27T21:58:15.603" v="931" actId="1076"/>
          <ac:spMkLst>
            <pc:docMk/>
            <pc:sldMk cId="581597950" sldId="277"/>
            <ac:spMk id="12" creationId="{837E3549-16CE-4749-9357-27190BF28FC5}"/>
          </ac:spMkLst>
        </pc:spChg>
        <pc:spChg chg="add mod">
          <ac:chgData name="Jeffrey Chen" userId="S::cheny21@uchicago.edu::9e5dd5e2-8e86-4106-a7c9-0dd1d36e31db" providerId="AD" clId="Web-{6C2BC41C-AB1A-F294-9ADC-348EAB5C3478}" dt="2021-05-27T21:58:11.884" v="929" actId="1076"/>
          <ac:spMkLst>
            <pc:docMk/>
            <pc:sldMk cId="581597950" sldId="277"/>
            <ac:spMk id="14" creationId="{23C545E7-FBEC-4A26-86D7-1BB67FE62F58}"/>
          </ac:spMkLst>
        </pc:spChg>
        <pc:spChg chg="add mod">
          <ac:chgData name="Jeffrey Chen" userId="S::cheny21@uchicago.edu::9e5dd5e2-8e86-4106-a7c9-0dd1d36e31db" providerId="AD" clId="Web-{6C2BC41C-AB1A-F294-9ADC-348EAB5C3478}" dt="2021-05-27T21:58:09.134" v="928" actId="1076"/>
          <ac:spMkLst>
            <pc:docMk/>
            <pc:sldMk cId="581597950" sldId="277"/>
            <ac:spMk id="15" creationId="{6A1712FE-96AA-4675-80FA-C230E45D1C9C}"/>
          </ac:spMkLst>
        </pc:spChg>
        <pc:spChg chg="add mod">
          <ac:chgData name="Jeffrey Chen" userId="S::cheny21@uchicago.edu::9e5dd5e2-8e86-4106-a7c9-0dd1d36e31db" providerId="AD" clId="Web-{6C2BC41C-AB1A-F294-9ADC-348EAB5C3478}" dt="2021-05-27T21:58:17.509" v="932" actId="1076"/>
          <ac:spMkLst>
            <pc:docMk/>
            <pc:sldMk cId="581597950" sldId="277"/>
            <ac:spMk id="17" creationId="{430A1F21-A416-4CEC-95E1-32AF7231CD18}"/>
          </ac:spMkLst>
        </pc:spChg>
        <pc:spChg chg="add mod">
          <ac:chgData name="Jeffrey Chen" userId="S::cheny21@uchicago.edu::9e5dd5e2-8e86-4106-a7c9-0dd1d36e31db" providerId="AD" clId="Web-{6C2BC41C-AB1A-F294-9ADC-348EAB5C3478}" dt="2021-05-27T21:59:36.712" v="965" actId="1076"/>
          <ac:spMkLst>
            <pc:docMk/>
            <pc:sldMk cId="581597950" sldId="277"/>
            <ac:spMk id="18" creationId="{034E1874-46BA-476E-9452-360F3BB1106D}"/>
          </ac:spMkLst>
        </pc:spChg>
        <pc:spChg chg="mod">
          <ac:chgData name="Jeffrey Chen" userId="S::cheny21@uchicago.edu::9e5dd5e2-8e86-4106-a7c9-0dd1d36e31db" providerId="AD" clId="Web-{6C2BC41C-AB1A-F294-9ADC-348EAB5C3478}" dt="2021-05-27T22:08:52.474" v="1012" actId="1076"/>
          <ac:spMkLst>
            <pc:docMk/>
            <pc:sldMk cId="581597950" sldId="277"/>
            <ac:spMk id="25" creationId="{0B1795F0-835F-4F58-9D62-2378B4EA4500}"/>
          </ac:spMkLst>
        </pc:spChg>
        <pc:picChg chg="del">
          <ac:chgData name="Jeffrey Chen" userId="S::cheny21@uchicago.edu::9e5dd5e2-8e86-4106-a7c9-0dd1d36e31db" providerId="AD" clId="Web-{6C2BC41C-AB1A-F294-9ADC-348EAB5C3478}" dt="2021-05-27T21:46:27.029" v="890"/>
          <ac:picMkLst>
            <pc:docMk/>
            <pc:sldMk cId="581597950" sldId="277"/>
            <ac:picMk id="4" creationId="{5DFA2B06-E2CF-4D79-9432-96480AEC3C5C}"/>
          </ac:picMkLst>
        </pc:picChg>
        <pc:picChg chg="del">
          <ac:chgData name="Jeffrey Chen" userId="S::cheny21@uchicago.edu::9e5dd5e2-8e86-4106-a7c9-0dd1d36e31db" providerId="AD" clId="Web-{6C2BC41C-AB1A-F294-9ADC-348EAB5C3478}" dt="2021-05-27T21:46:25.435" v="889"/>
          <ac:picMkLst>
            <pc:docMk/>
            <pc:sldMk cId="581597950" sldId="277"/>
            <ac:picMk id="5" creationId="{BE337091-5C79-4B88-827C-C6CBF0950789}"/>
          </ac:picMkLst>
        </pc:picChg>
        <pc:picChg chg="add mod">
          <ac:chgData name="Jeffrey Chen" userId="S::cheny21@uchicago.edu::9e5dd5e2-8e86-4106-a7c9-0dd1d36e31db" providerId="AD" clId="Web-{6C2BC41C-AB1A-F294-9ADC-348EAB5C3478}" dt="2021-05-27T21:53:37.448" v="917" actId="1076"/>
          <ac:picMkLst>
            <pc:docMk/>
            <pc:sldMk cId="581597950" sldId="277"/>
            <ac:picMk id="16" creationId="{3370C24F-6E6B-44D6-A937-30E06CCE7F64}"/>
          </ac:picMkLst>
        </pc:picChg>
        <pc:picChg chg="add del mod">
          <ac:chgData name="Jeffrey Chen" userId="S::cheny21@uchicago.edu::9e5dd5e2-8e86-4106-a7c9-0dd1d36e31db" providerId="AD" clId="Web-{6C2BC41C-AB1A-F294-9ADC-348EAB5C3478}" dt="2021-05-27T22:08:47.615" v="1011"/>
          <ac:picMkLst>
            <pc:docMk/>
            <pc:sldMk cId="581597950" sldId="277"/>
            <ac:picMk id="19" creationId="{5038519C-8CF0-4BA6-A46B-C8FB0ABED166}"/>
          </ac:picMkLst>
        </pc:picChg>
        <pc:picChg chg="add del mod">
          <ac:chgData name="Jeffrey Chen" userId="S::cheny21@uchicago.edu::9e5dd5e2-8e86-4106-a7c9-0dd1d36e31db" providerId="AD" clId="Web-{6C2BC41C-AB1A-F294-9ADC-348EAB5C3478}" dt="2021-05-27T22:11:46.817" v="1018"/>
          <ac:picMkLst>
            <pc:docMk/>
            <pc:sldMk cId="581597950" sldId="277"/>
            <ac:picMk id="20" creationId="{69D2B2C2-A381-4D59-857C-8FD40034BC5A}"/>
          </ac:picMkLst>
        </pc:picChg>
      </pc:sldChg>
      <pc:sldChg chg="add del replId">
        <pc:chgData name="Jeffrey Chen" userId="S::cheny21@uchicago.edu::9e5dd5e2-8e86-4106-a7c9-0dd1d36e31db" providerId="AD" clId="Web-{6C2BC41C-AB1A-F294-9ADC-348EAB5C3478}" dt="2021-05-24T23:47:15.272" v="436"/>
        <pc:sldMkLst>
          <pc:docMk/>
          <pc:sldMk cId="2956766060" sldId="277"/>
        </pc:sldMkLst>
      </pc:sldChg>
      <pc:sldChg chg="delSp modSp new">
        <pc:chgData name="Jeffrey Chen" userId="S::cheny21@uchicago.edu::9e5dd5e2-8e86-4106-a7c9-0dd1d36e31db" providerId="AD" clId="Web-{6C2BC41C-AB1A-F294-9ADC-348EAB5C3478}" dt="2021-05-24T23:48:32.943" v="452"/>
        <pc:sldMkLst>
          <pc:docMk/>
          <pc:sldMk cId="3308779935" sldId="278"/>
        </pc:sldMkLst>
        <pc:spChg chg="del mod">
          <ac:chgData name="Jeffrey Chen" userId="S::cheny21@uchicago.edu::9e5dd5e2-8e86-4106-a7c9-0dd1d36e31db" providerId="AD" clId="Web-{6C2BC41C-AB1A-F294-9ADC-348EAB5C3478}" dt="2021-05-24T23:48:32.943" v="452"/>
          <ac:spMkLst>
            <pc:docMk/>
            <pc:sldMk cId="3308779935" sldId="278"/>
            <ac:spMk id="3" creationId="{43D09264-4722-4F15-A057-0CCD24890A86}"/>
          </ac:spMkLst>
        </pc:spChg>
      </pc:sldChg>
      <pc:sldChg chg="modSp add ord replId">
        <pc:chgData name="Jeffrey Chen" userId="S::cheny21@uchicago.edu::9e5dd5e2-8e86-4106-a7c9-0dd1d36e31db" providerId="AD" clId="Web-{6C2BC41C-AB1A-F294-9ADC-348EAB5C3478}" dt="2021-05-24T23:52:10.300" v="494" actId="20577"/>
        <pc:sldMkLst>
          <pc:docMk/>
          <pc:sldMk cId="1754270448" sldId="279"/>
        </pc:sldMkLst>
        <pc:spChg chg="mod">
          <ac:chgData name="Jeffrey Chen" userId="S::cheny21@uchicago.edu::9e5dd5e2-8e86-4106-a7c9-0dd1d36e31db" providerId="AD" clId="Web-{6C2BC41C-AB1A-F294-9ADC-348EAB5C3478}" dt="2021-05-24T23:52:10.300" v="494" actId="20577"/>
          <ac:spMkLst>
            <pc:docMk/>
            <pc:sldMk cId="1754270448" sldId="279"/>
            <ac:spMk id="2" creationId="{EE096848-76BE-4F29-AB13-A62B2A62EBCB}"/>
          </ac:spMkLst>
        </pc:spChg>
      </pc:sldChg>
      <pc:sldChg chg="modSp add ord replId">
        <pc:chgData name="Jeffrey Chen" userId="S::cheny21@uchicago.edu::9e5dd5e2-8e86-4106-a7c9-0dd1d36e31db" providerId="AD" clId="Web-{6C2BC41C-AB1A-F294-9ADC-348EAB5C3478}" dt="2021-05-24T23:50:19.427" v="484" actId="14100"/>
        <pc:sldMkLst>
          <pc:docMk/>
          <pc:sldMk cId="1022341406" sldId="280"/>
        </pc:sldMkLst>
        <pc:spChg chg="mod">
          <ac:chgData name="Jeffrey Chen" userId="S::cheny21@uchicago.edu::9e5dd5e2-8e86-4106-a7c9-0dd1d36e31db" providerId="AD" clId="Web-{6C2BC41C-AB1A-F294-9ADC-348EAB5C3478}" dt="2021-05-24T23:50:19.427" v="484" actId="14100"/>
          <ac:spMkLst>
            <pc:docMk/>
            <pc:sldMk cId="1022341406" sldId="280"/>
            <ac:spMk id="2" creationId="{EE096848-76BE-4F29-AB13-A62B2A62EBCB}"/>
          </ac:spMkLst>
        </pc:spChg>
      </pc:sldChg>
      <pc:sldChg chg="new del">
        <pc:chgData name="Jeffrey Chen" userId="S::cheny21@uchicago.edu::9e5dd5e2-8e86-4106-a7c9-0dd1d36e31db" providerId="AD" clId="Web-{6C2BC41C-AB1A-F294-9ADC-348EAB5C3478}" dt="2021-05-24T23:50:00.395" v="466"/>
        <pc:sldMkLst>
          <pc:docMk/>
          <pc:sldMk cId="1270734011" sldId="280"/>
        </pc:sldMkLst>
      </pc:sldChg>
      <pc:sldChg chg="del">
        <pc:chgData name="Jeffrey Chen" userId="S::cheny21@uchicago.edu::9e5dd5e2-8e86-4106-a7c9-0dd1d36e31db" providerId="AD" clId="Web-{6C2BC41C-AB1A-F294-9ADC-348EAB5C3478}" dt="2021-05-27T02:25:14.241" v="540"/>
        <pc:sldMkLst>
          <pc:docMk/>
          <pc:sldMk cId="2897715818" sldId="281"/>
        </pc:sldMkLst>
      </pc:sldChg>
      <pc:sldChg chg="addSp delSp modSp mod setBg">
        <pc:chgData name="Jeffrey Chen" userId="S::cheny21@uchicago.edu::9e5dd5e2-8e86-4106-a7c9-0dd1d36e31db" providerId="AD" clId="Web-{6C2BC41C-AB1A-F294-9ADC-348EAB5C3478}" dt="2021-05-27T03:50:42.768" v="654"/>
        <pc:sldMkLst>
          <pc:docMk/>
          <pc:sldMk cId="3421746891" sldId="284"/>
        </pc:sldMkLst>
        <pc:spChg chg="mod">
          <ac:chgData name="Jeffrey Chen" userId="S::cheny21@uchicago.edu::9e5dd5e2-8e86-4106-a7c9-0dd1d36e31db" providerId="AD" clId="Web-{6C2BC41C-AB1A-F294-9ADC-348EAB5C3478}" dt="2021-05-27T03:50:30.487" v="653"/>
          <ac:spMkLst>
            <pc:docMk/>
            <pc:sldMk cId="3421746891" sldId="284"/>
            <ac:spMk id="2" creationId="{BB3B767F-3E28-4409-A404-DCC4D6090242}"/>
          </ac:spMkLst>
        </pc:spChg>
        <pc:spChg chg="del">
          <ac:chgData name="Jeffrey Chen" userId="S::cheny21@uchicago.edu::9e5dd5e2-8e86-4106-a7c9-0dd1d36e31db" providerId="AD" clId="Web-{6C2BC41C-AB1A-F294-9ADC-348EAB5C3478}" dt="2021-05-27T03:50:23.659" v="650"/>
          <ac:spMkLst>
            <pc:docMk/>
            <pc:sldMk cId="3421746891" sldId="284"/>
            <ac:spMk id="3" creationId="{FEC8DA8F-764A-44E5-9B3F-07A2BDECB256}"/>
          </ac:spMkLst>
        </pc:spChg>
        <pc:spChg chg="add">
          <ac:chgData name="Jeffrey Chen" userId="S::cheny21@uchicago.edu::9e5dd5e2-8e86-4106-a7c9-0dd1d36e31db" providerId="AD" clId="Web-{6C2BC41C-AB1A-F294-9ADC-348EAB5C3478}" dt="2021-05-27T03:50:30.487" v="653"/>
          <ac:spMkLst>
            <pc:docMk/>
            <pc:sldMk cId="3421746891" sldId="284"/>
            <ac:spMk id="13" creationId="{E914257E-1E2A-4AC7-89EC-1FB65C9C0A0D}"/>
          </ac:spMkLst>
        </pc:spChg>
        <pc:spChg chg="add">
          <ac:chgData name="Jeffrey Chen" userId="S::cheny21@uchicago.edu::9e5dd5e2-8e86-4106-a7c9-0dd1d36e31db" providerId="AD" clId="Web-{6C2BC41C-AB1A-F294-9ADC-348EAB5C3478}" dt="2021-05-27T03:50:30.487" v="653"/>
          <ac:spMkLst>
            <pc:docMk/>
            <pc:sldMk cId="3421746891" sldId="284"/>
            <ac:spMk id="15" creationId="{03E1C8F1-97F5-489C-8308-958F09657254}"/>
          </ac:spMkLst>
        </pc:spChg>
        <pc:spChg chg="add">
          <ac:chgData name="Jeffrey Chen" userId="S::cheny21@uchicago.edu::9e5dd5e2-8e86-4106-a7c9-0dd1d36e31db" providerId="AD" clId="Web-{6C2BC41C-AB1A-F294-9ADC-348EAB5C3478}" dt="2021-05-27T03:50:30.487" v="653"/>
          <ac:spMkLst>
            <pc:docMk/>
            <pc:sldMk cId="3421746891" sldId="284"/>
            <ac:spMk id="17" creationId="{DEB62645-D4DA-4E99-8344-B1536F63D108}"/>
          </ac:spMkLst>
        </pc:spChg>
        <pc:picChg chg="add del mod">
          <ac:chgData name="Jeffrey Chen" userId="S::cheny21@uchicago.edu::9e5dd5e2-8e86-4106-a7c9-0dd1d36e31db" providerId="AD" clId="Web-{6C2BC41C-AB1A-F294-9ADC-348EAB5C3478}" dt="2021-05-27T03:50:42.768" v="654"/>
          <ac:picMkLst>
            <pc:docMk/>
            <pc:sldMk cId="3421746891" sldId="284"/>
            <ac:picMk id="4" creationId="{279739C9-871D-45A9-ABC7-2230BF6EA9A2}"/>
          </ac:picMkLst>
        </pc:picChg>
        <pc:picChg chg="add">
          <ac:chgData name="Jeffrey Chen" userId="S::cheny21@uchicago.edu::9e5dd5e2-8e86-4106-a7c9-0dd1d36e31db" providerId="AD" clId="Web-{6C2BC41C-AB1A-F294-9ADC-348EAB5C3478}" dt="2021-05-27T03:50:30.487" v="653"/>
          <ac:picMkLst>
            <pc:docMk/>
            <pc:sldMk cId="3421746891" sldId="284"/>
            <ac:picMk id="9" creationId="{DEB2E8C4-C3E7-4048-A43D-9859510CFA98}"/>
          </ac:picMkLst>
        </pc:picChg>
        <pc:inkChg chg="add">
          <ac:chgData name="Jeffrey Chen" userId="S::cheny21@uchicago.edu::9e5dd5e2-8e86-4106-a7c9-0dd1d36e31db" providerId="AD" clId="Web-{6C2BC41C-AB1A-F294-9ADC-348EAB5C3478}" dt="2021-05-27T03:50:30.487" v="653"/>
          <ac:inkMkLst>
            <pc:docMk/>
            <pc:sldMk cId="3421746891" sldId="284"/>
            <ac:inkMk id="11" creationId="{24D29CCB-7956-4E3E-8880-304085F04BF4}"/>
          </ac:inkMkLst>
        </pc:inkChg>
      </pc:sldChg>
      <pc:sldChg chg="addSp delSp modSp new mod setBg modNotes">
        <pc:chgData name="Jeffrey Chen" userId="S::cheny21@uchicago.edu::9e5dd5e2-8e86-4106-a7c9-0dd1d36e31db" providerId="AD" clId="Web-{6C2BC41C-AB1A-F294-9ADC-348EAB5C3478}" dt="2021-05-27T22:04:52.444" v="999" actId="20577"/>
        <pc:sldMkLst>
          <pc:docMk/>
          <pc:sldMk cId="1814147165" sldId="285"/>
        </pc:sldMkLst>
        <pc:spChg chg="mod">
          <ac:chgData name="Jeffrey Chen" userId="S::cheny21@uchicago.edu::9e5dd5e2-8e86-4106-a7c9-0dd1d36e31db" providerId="AD" clId="Web-{6C2BC41C-AB1A-F294-9ADC-348EAB5C3478}" dt="2021-05-27T22:04:52.444" v="999" actId="20577"/>
          <ac:spMkLst>
            <pc:docMk/>
            <pc:sldMk cId="1814147165" sldId="285"/>
            <ac:spMk id="2" creationId="{BCEAF066-991F-4FC6-9187-BD661F5425D7}"/>
          </ac:spMkLst>
        </pc:spChg>
        <pc:spChg chg="del mod">
          <ac:chgData name="Jeffrey Chen" userId="S::cheny21@uchicago.edu::9e5dd5e2-8e86-4106-a7c9-0dd1d36e31db" providerId="AD" clId="Web-{6C2BC41C-AB1A-F294-9ADC-348EAB5C3478}" dt="2021-05-27T03:40:42.182" v="558"/>
          <ac:spMkLst>
            <pc:docMk/>
            <pc:sldMk cId="1814147165" sldId="285"/>
            <ac:spMk id="3" creationId="{7050E4FD-6030-4888-AF8B-5A5DFD145111}"/>
          </ac:spMkLst>
        </pc:spChg>
        <pc:spChg chg="add mod">
          <ac:chgData name="Jeffrey Chen" userId="S::cheny21@uchicago.edu::9e5dd5e2-8e86-4106-a7c9-0dd1d36e31db" providerId="AD" clId="Web-{6C2BC41C-AB1A-F294-9ADC-348EAB5C3478}" dt="2021-05-27T03:51:18.206" v="662" actId="1076"/>
          <ac:spMkLst>
            <pc:docMk/>
            <pc:sldMk cId="1814147165" sldId="285"/>
            <ac:spMk id="4" creationId="{6DE4B471-186B-4210-B252-88AE9375F83A}"/>
          </ac:spMkLst>
        </pc:spChg>
        <pc:spChg chg="add mod">
          <ac:chgData name="Jeffrey Chen" userId="S::cheny21@uchicago.edu::9e5dd5e2-8e86-4106-a7c9-0dd1d36e31db" providerId="AD" clId="Web-{6C2BC41C-AB1A-F294-9ADC-348EAB5C3478}" dt="2021-05-27T21:40:57.828" v="775" actId="1076"/>
          <ac:spMkLst>
            <pc:docMk/>
            <pc:sldMk cId="1814147165" sldId="285"/>
            <ac:spMk id="7" creationId="{75BFE909-CD0B-4E8E-B392-E5E61AED6B86}"/>
          </ac:spMkLst>
        </pc:spChg>
        <pc:spChg chg="add del mod">
          <ac:chgData name="Jeffrey Chen" userId="S::cheny21@uchicago.edu::9e5dd5e2-8e86-4106-a7c9-0dd1d36e31db" providerId="AD" clId="Web-{6C2BC41C-AB1A-F294-9ADC-348EAB5C3478}" dt="2021-05-27T03:47:43.392" v="616"/>
          <ac:spMkLst>
            <pc:docMk/>
            <pc:sldMk cId="1814147165" sldId="285"/>
            <ac:spMk id="7" creationId="{ACE2C668-5621-4F2B-B44D-7BEA8DBE3B85}"/>
          </ac:spMkLst>
        </pc:spChg>
        <pc:spChg chg="add">
          <ac:chgData name="Jeffrey Chen" userId="S::cheny21@uchicago.edu::9e5dd5e2-8e86-4106-a7c9-0dd1d36e31db" providerId="AD" clId="Web-{6C2BC41C-AB1A-F294-9ADC-348EAB5C3478}" dt="2021-05-27T03:31:07.631" v="542"/>
          <ac:spMkLst>
            <pc:docMk/>
            <pc:sldMk cId="1814147165" sldId="285"/>
            <ac:spMk id="8" creationId="{C9A36457-A5F4-4103-A443-02581C09185B}"/>
          </ac:spMkLst>
        </pc:spChg>
        <pc:spChg chg="add del mod">
          <ac:chgData name="Jeffrey Chen" userId="S::cheny21@uchicago.edu::9e5dd5e2-8e86-4106-a7c9-0dd1d36e31db" providerId="AD" clId="Web-{6C2BC41C-AB1A-F294-9ADC-348EAB5C3478}" dt="2021-05-27T21:30:17.642" v="693"/>
          <ac:spMkLst>
            <pc:docMk/>
            <pc:sldMk cId="1814147165" sldId="285"/>
            <ac:spMk id="9" creationId="{0C3489AF-D7C1-4A28-9BD9-EEB8769E3727}"/>
          </ac:spMkLst>
        </pc:spChg>
        <pc:spChg chg="add">
          <ac:chgData name="Jeffrey Chen" userId="S::cheny21@uchicago.edu::9e5dd5e2-8e86-4106-a7c9-0dd1d36e31db" providerId="AD" clId="Web-{6C2BC41C-AB1A-F294-9ADC-348EAB5C3478}" dt="2021-05-27T03:31:07.631" v="542"/>
          <ac:spMkLst>
            <pc:docMk/>
            <pc:sldMk cId="1814147165" sldId="285"/>
            <ac:spMk id="10" creationId="{35C685BF-E9A7-4525-ABF3-CCC2EAC37E6E}"/>
          </ac:spMkLst>
        </pc:spChg>
        <pc:spChg chg="add mod">
          <ac:chgData name="Jeffrey Chen" userId="S::cheny21@uchicago.edu::9e5dd5e2-8e86-4106-a7c9-0dd1d36e31db" providerId="AD" clId="Web-{6C2BC41C-AB1A-F294-9ADC-348EAB5C3478}" dt="2021-05-27T21:41:07.999" v="777" actId="1076"/>
          <ac:spMkLst>
            <pc:docMk/>
            <pc:sldMk cId="1814147165" sldId="285"/>
            <ac:spMk id="11" creationId="{3B0DC5A7-9F8A-4015-B946-F09013F4930E}"/>
          </ac:spMkLst>
        </pc:spChg>
        <pc:spChg chg="add">
          <ac:chgData name="Jeffrey Chen" userId="S::cheny21@uchicago.edu::9e5dd5e2-8e86-4106-a7c9-0dd1d36e31db" providerId="AD" clId="Web-{6C2BC41C-AB1A-F294-9ADC-348EAB5C3478}" dt="2021-05-27T03:31:07.631" v="542"/>
          <ac:spMkLst>
            <pc:docMk/>
            <pc:sldMk cId="1814147165" sldId="285"/>
            <ac:spMk id="12" creationId="{C87A8A8A-B020-4F46-8329-D75799D71B76}"/>
          </ac:spMkLst>
        </pc:spChg>
        <pc:spChg chg="add mod">
          <ac:chgData name="Jeffrey Chen" userId="S::cheny21@uchicago.edu::9e5dd5e2-8e86-4106-a7c9-0dd1d36e31db" providerId="AD" clId="Web-{6C2BC41C-AB1A-F294-9ADC-348EAB5C3478}" dt="2021-05-27T21:40:53.781" v="774" actId="1076"/>
          <ac:spMkLst>
            <pc:docMk/>
            <pc:sldMk cId="1814147165" sldId="285"/>
            <ac:spMk id="13" creationId="{9279611D-AC84-41BB-A210-94167BC5AC04}"/>
          </ac:spMkLst>
        </pc:spChg>
        <pc:spChg chg="add del mod">
          <ac:chgData name="Jeffrey Chen" userId="S::cheny21@uchicago.edu::9e5dd5e2-8e86-4106-a7c9-0dd1d36e31db" providerId="AD" clId="Web-{6C2BC41C-AB1A-F294-9ADC-348EAB5C3478}" dt="2021-05-27T21:36:23.218" v="738"/>
          <ac:spMkLst>
            <pc:docMk/>
            <pc:sldMk cId="1814147165" sldId="285"/>
            <ac:spMk id="14" creationId="{484A2478-7EF1-4B4B-A759-49C3BC787AD6}"/>
          </ac:spMkLst>
        </pc:spChg>
        <pc:spChg chg="add mod">
          <ac:chgData name="Jeffrey Chen" userId="S::cheny21@uchicago.edu::9e5dd5e2-8e86-4106-a7c9-0dd1d36e31db" providerId="AD" clId="Web-{6C2BC41C-AB1A-F294-9ADC-348EAB5C3478}" dt="2021-05-27T21:41:03.968" v="776" actId="1076"/>
          <ac:spMkLst>
            <pc:docMk/>
            <pc:sldMk cId="1814147165" sldId="285"/>
            <ac:spMk id="16" creationId="{7CE51DAD-D654-40D8-B17A-8A05DCC6A646}"/>
          </ac:spMkLst>
        </pc:spChg>
        <pc:spChg chg="add mod">
          <ac:chgData name="Jeffrey Chen" userId="S::cheny21@uchicago.edu::9e5dd5e2-8e86-4106-a7c9-0dd1d36e31db" providerId="AD" clId="Web-{6C2BC41C-AB1A-F294-9ADC-348EAB5C3478}" dt="2021-05-27T21:41:46.796" v="797" actId="1076"/>
          <ac:spMkLst>
            <pc:docMk/>
            <pc:sldMk cId="1814147165" sldId="285"/>
            <ac:spMk id="17" creationId="{D685A38A-8BF4-49AC-ADF7-6E97BA4E49B3}"/>
          </ac:spMkLst>
        </pc:spChg>
        <pc:spChg chg="add mod">
          <ac:chgData name="Jeffrey Chen" userId="S::cheny21@uchicago.edu::9e5dd5e2-8e86-4106-a7c9-0dd1d36e31db" providerId="AD" clId="Web-{6C2BC41C-AB1A-F294-9ADC-348EAB5C3478}" dt="2021-05-27T21:42:04.687" v="802" actId="1076"/>
          <ac:spMkLst>
            <pc:docMk/>
            <pc:sldMk cId="1814147165" sldId="285"/>
            <ac:spMk id="18" creationId="{455CCECD-DF0C-4621-BE5B-3A7CCA0C8D43}"/>
          </ac:spMkLst>
        </pc:spChg>
        <pc:picChg chg="add del mod">
          <ac:chgData name="Jeffrey Chen" userId="S::cheny21@uchicago.edu::9e5dd5e2-8e86-4106-a7c9-0dd1d36e31db" providerId="AD" clId="Web-{6C2BC41C-AB1A-F294-9ADC-348EAB5C3478}" dt="2021-05-27T21:36:21.109" v="734"/>
          <ac:picMkLst>
            <pc:docMk/>
            <pc:sldMk cId="1814147165" sldId="285"/>
            <ac:picMk id="3" creationId="{019C5F36-7EEC-4BF5-8C94-2F2C6340A96C}"/>
          </ac:picMkLst>
        </pc:picChg>
        <pc:picChg chg="add del mod">
          <ac:chgData name="Jeffrey Chen" userId="S::cheny21@uchicago.edu::9e5dd5e2-8e86-4106-a7c9-0dd1d36e31db" providerId="AD" clId="Web-{6C2BC41C-AB1A-F294-9ADC-348EAB5C3478}" dt="2021-05-27T21:27:59.877" v="667"/>
          <ac:picMkLst>
            <pc:docMk/>
            <pc:sldMk cId="1814147165" sldId="285"/>
            <ac:picMk id="5" creationId="{4C7BA654-71F9-4943-821C-32BB7120519C}"/>
          </ac:picMkLst>
        </pc:picChg>
        <pc:picChg chg="add del mod">
          <ac:chgData name="Jeffrey Chen" userId="S::cheny21@uchicago.edu::9e5dd5e2-8e86-4106-a7c9-0dd1d36e31db" providerId="AD" clId="Web-{6C2BC41C-AB1A-F294-9ADC-348EAB5C3478}" dt="2021-05-27T21:30:07.533" v="691"/>
          <ac:picMkLst>
            <pc:docMk/>
            <pc:sldMk cId="1814147165" sldId="285"/>
            <ac:picMk id="6" creationId="{4B215FFC-C16C-4F76-B775-D66CD837F5AC}"/>
          </ac:picMkLst>
        </pc:picChg>
        <pc:picChg chg="add del mod">
          <ac:chgData name="Jeffrey Chen" userId="S::cheny21@uchicago.edu::9e5dd5e2-8e86-4106-a7c9-0dd1d36e31db" providerId="AD" clId="Web-{6C2BC41C-AB1A-F294-9ADC-348EAB5C3478}" dt="2021-05-27T03:47:50.157" v="618"/>
          <ac:picMkLst>
            <pc:docMk/>
            <pc:sldMk cId="1814147165" sldId="285"/>
            <ac:picMk id="6" creationId="{D0352FC3-6400-4127-AA5B-CBAE922ED9BF}"/>
          </ac:picMkLst>
        </pc:picChg>
        <pc:picChg chg="add del mod">
          <ac:chgData name="Jeffrey Chen" userId="S::cheny21@uchicago.edu::9e5dd5e2-8e86-4106-a7c9-0dd1d36e31db" providerId="AD" clId="Web-{6C2BC41C-AB1A-F294-9ADC-348EAB5C3478}" dt="2021-05-27T03:50:05.174" v="637"/>
          <ac:picMkLst>
            <pc:docMk/>
            <pc:sldMk cId="1814147165" sldId="285"/>
            <ac:picMk id="9" creationId="{A3BD9BA7-26DF-4B8D-B4CB-77DF7893F21A}"/>
          </ac:picMkLst>
        </pc:picChg>
        <pc:picChg chg="add mod">
          <ac:chgData name="Jeffrey Chen" userId="S::cheny21@uchicago.edu::9e5dd5e2-8e86-4106-a7c9-0dd1d36e31db" providerId="AD" clId="Web-{6C2BC41C-AB1A-F294-9ADC-348EAB5C3478}" dt="2021-05-27T21:36:43.390" v="743" actId="1076"/>
          <ac:picMkLst>
            <pc:docMk/>
            <pc:sldMk cId="1814147165" sldId="285"/>
            <ac:picMk id="15" creationId="{27DC8957-9002-415E-9B52-1CF37EF873D5}"/>
          </ac:picMkLst>
        </pc:picChg>
      </pc:sldChg>
      <pc:sldChg chg="addSp delSp modSp ord">
        <pc:chgData name="Jeffrey Chen" userId="S::cheny21@uchicago.edu::9e5dd5e2-8e86-4106-a7c9-0dd1d36e31db" providerId="AD" clId="Web-{6C2BC41C-AB1A-F294-9ADC-348EAB5C3478}" dt="2021-05-29T22:13:14.669" v="1297" actId="1076"/>
        <pc:sldMkLst>
          <pc:docMk/>
          <pc:sldMk cId="1381645949" sldId="288"/>
        </pc:sldMkLst>
        <pc:spChg chg="add del">
          <ac:chgData name="Jeffrey Chen" userId="S::cheny21@uchicago.edu::9e5dd5e2-8e86-4106-a7c9-0dd1d36e31db" providerId="AD" clId="Web-{6C2BC41C-AB1A-F294-9ADC-348EAB5C3478}" dt="2021-05-29T21:59:36.937" v="1241"/>
          <ac:spMkLst>
            <pc:docMk/>
            <pc:sldMk cId="1381645949" sldId="288"/>
            <ac:spMk id="3" creationId="{0BC82B1E-4817-412F-BB16-F35B17022CB4}"/>
          </ac:spMkLst>
        </pc:spChg>
        <pc:spChg chg="add del mod">
          <ac:chgData name="Jeffrey Chen" userId="S::cheny21@uchicago.edu::9e5dd5e2-8e86-4106-a7c9-0dd1d36e31db" providerId="AD" clId="Web-{6C2BC41C-AB1A-F294-9ADC-348EAB5C3478}" dt="2021-05-29T22:10:15.607" v="1263"/>
          <ac:spMkLst>
            <pc:docMk/>
            <pc:sldMk cId="1381645949" sldId="288"/>
            <ac:spMk id="4" creationId="{D7C6587F-B626-4F91-A554-C1CF7563C53D}"/>
          </ac:spMkLst>
        </pc:spChg>
        <pc:spChg chg="del mod">
          <ac:chgData name="Jeffrey Chen" userId="S::cheny21@uchicago.edu::9e5dd5e2-8e86-4106-a7c9-0dd1d36e31db" providerId="AD" clId="Web-{6C2BC41C-AB1A-F294-9ADC-348EAB5C3478}" dt="2021-05-29T22:12:31.951" v="1271"/>
          <ac:spMkLst>
            <pc:docMk/>
            <pc:sldMk cId="1381645949" sldId="288"/>
            <ac:spMk id="6" creationId="{77F57690-195A-42AC-9F72-8982F8BEAAC1}"/>
          </ac:spMkLst>
        </pc:spChg>
        <pc:spChg chg="add mod">
          <ac:chgData name="Jeffrey Chen" userId="S::cheny21@uchicago.edu::9e5dd5e2-8e86-4106-a7c9-0dd1d36e31db" providerId="AD" clId="Web-{6C2BC41C-AB1A-F294-9ADC-348EAB5C3478}" dt="2021-05-29T22:13:14.669" v="1297" actId="1076"/>
          <ac:spMkLst>
            <pc:docMk/>
            <pc:sldMk cId="1381645949" sldId="288"/>
            <ac:spMk id="9" creationId="{C55B3836-038D-4B57-8F4E-D72A3ED48B37}"/>
          </ac:spMkLst>
        </pc:spChg>
        <pc:picChg chg="add del mod">
          <ac:chgData name="Jeffrey Chen" userId="S::cheny21@uchicago.edu::9e5dd5e2-8e86-4106-a7c9-0dd1d36e31db" providerId="AD" clId="Web-{6C2BC41C-AB1A-F294-9ADC-348EAB5C3478}" dt="2021-05-29T22:12:54.654" v="1276" actId="1076"/>
          <ac:picMkLst>
            <pc:docMk/>
            <pc:sldMk cId="1381645949" sldId="288"/>
            <ac:picMk id="2" creationId="{A3B5A1FC-24AD-4180-B9C0-4DA4473DA9E0}"/>
          </ac:picMkLst>
        </pc:picChg>
        <pc:picChg chg="add del mod">
          <ac:chgData name="Jeffrey Chen" userId="S::cheny21@uchicago.edu::9e5dd5e2-8e86-4106-a7c9-0dd1d36e31db" providerId="AD" clId="Web-{6C2BC41C-AB1A-F294-9ADC-348EAB5C3478}" dt="2021-05-29T22:09:41.092" v="1252"/>
          <ac:picMkLst>
            <pc:docMk/>
            <pc:sldMk cId="1381645949" sldId="288"/>
            <ac:picMk id="7" creationId="{9003355C-5E6C-4A61-B418-BB0561D62B71}"/>
          </ac:picMkLst>
        </pc:picChg>
        <pc:picChg chg="add del mod">
          <ac:chgData name="Jeffrey Chen" userId="S::cheny21@uchicago.edu::9e5dd5e2-8e86-4106-a7c9-0dd1d36e31db" providerId="AD" clId="Web-{6C2BC41C-AB1A-F294-9ADC-348EAB5C3478}" dt="2021-05-29T22:09:54.482" v="1257"/>
          <ac:picMkLst>
            <pc:docMk/>
            <pc:sldMk cId="1381645949" sldId="288"/>
            <ac:picMk id="8" creationId="{C03370E2-8ED0-40EA-917D-3A74C31ACF05}"/>
          </ac:picMkLst>
        </pc:picChg>
      </pc:sldChg>
      <pc:sldChg chg="addSp delSp modSp new add del mod ord setBg addAnim modNotes">
        <pc:chgData name="Jeffrey Chen" userId="S::cheny21@uchicago.edu::9e5dd5e2-8e86-4106-a7c9-0dd1d36e31db" providerId="AD" clId="Web-{6C2BC41C-AB1A-F294-9ADC-348EAB5C3478}" dt="2021-05-27T22:51:33.993" v="1182" actId="1076"/>
        <pc:sldMkLst>
          <pc:docMk/>
          <pc:sldMk cId="3017030105" sldId="289"/>
        </pc:sldMkLst>
        <pc:spChg chg="mod">
          <ac:chgData name="Jeffrey Chen" userId="S::cheny21@uchicago.edu::9e5dd5e2-8e86-4106-a7c9-0dd1d36e31db" providerId="AD" clId="Web-{6C2BC41C-AB1A-F294-9ADC-348EAB5C3478}" dt="2021-05-27T22:15:05.237" v="1024"/>
          <ac:spMkLst>
            <pc:docMk/>
            <pc:sldMk cId="3017030105" sldId="289"/>
            <ac:spMk id="2" creationId="{648D80DE-7161-411E-BC2E-D8EB53DE5651}"/>
          </ac:spMkLst>
        </pc:spChg>
        <pc:spChg chg="del mod">
          <ac:chgData name="Jeffrey Chen" userId="S::cheny21@uchicago.edu::9e5dd5e2-8e86-4106-a7c9-0dd1d36e31db" providerId="AD" clId="Web-{6C2BC41C-AB1A-F294-9ADC-348EAB5C3478}" dt="2021-05-27T22:01:12.992" v="982"/>
          <ac:spMkLst>
            <pc:docMk/>
            <pc:sldMk cId="3017030105" sldId="289"/>
            <ac:spMk id="3" creationId="{843EAEBC-D1EC-4E16-8CA6-9B24DECCDB09}"/>
          </ac:spMkLst>
        </pc:spChg>
        <pc:spChg chg="add mod">
          <ac:chgData name="Jeffrey Chen" userId="S::cheny21@uchicago.edu::9e5dd5e2-8e86-4106-a7c9-0dd1d36e31db" providerId="AD" clId="Web-{6C2BC41C-AB1A-F294-9ADC-348EAB5C3478}" dt="2021-05-27T22:15:29.597" v="1031" actId="1076"/>
          <ac:spMkLst>
            <pc:docMk/>
            <pc:sldMk cId="3017030105" sldId="289"/>
            <ac:spMk id="4" creationId="{E1974E16-3650-4969-821F-3C6E1CCDF9C1}"/>
          </ac:spMkLst>
        </pc:spChg>
        <pc:spChg chg="add mod">
          <ac:chgData name="Jeffrey Chen" userId="S::cheny21@uchicago.edu::9e5dd5e2-8e86-4106-a7c9-0dd1d36e31db" providerId="AD" clId="Web-{6C2BC41C-AB1A-F294-9ADC-348EAB5C3478}" dt="2021-05-27T22:16:09.112" v="1034" actId="1076"/>
          <ac:spMkLst>
            <pc:docMk/>
            <pc:sldMk cId="3017030105" sldId="289"/>
            <ac:spMk id="6" creationId="{D1199183-B0AD-4B8C-8EB0-ACCBBE200510}"/>
          </ac:spMkLst>
        </pc:spChg>
        <pc:spChg chg="add mod">
          <ac:chgData name="Jeffrey Chen" userId="S::cheny21@uchicago.edu::9e5dd5e2-8e86-4106-a7c9-0dd1d36e31db" providerId="AD" clId="Web-{6C2BC41C-AB1A-F294-9ADC-348EAB5C3478}" dt="2021-05-27T22:16:17.284" v="1037" actId="1076"/>
          <ac:spMkLst>
            <pc:docMk/>
            <pc:sldMk cId="3017030105" sldId="289"/>
            <ac:spMk id="7" creationId="{D587289F-56C4-4C99-B5B5-2B154AC11FC6}"/>
          </ac:spMkLst>
        </pc:spChg>
        <pc:spChg chg="add del">
          <ac:chgData name="Jeffrey Chen" userId="S::cheny21@uchicago.edu::9e5dd5e2-8e86-4106-a7c9-0dd1d36e31db" providerId="AD" clId="Web-{6C2BC41C-AB1A-F294-9ADC-348EAB5C3478}" dt="2021-05-27T22:15:05.237" v="1024"/>
          <ac:spMkLst>
            <pc:docMk/>
            <pc:sldMk cId="3017030105" sldId="289"/>
            <ac:spMk id="8" creationId="{C9A36457-A5F4-4103-A443-02581C09185B}"/>
          </ac:spMkLst>
        </pc:spChg>
        <pc:spChg chg="add del">
          <ac:chgData name="Jeffrey Chen" userId="S::cheny21@uchicago.edu::9e5dd5e2-8e86-4106-a7c9-0dd1d36e31db" providerId="AD" clId="Web-{6C2BC41C-AB1A-F294-9ADC-348EAB5C3478}" dt="2021-05-27T22:15:05.237" v="1024"/>
          <ac:spMkLst>
            <pc:docMk/>
            <pc:sldMk cId="3017030105" sldId="289"/>
            <ac:spMk id="10" creationId="{35C685BF-E9A7-4525-ABF3-CCC2EAC37E6E}"/>
          </ac:spMkLst>
        </pc:spChg>
        <pc:spChg chg="add mod">
          <ac:chgData name="Jeffrey Chen" userId="S::cheny21@uchicago.edu::9e5dd5e2-8e86-4106-a7c9-0dd1d36e31db" providerId="AD" clId="Web-{6C2BC41C-AB1A-F294-9ADC-348EAB5C3478}" dt="2021-05-27T22:18:16.065" v="1067" actId="1076"/>
          <ac:spMkLst>
            <pc:docMk/>
            <pc:sldMk cId="3017030105" sldId="289"/>
            <ac:spMk id="11" creationId="{5C0BD446-282E-46E1-B9AD-08C47F1E46E0}"/>
          </ac:spMkLst>
        </pc:spChg>
        <pc:spChg chg="add del">
          <ac:chgData name="Jeffrey Chen" userId="S::cheny21@uchicago.edu::9e5dd5e2-8e86-4106-a7c9-0dd1d36e31db" providerId="AD" clId="Web-{6C2BC41C-AB1A-F294-9ADC-348EAB5C3478}" dt="2021-05-27T22:15:05.237" v="1024"/>
          <ac:spMkLst>
            <pc:docMk/>
            <pc:sldMk cId="3017030105" sldId="289"/>
            <ac:spMk id="12" creationId="{C87A8A8A-B020-4F46-8329-D75799D71B76}"/>
          </ac:spMkLst>
        </pc:spChg>
        <pc:spChg chg="add mod">
          <ac:chgData name="Jeffrey Chen" userId="S::cheny21@uchicago.edu::9e5dd5e2-8e86-4106-a7c9-0dd1d36e31db" providerId="AD" clId="Web-{6C2BC41C-AB1A-F294-9ADC-348EAB5C3478}" dt="2021-05-27T22:18:13.861" v="1066" actId="20577"/>
          <ac:spMkLst>
            <pc:docMk/>
            <pc:sldMk cId="3017030105" sldId="289"/>
            <ac:spMk id="13" creationId="{7FB4EE2E-B560-4DBA-95BD-412EB1303F0E}"/>
          </ac:spMkLst>
        </pc:spChg>
        <pc:spChg chg="add mod">
          <ac:chgData name="Jeffrey Chen" userId="S::cheny21@uchicago.edu::9e5dd5e2-8e86-4106-a7c9-0dd1d36e31db" providerId="AD" clId="Web-{6C2BC41C-AB1A-F294-9ADC-348EAB5C3478}" dt="2021-05-27T22:18:28.221" v="1072" actId="20577"/>
          <ac:spMkLst>
            <pc:docMk/>
            <pc:sldMk cId="3017030105" sldId="289"/>
            <ac:spMk id="14" creationId="{698A4023-487D-4D73-B674-2AEE11EEB8E4}"/>
          </ac:spMkLst>
        </pc:spChg>
        <pc:spChg chg="add mod">
          <ac:chgData name="Jeffrey Chen" userId="S::cheny21@uchicago.edu::9e5dd5e2-8e86-4106-a7c9-0dd1d36e31db" providerId="AD" clId="Web-{6C2BC41C-AB1A-F294-9ADC-348EAB5C3478}" dt="2021-05-27T22:18:42.392" v="1080" actId="20577"/>
          <ac:spMkLst>
            <pc:docMk/>
            <pc:sldMk cId="3017030105" sldId="289"/>
            <ac:spMk id="15" creationId="{405FEBEA-08AB-4718-A1D1-7F35355DDD07}"/>
          </ac:spMkLst>
        </pc:spChg>
        <pc:spChg chg="add">
          <ac:chgData name="Jeffrey Chen" userId="S::cheny21@uchicago.edu::9e5dd5e2-8e86-4106-a7c9-0dd1d36e31db" providerId="AD" clId="Web-{6C2BC41C-AB1A-F294-9ADC-348EAB5C3478}" dt="2021-05-27T22:15:05.237" v="1024"/>
          <ac:spMkLst>
            <pc:docMk/>
            <pc:sldMk cId="3017030105" sldId="289"/>
            <ac:spMk id="17" creationId="{637B2035-1FCB-439A-B421-095E136C7E07}"/>
          </ac:spMkLst>
        </pc:spChg>
        <pc:spChg chg="add">
          <ac:chgData name="Jeffrey Chen" userId="S::cheny21@uchicago.edu::9e5dd5e2-8e86-4106-a7c9-0dd1d36e31db" providerId="AD" clId="Web-{6C2BC41C-AB1A-F294-9ADC-348EAB5C3478}" dt="2021-05-27T22:15:05.237" v="1024"/>
          <ac:spMkLst>
            <pc:docMk/>
            <pc:sldMk cId="3017030105" sldId="289"/>
            <ac:spMk id="19" creationId="{4A2B4A10-ABAC-4F2C-AAD3-3D932E359657}"/>
          </ac:spMkLst>
        </pc:spChg>
        <pc:spChg chg="add">
          <ac:chgData name="Jeffrey Chen" userId="S::cheny21@uchicago.edu::9e5dd5e2-8e86-4106-a7c9-0dd1d36e31db" providerId="AD" clId="Web-{6C2BC41C-AB1A-F294-9ADC-348EAB5C3478}" dt="2021-05-27T22:15:05.237" v="1024"/>
          <ac:spMkLst>
            <pc:docMk/>
            <pc:sldMk cId="3017030105" sldId="289"/>
            <ac:spMk id="21" creationId="{CF93DC6C-1BFD-4414-BF23-471C8831CA04}"/>
          </ac:spMkLst>
        </pc:spChg>
        <pc:spChg chg="add">
          <ac:chgData name="Jeffrey Chen" userId="S::cheny21@uchicago.edu::9e5dd5e2-8e86-4106-a7c9-0dd1d36e31db" providerId="AD" clId="Web-{6C2BC41C-AB1A-F294-9ADC-348EAB5C3478}" dt="2021-05-27T22:15:05.237" v="1024"/>
          <ac:spMkLst>
            <pc:docMk/>
            <pc:sldMk cId="3017030105" sldId="289"/>
            <ac:spMk id="23" creationId="{001928A5-13A8-4372-8A77-BCAAE5553E6F}"/>
          </ac:spMkLst>
        </pc:spChg>
        <pc:picChg chg="add del mod">
          <ac:chgData name="Jeffrey Chen" userId="S::cheny21@uchicago.edu::9e5dd5e2-8e86-4106-a7c9-0dd1d36e31db" providerId="AD" clId="Web-{6C2BC41C-AB1A-F294-9ADC-348EAB5C3478}" dt="2021-05-27T22:17:22.393" v="1056"/>
          <ac:picMkLst>
            <pc:docMk/>
            <pc:sldMk cId="3017030105" sldId="289"/>
            <ac:picMk id="5" creationId="{DD6B8051-2F95-4B0F-B842-B869B66AD265}"/>
          </ac:picMkLst>
        </pc:picChg>
        <pc:picChg chg="add del mod">
          <ac:chgData name="Jeffrey Chen" userId="S::cheny21@uchicago.edu::9e5dd5e2-8e86-4106-a7c9-0dd1d36e31db" providerId="AD" clId="Web-{6C2BC41C-AB1A-F294-9ADC-348EAB5C3478}" dt="2021-05-27T22:50:35.431" v="1174"/>
          <ac:picMkLst>
            <pc:docMk/>
            <pc:sldMk cId="3017030105" sldId="289"/>
            <ac:picMk id="9" creationId="{4FD41AFB-6BA0-46AE-9F81-52EDCFFEA84D}"/>
          </ac:picMkLst>
        </pc:picChg>
        <pc:picChg chg="add mod">
          <ac:chgData name="Jeffrey Chen" userId="S::cheny21@uchicago.edu::9e5dd5e2-8e86-4106-a7c9-0dd1d36e31db" providerId="AD" clId="Web-{6C2BC41C-AB1A-F294-9ADC-348EAB5C3478}" dt="2021-05-27T22:51:33.993" v="1182" actId="1076"/>
          <ac:picMkLst>
            <pc:docMk/>
            <pc:sldMk cId="3017030105" sldId="289"/>
            <ac:picMk id="18" creationId="{026CC00F-7845-4703-84C0-C28C22CCDC12}"/>
          </ac:picMkLst>
        </pc:picChg>
      </pc:sldChg>
      <pc:sldChg chg="addSp delSp modSp new">
        <pc:chgData name="Jeffrey Chen" userId="S::cheny21@uchicago.edu::9e5dd5e2-8e86-4106-a7c9-0dd1d36e31db" providerId="AD" clId="Web-{6C2BC41C-AB1A-F294-9ADC-348EAB5C3478}" dt="2021-05-27T23:01:17.462" v="1189" actId="1076"/>
        <pc:sldMkLst>
          <pc:docMk/>
          <pc:sldMk cId="436974049" sldId="290"/>
        </pc:sldMkLst>
        <pc:spChg chg="mod">
          <ac:chgData name="Jeffrey Chen" userId="S::cheny21@uchicago.edu::9e5dd5e2-8e86-4106-a7c9-0dd1d36e31db" providerId="AD" clId="Web-{6C2BC41C-AB1A-F294-9ADC-348EAB5C3478}" dt="2021-05-27T22:28:44.998" v="1165" actId="20577"/>
          <ac:spMkLst>
            <pc:docMk/>
            <pc:sldMk cId="436974049" sldId="290"/>
            <ac:spMk id="2" creationId="{1138ED93-978C-4F40-B9FE-0DEA47E04ADB}"/>
          </ac:spMkLst>
        </pc:spChg>
        <pc:spChg chg="del mod">
          <ac:chgData name="Jeffrey Chen" userId="S::cheny21@uchicago.edu::9e5dd5e2-8e86-4106-a7c9-0dd1d36e31db" providerId="AD" clId="Web-{6C2BC41C-AB1A-F294-9ADC-348EAB5C3478}" dt="2021-05-27T22:20:13.892" v="1082"/>
          <ac:spMkLst>
            <pc:docMk/>
            <pc:sldMk cId="436974049" sldId="290"/>
            <ac:spMk id="3" creationId="{C0ACB9C4-13EA-4D13-8EDD-4E13C873A89E}"/>
          </ac:spMkLst>
        </pc:spChg>
        <pc:spChg chg="add mod">
          <ac:chgData name="Jeffrey Chen" userId="S::cheny21@uchicago.edu::9e5dd5e2-8e86-4106-a7c9-0dd1d36e31db" providerId="AD" clId="Web-{6C2BC41C-AB1A-F294-9ADC-348EAB5C3478}" dt="2021-05-27T22:20:25.970" v="1088" actId="1076"/>
          <ac:spMkLst>
            <pc:docMk/>
            <pc:sldMk cId="436974049" sldId="290"/>
            <ac:spMk id="4" creationId="{63C1B5E2-9036-42B2-97CA-B15966DD0B15}"/>
          </ac:spMkLst>
        </pc:spChg>
        <pc:spChg chg="add mod">
          <ac:chgData name="Jeffrey Chen" userId="S::cheny21@uchicago.edu::9e5dd5e2-8e86-4106-a7c9-0dd1d36e31db" providerId="AD" clId="Web-{6C2BC41C-AB1A-F294-9ADC-348EAB5C3478}" dt="2021-05-27T22:20:24.064" v="1087" actId="1076"/>
          <ac:spMkLst>
            <pc:docMk/>
            <pc:sldMk cId="436974049" sldId="290"/>
            <ac:spMk id="6" creationId="{42C9C42D-D635-434A-ADC3-DD2A6EB91263}"/>
          </ac:spMkLst>
        </pc:spChg>
        <pc:spChg chg="add">
          <ac:chgData name="Jeffrey Chen" userId="S::cheny21@uchicago.edu::9e5dd5e2-8e86-4106-a7c9-0dd1d36e31db" providerId="AD" clId="Web-{6C2BC41C-AB1A-F294-9ADC-348EAB5C3478}" dt="2021-05-27T22:20:31.642" v="1089"/>
          <ac:spMkLst>
            <pc:docMk/>
            <pc:sldMk cId="436974049" sldId="290"/>
            <ac:spMk id="8" creationId="{F1332293-CE6A-4848-AF3E-EF20F5D4BA41}"/>
          </ac:spMkLst>
        </pc:spChg>
        <pc:spChg chg="add">
          <ac:chgData name="Jeffrey Chen" userId="S::cheny21@uchicago.edu::9e5dd5e2-8e86-4106-a7c9-0dd1d36e31db" providerId="AD" clId="Web-{6C2BC41C-AB1A-F294-9ADC-348EAB5C3478}" dt="2021-05-27T22:20:36.517" v="1090"/>
          <ac:spMkLst>
            <pc:docMk/>
            <pc:sldMk cId="436974049" sldId="290"/>
            <ac:spMk id="10" creationId="{74145620-B6B8-4338-8E7F-4A1D438C0E3E}"/>
          </ac:spMkLst>
        </pc:spChg>
        <pc:spChg chg="add mod">
          <ac:chgData name="Jeffrey Chen" userId="S::cheny21@uchicago.edu::9e5dd5e2-8e86-4106-a7c9-0dd1d36e31db" providerId="AD" clId="Web-{6C2BC41C-AB1A-F294-9ADC-348EAB5C3478}" dt="2021-05-27T22:21:16.501" v="1097"/>
          <ac:spMkLst>
            <pc:docMk/>
            <pc:sldMk cId="436974049" sldId="290"/>
            <ac:spMk id="11" creationId="{CDCE1AFD-B4E9-4E9A-A9BF-2828B998DDCE}"/>
          </ac:spMkLst>
        </pc:spChg>
        <pc:spChg chg="add mod">
          <ac:chgData name="Jeffrey Chen" userId="S::cheny21@uchicago.edu::9e5dd5e2-8e86-4106-a7c9-0dd1d36e31db" providerId="AD" clId="Web-{6C2BC41C-AB1A-F294-9ADC-348EAB5C3478}" dt="2021-05-27T22:21:20.657" v="1100" actId="1076"/>
          <ac:spMkLst>
            <pc:docMk/>
            <pc:sldMk cId="436974049" sldId="290"/>
            <ac:spMk id="12" creationId="{9ED7873B-51FF-42FC-87E6-390270C6EF88}"/>
          </ac:spMkLst>
        </pc:spChg>
        <pc:spChg chg="add del">
          <ac:chgData name="Jeffrey Chen" userId="S::cheny21@uchicago.edu::9e5dd5e2-8e86-4106-a7c9-0dd1d36e31db" providerId="AD" clId="Web-{6C2BC41C-AB1A-F294-9ADC-348EAB5C3478}" dt="2021-05-27T22:30:01.904" v="1169"/>
          <ac:spMkLst>
            <pc:docMk/>
            <pc:sldMk cId="436974049" sldId="290"/>
            <ac:spMk id="14" creationId="{CD37C07D-F221-46D7-987C-04A5616B031F}"/>
          </ac:spMkLst>
        </pc:spChg>
        <pc:spChg chg="add mod">
          <ac:chgData name="Jeffrey Chen" userId="S::cheny21@uchicago.edu::9e5dd5e2-8e86-4106-a7c9-0dd1d36e31db" providerId="AD" clId="Web-{6C2BC41C-AB1A-F294-9ADC-348EAB5C3478}" dt="2021-05-27T23:01:17.462" v="1189" actId="1076"/>
          <ac:spMkLst>
            <pc:docMk/>
            <pc:sldMk cId="436974049" sldId="290"/>
            <ac:spMk id="15" creationId="{7DB3CD35-783E-4B5C-B716-E84DC8DD6595}"/>
          </ac:spMkLst>
        </pc:spChg>
        <pc:picChg chg="add mod">
          <ac:chgData name="Jeffrey Chen" userId="S::cheny21@uchicago.edu::9e5dd5e2-8e86-4106-a7c9-0dd1d36e31db" providerId="AD" clId="Web-{6C2BC41C-AB1A-F294-9ADC-348EAB5C3478}" dt="2021-05-27T22:21:44.282" v="1110" actId="1076"/>
          <ac:picMkLst>
            <pc:docMk/>
            <pc:sldMk cId="436974049" sldId="290"/>
            <ac:picMk id="13" creationId="{6D0ABE67-3D0B-4FE9-B31D-51FCF0706E31}"/>
          </ac:picMkLst>
        </pc:picChg>
      </pc:sldChg>
      <pc:sldChg chg="addSp delSp modSp new">
        <pc:chgData name="Jeffrey Chen" userId="S::cheny21@uchicago.edu::9e5dd5e2-8e86-4106-a7c9-0dd1d36e31db" providerId="AD" clId="Web-{6C2BC41C-AB1A-F294-9ADC-348EAB5C3478}" dt="2021-05-27T22:28:34.076" v="1161" actId="20577"/>
        <pc:sldMkLst>
          <pc:docMk/>
          <pc:sldMk cId="2617987821" sldId="291"/>
        </pc:sldMkLst>
        <pc:spChg chg="mod">
          <ac:chgData name="Jeffrey Chen" userId="S::cheny21@uchicago.edu::9e5dd5e2-8e86-4106-a7c9-0dd1d36e31db" providerId="AD" clId="Web-{6C2BC41C-AB1A-F294-9ADC-348EAB5C3478}" dt="2021-05-27T22:28:34.076" v="1161" actId="20577"/>
          <ac:spMkLst>
            <pc:docMk/>
            <pc:sldMk cId="2617987821" sldId="291"/>
            <ac:spMk id="2" creationId="{40075FCA-F439-4708-9888-77E6108449F9}"/>
          </ac:spMkLst>
        </pc:spChg>
        <pc:spChg chg="del">
          <ac:chgData name="Jeffrey Chen" userId="S::cheny21@uchicago.edu::9e5dd5e2-8e86-4106-a7c9-0dd1d36e31db" providerId="AD" clId="Web-{6C2BC41C-AB1A-F294-9ADC-348EAB5C3478}" dt="2021-05-27T22:22:29.704" v="1114"/>
          <ac:spMkLst>
            <pc:docMk/>
            <pc:sldMk cId="2617987821" sldId="291"/>
            <ac:spMk id="3" creationId="{3849F303-2E36-48F2-BCFC-D5A62AFF2A7A}"/>
          </ac:spMkLst>
        </pc:spChg>
        <pc:spChg chg="add mod">
          <ac:chgData name="Jeffrey Chen" userId="S::cheny21@uchicago.edu::9e5dd5e2-8e86-4106-a7c9-0dd1d36e31db" providerId="AD" clId="Web-{6C2BC41C-AB1A-F294-9ADC-348EAB5C3478}" dt="2021-05-27T22:26:55.077" v="1142" actId="1076"/>
          <ac:spMkLst>
            <pc:docMk/>
            <pc:sldMk cId="2617987821" sldId="291"/>
            <ac:spMk id="4" creationId="{D1B48460-6E3E-4777-9BEF-BF07F843A3A2}"/>
          </ac:spMkLst>
        </pc:spChg>
        <pc:spChg chg="add del mod">
          <ac:chgData name="Jeffrey Chen" userId="S::cheny21@uchicago.edu::9e5dd5e2-8e86-4106-a7c9-0dd1d36e31db" providerId="AD" clId="Web-{6C2BC41C-AB1A-F294-9ADC-348EAB5C3478}" dt="2021-05-27T22:22:43.672" v="1119"/>
          <ac:spMkLst>
            <pc:docMk/>
            <pc:sldMk cId="2617987821" sldId="291"/>
            <ac:spMk id="5" creationId="{DCE2534D-39EA-4FE3-B0BF-5B4E69916C8C}"/>
          </ac:spMkLst>
        </pc:spChg>
        <pc:spChg chg="add mod">
          <ac:chgData name="Jeffrey Chen" userId="S::cheny21@uchicago.edu::9e5dd5e2-8e86-4106-a7c9-0dd1d36e31db" providerId="AD" clId="Web-{6C2BC41C-AB1A-F294-9ADC-348EAB5C3478}" dt="2021-05-27T22:26:50.593" v="1141" actId="1076"/>
          <ac:spMkLst>
            <pc:docMk/>
            <pc:sldMk cId="2617987821" sldId="291"/>
            <ac:spMk id="7" creationId="{0480DB77-ADD0-4BF7-A4EF-FD6D3062E2B2}"/>
          </ac:spMkLst>
        </pc:spChg>
        <pc:spChg chg="add mod">
          <ac:chgData name="Jeffrey Chen" userId="S::cheny21@uchicago.edu::9e5dd5e2-8e86-4106-a7c9-0dd1d36e31db" providerId="AD" clId="Web-{6C2BC41C-AB1A-F294-9ADC-348EAB5C3478}" dt="2021-05-27T22:27:00.468" v="1144" actId="1076"/>
          <ac:spMkLst>
            <pc:docMk/>
            <pc:sldMk cId="2617987821" sldId="291"/>
            <ac:spMk id="9" creationId="{478D310F-B3E7-4A6D-AE02-87D68E1E2B91}"/>
          </ac:spMkLst>
        </pc:spChg>
        <pc:spChg chg="add mod">
          <ac:chgData name="Jeffrey Chen" userId="S::cheny21@uchicago.edu::9e5dd5e2-8e86-4106-a7c9-0dd1d36e31db" providerId="AD" clId="Web-{6C2BC41C-AB1A-F294-9ADC-348EAB5C3478}" dt="2021-05-27T22:26:57.202" v="1143" actId="1076"/>
          <ac:spMkLst>
            <pc:docMk/>
            <pc:sldMk cId="2617987821" sldId="291"/>
            <ac:spMk id="11" creationId="{229B72AD-D7C5-4F47-9EF4-3DC49D2E63CF}"/>
          </ac:spMkLst>
        </pc:spChg>
        <pc:spChg chg="add mod">
          <ac:chgData name="Jeffrey Chen" userId="S::cheny21@uchicago.edu::9e5dd5e2-8e86-4106-a7c9-0dd1d36e31db" providerId="AD" clId="Web-{6C2BC41C-AB1A-F294-9ADC-348EAB5C3478}" dt="2021-05-27T22:27:03.265" v="1145" actId="1076"/>
          <ac:spMkLst>
            <pc:docMk/>
            <pc:sldMk cId="2617987821" sldId="291"/>
            <ac:spMk id="13" creationId="{73ED9E8C-DA6D-42D4-BD2E-808F5C267BC8}"/>
          </ac:spMkLst>
        </pc:spChg>
        <pc:spChg chg="add mod">
          <ac:chgData name="Jeffrey Chen" userId="S::cheny21@uchicago.edu::9e5dd5e2-8e86-4106-a7c9-0dd1d36e31db" providerId="AD" clId="Web-{6C2BC41C-AB1A-F294-9ADC-348EAB5C3478}" dt="2021-05-27T22:27:08.186" v="1146" actId="1076"/>
          <ac:spMkLst>
            <pc:docMk/>
            <pc:sldMk cId="2617987821" sldId="291"/>
            <ac:spMk id="14" creationId="{FBE690EB-85E6-4DAC-99BE-32551964F7B4}"/>
          </ac:spMkLst>
        </pc:spChg>
        <pc:picChg chg="add mod">
          <ac:chgData name="Jeffrey Chen" userId="S::cheny21@uchicago.edu::9e5dd5e2-8e86-4106-a7c9-0dd1d36e31db" providerId="AD" clId="Web-{6C2BC41C-AB1A-F294-9ADC-348EAB5C3478}" dt="2021-05-27T22:23:34.563" v="1128" actId="1076"/>
          <ac:picMkLst>
            <pc:docMk/>
            <pc:sldMk cId="2617987821" sldId="291"/>
            <ac:picMk id="8" creationId="{8C7B30D9-4D87-423A-9AF3-433D56D54F31}"/>
          </ac:picMkLst>
        </pc:picChg>
      </pc:sldChg>
    </pc:docChg>
  </pc:docChgLst>
  <pc:docChgLst>
    <pc:chgData name="Pujing Yang" userId="ab333b3b-3743-41c6-90fc-2f9eb70a673e" providerId="ADAL" clId="{AE6B5979-B045-428E-AEA2-D41CE4FD7FEB}"/>
    <pc:docChg chg="undo redo custSel addSld delSld modSld sldOrd delMainMaster">
      <pc:chgData name="Pujing Yang" userId="ab333b3b-3743-41c6-90fc-2f9eb70a673e" providerId="ADAL" clId="{AE6B5979-B045-428E-AEA2-D41CE4FD7FEB}" dt="2021-06-04T01:33:48.209" v="7740" actId="208"/>
      <pc:docMkLst>
        <pc:docMk/>
      </pc:docMkLst>
      <pc:sldChg chg="addSp delSp modSp mod modTransition">
        <pc:chgData name="Pujing Yang" userId="ab333b3b-3743-41c6-90fc-2f9eb70a673e" providerId="ADAL" clId="{AE6B5979-B045-428E-AEA2-D41CE4FD7FEB}" dt="2021-06-01T23:35:32.307" v="7293"/>
        <pc:sldMkLst>
          <pc:docMk/>
          <pc:sldMk cId="703088496" sldId="256"/>
        </pc:sldMkLst>
        <pc:spChg chg="mod">
          <ac:chgData name="Pujing Yang" userId="ab333b3b-3743-41c6-90fc-2f9eb70a673e" providerId="ADAL" clId="{AE6B5979-B045-428E-AEA2-D41CE4FD7FEB}" dt="2021-05-28T23:40:55.364" v="676"/>
          <ac:spMkLst>
            <pc:docMk/>
            <pc:sldMk cId="703088496" sldId="256"/>
            <ac:spMk id="2" creationId="{00000000-0000-0000-0000-000000000000}"/>
          </ac:spMkLst>
        </pc:spChg>
        <pc:spChg chg="mod">
          <ac:chgData name="Pujing Yang" userId="ab333b3b-3743-41c6-90fc-2f9eb70a673e" providerId="ADAL" clId="{AE6B5979-B045-428E-AEA2-D41CE4FD7FEB}" dt="2021-05-28T23:40:55.364" v="676"/>
          <ac:spMkLst>
            <pc:docMk/>
            <pc:sldMk cId="703088496" sldId="256"/>
            <ac:spMk id="3" creationId="{00000000-0000-0000-0000-000000000000}"/>
          </ac:spMkLst>
        </pc:spChg>
        <pc:spChg chg="del">
          <ac:chgData name="Pujing Yang" userId="ab333b3b-3743-41c6-90fc-2f9eb70a673e" providerId="ADAL" clId="{AE6B5979-B045-428E-AEA2-D41CE4FD7FEB}" dt="2021-05-28T23:37:04.284" v="665" actId="26606"/>
          <ac:spMkLst>
            <pc:docMk/>
            <pc:sldMk cId="703088496" sldId="256"/>
            <ac:spMk id="15" creationId="{0E91F5CA-B392-444C-88E3-BF5BAAEBDEB0}"/>
          </ac:spMkLst>
        </pc:spChg>
        <pc:spChg chg="del">
          <ac:chgData name="Pujing Yang" userId="ab333b3b-3743-41c6-90fc-2f9eb70a673e" providerId="ADAL" clId="{AE6B5979-B045-428E-AEA2-D41CE4FD7FEB}" dt="2021-05-28T23:37:04.284" v="665" actId="26606"/>
          <ac:spMkLst>
            <pc:docMk/>
            <pc:sldMk cId="703088496" sldId="256"/>
            <ac:spMk id="17" creationId="{F6EE1C8D-9233-4EBC-9B68-862FDCA26650}"/>
          </ac:spMkLst>
        </pc:spChg>
        <pc:spChg chg="del">
          <ac:chgData name="Pujing Yang" userId="ab333b3b-3743-41c6-90fc-2f9eb70a673e" providerId="ADAL" clId="{AE6B5979-B045-428E-AEA2-D41CE4FD7FEB}" dt="2021-05-28T23:37:04.284" v="665" actId="26606"/>
          <ac:spMkLst>
            <pc:docMk/>
            <pc:sldMk cId="703088496" sldId="256"/>
            <ac:spMk id="19" creationId="{48F92359-2883-4C1D-972D-BF52F3F41A18}"/>
          </ac:spMkLst>
        </pc:spChg>
        <pc:spChg chg="add del">
          <ac:chgData name="Pujing Yang" userId="ab333b3b-3743-41c6-90fc-2f9eb70a673e" providerId="ADAL" clId="{AE6B5979-B045-428E-AEA2-D41CE4FD7FEB}" dt="2021-05-28T23:40:05.443" v="668" actId="26606"/>
          <ac:spMkLst>
            <pc:docMk/>
            <pc:sldMk cId="703088496" sldId="256"/>
            <ac:spMk id="24" creationId="{0E91F5CA-B392-444C-88E3-BF5BAAEBDEB0}"/>
          </ac:spMkLst>
        </pc:spChg>
        <pc:spChg chg="add del">
          <ac:chgData name="Pujing Yang" userId="ab333b3b-3743-41c6-90fc-2f9eb70a673e" providerId="ADAL" clId="{AE6B5979-B045-428E-AEA2-D41CE4FD7FEB}" dt="2021-05-28T23:40:05.443" v="668" actId="26606"/>
          <ac:spMkLst>
            <pc:docMk/>
            <pc:sldMk cId="703088496" sldId="256"/>
            <ac:spMk id="26" creationId="{0459807F-B6FA-44D3-9A53-C55B6B56884A}"/>
          </ac:spMkLst>
        </pc:spChg>
        <pc:spChg chg="add">
          <ac:chgData name="Pujing Yang" userId="ab333b3b-3743-41c6-90fc-2f9eb70a673e" providerId="ADAL" clId="{AE6B5979-B045-428E-AEA2-D41CE4FD7FEB}" dt="2021-05-28T23:40:05.443" v="668" actId="26606"/>
          <ac:spMkLst>
            <pc:docMk/>
            <pc:sldMk cId="703088496" sldId="256"/>
            <ac:spMk id="71" creationId="{0E91F5CA-B392-444C-88E3-BF5BAAEBDEB0}"/>
          </ac:spMkLst>
        </pc:spChg>
        <pc:spChg chg="add">
          <ac:chgData name="Pujing Yang" userId="ab333b3b-3743-41c6-90fc-2f9eb70a673e" providerId="ADAL" clId="{AE6B5979-B045-428E-AEA2-D41CE4FD7FEB}" dt="2021-05-28T23:40:05.443" v="668" actId="26606"/>
          <ac:spMkLst>
            <pc:docMk/>
            <pc:sldMk cId="703088496" sldId="256"/>
            <ac:spMk id="73" creationId="{C792EE87-4150-454F-8312-283882EFBEF6}"/>
          </ac:spMkLst>
        </pc:spChg>
        <pc:spChg chg="add">
          <ac:chgData name="Pujing Yang" userId="ab333b3b-3743-41c6-90fc-2f9eb70a673e" providerId="ADAL" clId="{AE6B5979-B045-428E-AEA2-D41CE4FD7FEB}" dt="2021-05-28T23:40:05.443" v="668" actId="26606"/>
          <ac:spMkLst>
            <pc:docMk/>
            <pc:sldMk cId="703088496" sldId="256"/>
            <ac:spMk id="75" creationId="{EA21D066-7EC1-44B4-8CF9-85511FDFCA90}"/>
          </ac:spMkLst>
        </pc:spChg>
        <pc:spChg chg="add">
          <ac:chgData name="Pujing Yang" userId="ab333b3b-3743-41c6-90fc-2f9eb70a673e" providerId="ADAL" clId="{AE6B5979-B045-428E-AEA2-D41CE4FD7FEB}" dt="2021-05-28T23:40:05.443" v="668" actId="26606"/>
          <ac:spMkLst>
            <pc:docMk/>
            <pc:sldMk cId="703088496" sldId="256"/>
            <ac:spMk id="77" creationId="{D6C2F2D6-F636-46AD-BCD9-994702A0087A}"/>
          </ac:spMkLst>
        </pc:spChg>
        <pc:spChg chg="add">
          <ac:chgData name="Pujing Yang" userId="ab333b3b-3743-41c6-90fc-2f9eb70a673e" providerId="ADAL" clId="{AE6B5979-B045-428E-AEA2-D41CE4FD7FEB}" dt="2021-05-28T23:40:05.443" v="668" actId="26606"/>
          <ac:spMkLst>
            <pc:docMk/>
            <pc:sldMk cId="703088496" sldId="256"/>
            <ac:spMk id="79" creationId="{EF693875-948C-4D9B-AE6F-8F6894277D8A}"/>
          </ac:spMkLst>
        </pc:spChg>
        <pc:spChg chg="add">
          <ac:chgData name="Pujing Yang" userId="ab333b3b-3743-41c6-90fc-2f9eb70a673e" providerId="ADAL" clId="{AE6B5979-B045-428E-AEA2-D41CE4FD7FEB}" dt="2021-05-28T23:40:05.443" v="668" actId="26606"/>
          <ac:spMkLst>
            <pc:docMk/>
            <pc:sldMk cId="703088496" sldId="256"/>
            <ac:spMk id="81" creationId="{D8CF630E-BC57-4786-8B1F-C22C04E86992}"/>
          </ac:spMkLst>
        </pc:spChg>
        <pc:picChg chg="del mod">
          <ac:chgData name="Pujing Yang" userId="ab333b3b-3743-41c6-90fc-2f9eb70a673e" providerId="ADAL" clId="{AE6B5979-B045-428E-AEA2-D41CE4FD7FEB}" dt="2021-05-28T23:36:21.085" v="661" actId="478"/>
          <ac:picMkLst>
            <pc:docMk/>
            <pc:sldMk cId="703088496" sldId="256"/>
            <ac:picMk id="5" creationId="{35FE8B3F-7AD1-485F-9B9C-FEB88E462C0B}"/>
          </ac:picMkLst>
        </pc:picChg>
        <pc:picChg chg="add del mod">
          <ac:chgData name="Pujing Yang" userId="ab333b3b-3743-41c6-90fc-2f9eb70a673e" providerId="ADAL" clId="{AE6B5979-B045-428E-AEA2-D41CE4FD7FEB}" dt="2021-05-28T23:39:54.542" v="666" actId="478"/>
          <ac:picMkLst>
            <pc:docMk/>
            <pc:sldMk cId="703088496" sldId="256"/>
            <ac:picMk id="6" creationId="{B77F6C3A-D808-489E-868A-0E55F9C2FAC9}"/>
          </ac:picMkLst>
        </pc:picChg>
        <pc:picChg chg="add mod ord">
          <ac:chgData name="Pujing Yang" userId="ab333b3b-3743-41c6-90fc-2f9eb70a673e" providerId="ADAL" clId="{AE6B5979-B045-428E-AEA2-D41CE4FD7FEB}" dt="2021-05-28T23:40:05.443" v="668" actId="26606"/>
          <ac:picMkLst>
            <pc:docMk/>
            <pc:sldMk cId="703088496" sldId="256"/>
            <ac:picMk id="1026" creationId="{D6E7921A-A3D0-451C-AA99-5C4C0D4E59AE}"/>
          </ac:picMkLst>
        </pc:picChg>
      </pc:sldChg>
      <pc:sldChg chg="modSp del mod">
        <pc:chgData name="Pujing Yang" userId="ab333b3b-3743-41c6-90fc-2f9eb70a673e" providerId="ADAL" clId="{AE6B5979-B045-428E-AEA2-D41CE4FD7FEB}" dt="2021-06-01T12:26:45.866" v="6563" actId="47"/>
        <pc:sldMkLst>
          <pc:docMk/>
          <pc:sldMk cId="800177930" sldId="257"/>
        </pc:sldMkLst>
        <pc:picChg chg="mod">
          <ac:chgData name="Pujing Yang" userId="ab333b3b-3743-41c6-90fc-2f9eb70a673e" providerId="ADAL" clId="{AE6B5979-B045-428E-AEA2-D41CE4FD7FEB}" dt="2021-06-01T12:25:37.971" v="6552" actId="1076"/>
          <ac:picMkLst>
            <pc:docMk/>
            <pc:sldMk cId="800177930" sldId="257"/>
            <ac:picMk id="4" creationId="{6FFFA40F-4300-4FE6-B3DB-40A4A2CA5A56}"/>
          </ac:picMkLst>
        </pc:picChg>
      </pc:sldChg>
      <pc:sldChg chg="addSp delSp modSp new mod modTransition setBg modNotesTx">
        <pc:chgData name="Pujing Yang" userId="ab333b3b-3743-41c6-90fc-2f9eb70a673e" providerId="ADAL" clId="{AE6B5979-B045-428E-AEA2-D41CE4FD7FEB}" dt="2021-06-01T23:35:32.307" v="7293"/>
        <pc:sldMkLst>
          <pc:docMk/>
          <pc:sldMk cId="1455623841" sldId="258"/>
        </pc:sldMkLst>
        <pc:spChg chg="add del">
          <ac:chgData name="Pujing Yang" userId="ab333b3b-3743-41c6-90fc-2f9eb70a673e" providerId="ADAL" clId="{AE6B5979-B045-428E-AEA2-D41CE4FD7FEB}" dt="2021-05-24T13:37:27.079" v="276"/>
          <ac:spMkLst>
            <pc:docMk/>
            <pc:sldMk cId="1455623841" sldId="258"/>
            <ac:spMk id="2" creationId="{16D2364F-B4D7-4FC1-A590-BEE3D702AB38}"/>
          </ac:spMkLst>
        </pc:spChg>
        <pc:spChg chg="del">
          <ac:chgData name="Pujing Yang" userId="ab333b3b-3743-41c6-90fc-2f9eb70a673e" providerId="ADAL" clId="{AE6B5979-B045-428E-AEA2-D41CE4FD7FEB}" dt="2021-05-18T20:29:26.218" v="3" actId="26606"/>
          <ac:spMkLst>
            <pc:docMk/>
            <pc:sldMk cId="1455623841" sldId="258"/>
            <ac:spMk id="2" creationId="{25103C12-1475-4E29-AB80-21A4E55931B8}"/>
          </ac:spMkLst>
        </pc:spChg>
        <pc:spChg chg="add del">
          <ac:chgData name="Pujing Yang" userId="ab333b3b-3743-41c6-90fc-2f9eb70a673e" providerId="ADAL" clId="{AE6B5979-B045-428E-AEA2-D41CE4FD7FEB}" dt="2021-05-30T13:41:32.166" v="4308" actId="478"/>
          <ac:spMkLst>
            <pc:docMk/>
            <pc:sldMk cId="1455623841" sldId="258"/>
            <ac:spMk id="2" creationId="{52A5FB98-2CB0-4F67-BDDA-71334B5FB704}"/>
          </ac:spMkLst>
        </pc:spChg>
        <pc:spChg chg="del">
          <ac:chgData name="Pujing Yang" userId="ab333b3b-3743-41c6-90fc-2f9eb70a673e" providerId="ADAL" clId="{AE6B5979-B045-428E-AEA2-D41CE4FD7FEB}" dt="2021-05-18T20:29:22.796" v="2"/>
          <ac:spMkLst>
            <pc:docMk/>
            <pc:sldMk cId="1455623841" sldId="258"/>
            <ac:spMk id="3" creationId="{C3648E7A-5D85-4416-B546-CD93E5A8C534}"/>
          </ac:spMkLst>
        </pc:spChg>
        <pc:spChg chg="add mod">
          <ac:chgData name="Pujing Yang" userId="ab333b3b-3743-41c6-90fc-2f9eb70a673e" providerId="ADAL" clId="{AE6B5979-B045-428E-AEA2-D41CE4FD7FEB}" dt="2021-05-30T13:45:18.392" v="4391" actId="1076"/>
          <ac:spMkLst>
            <pc:docMk/>
            <pc:sldMk cId="1455623841" sldId="258"/>
            <ac:spMk id="5" creationId="{E61C0F80-06C5-46A8-AEDB-7B0098B62E4A}"/>
          </ac:spMkLst>
        </pc:spChg>
        <pc:spChg chg="add del mod">
          <ac:chgData name="Pujing Yang" userId="ab333b3b-3743-41c6-90fc-2f9eb70a673e" providerId="ADAL" clId="{AE6B5979-B045-428E-AEA2-D41CE4FD7FEB}" dt="2021-05-24T13:37:39.695" v="282" actId="478"/>
          <ac:spMkLst>
            <pc:docMk/>
            <pc:sldMk cId="1455623841" sldId="258"/>
            <ac:spMk id="6" creationId="{328FF8AC-A32C-44E6-9266-ADED46887642}"/>
          </ac:spMkLst>
        </pc:spChg>
        <pc:spChg chg="add mod">
          <ac:chgData name="Pujing Yang" userId="ab333b3b-3743-41c6-90fc-2f9eb70a673e" providerId="ADAL" clId="{AE6B5979-B045-428E-AEA2-D41CE4FD7FEB}" dt="2021-05-30T13:45:18.392" v="4391" actId="1076"/>
          <ac:spMkLst>
            <pc:docMk/>
            <pc:sldMk cId="1455623841" sldId="258"/>
            <ac:spMk id="8" creationId="{F599E266-366B-4545-AEC6-F07BA4E39B86}"/>
          </ac:spMkLst>
        </pc:spChg>
        <pc:spChg chg="add del">
          <ac:chgData name="Pujing Yang" userId="ab333b3b-3743-41c6-90fc-2f9eb70a673e" providerId="ADAL" clId="{AE6B5979-B045-428E-AEA2-D41CE4FD7FEB}" dt="2021-05-24T13:37:29.215" v="279"/>
          <ac:spMkLst>
            <pc:docMk/>
            <pc:sldMk cId="1455623841" sldId="258"/>
            <ac:spMk id="9" creationId="{F8B8E97C-6575-41DD-ACE5-8813294AB632}"/>
          </ac:spMkLst>
        </pc:spChg>
        <pc:spChg chg="add mod">
          <ac:chgData name="Pujing Yang" userId="ab333b3b-3743-41c6-90fc-2f9eb70a673e" providerId="ADAL" clId="{AE6B5979-B045-428E-AEA2-D41CE4FD7FEB}" dt="2021-05-30T13:45:18.392" v="4391" actId="1076"/>
          <ac:spMkLst>
            <pc:docMk/>
            <pc:sldMk cId="1455623841" sldId="258"/>
            <ac:spMk id="10" creationId="{7F8CB147-30BD-4ECE-BECA-6C95413059BE}"/>
          </ac:spMkLst>
        </pc:spChg>
        <pc:spChg chg="add del">
          <ac:chgData name="Pujing Yang" userId="ab333b3b-3743-41c6-90fc-2f9eb70a673e" providerId="ADAL" clId="{AE6B5979-B045-428E-AEA2-D41CE4FD7FEB}" dt="2021-05-18T20:29:45.424" v="6" actId="26606"/>
          <ac:spMkLst>
            <pc:docMk/>
            <pc:sldMk cId="1455623841" sldId="258"/>
            <ac:spMk id="13" creationId="{748321A4-DDE5-4057-A34B-A19FC26C50B0}"/>
          </ac:spMkLst>
        </pc:spChg>
        <pc:spChg chg="add del">
          <ac:chgData name="Pujing Yang" userId="ab333b3b-3743-41c6-90fc-2f9eb70a673e" providerId="ADAL" clId="{AE6B5979-B045-428E-AEA2-D41CE4FD7FEB}" dt="2021-05-18T20:29:45.424" v="6" actId="26606"/>
          <ac:spMkLst>
            <pc:docMk/>
            <pc:sldMk cId="1455623841" sldId="258"/>
            <ac:spMk id="15" creationId="{592F7D7F-503A-47D8-AAFB-3F381F681AF6}"/>
          </ac:spMkLst>
        </pc:spChg>
        <pc:spChg chg="add del">
          <ac:chgData name="Pujing Yang" userId="ab333b3b-3743-41c6-90fc-2f9eb70a673e" providerId="ADAL" clId="{AE6B5979-B045-428E-AEA2-D41CE4FD7FEB}" dt="2021-05-18T20:29:45.424" v="6" actId="26606"/>
          <ac:spMkLst>
            <pc:docMk/>
            <pc:sldMk cId="1455623841" sldId="258"/>
            <ac:spMk id="17" creationId="{8C36BFE8-1F6C-4D6C-B87F-31E38B8BD8C5}"/>
          </ac:spMkLst>
        </pc:spChg>
        <pc:spChg chg="add del">
          <ac:chgData name="Pujing Yang" userId="ab333b3b-3743-41c6-90fc-2f9eb70a673e" providerId="ADAL" clId="{AE6B5979-B045-428E-AEA2-D41CE4FD7FEB}" dt="2021-05-18T20:29:45.424" v="6" actId="26606"/>
          <ac:spMkLst>
            <pc:docMk/>
            <pc:sldMk cId="1455623841" sldId="258"/>
            <ac:spMk id="19" creationId="{6F53135C-CA20-4AE8-9570-00EE3A839CF1}"/>
          </ac:spMkLst>
        </pc:spChg>
        <pc:spChg chg="add mod">
          <ac:chgData name="Pujing Yang" userId="ab333b3b-3743-41c6-90fc-2f9eb70a673e" providerId="ADAL" clId="{AE6B5979-B045-428E-AEA2-D41CE4FD7FEB}" dt="2021-05-30T13:45:18.392" v="4391" actId="1076"/>
          <ac:spMkLst>
            <pc:docMk/>
            <pc:sldMk cId="1455623841" sldId="258"/>
            <ac:spMk id="19" creationId="{FE17D63D-9033-4565-A526-3619F1FBF34D}"/>
          </ac:spMkLst>
        </pc:spChg>
        <pc:spChg chg="add mod">
          <ac:chgData name="Pujing Yang" userId="ab333b3b-3743-41c6-90fc-2f9eb70a673e" providerId="ADAL" clId="{AE6B5979-B045-428E-AEA2-D41CE4FD7FEB}" dt="2021-05-30T13:45:18.392" v="4391" actId="1076"/>
          <ac:spMkLst>
            <pc:docMk/>
            <pc:sldMk cId="1455623841" sldId="258"/>
            <ac:spMk id="20" creationId="{8344D25F-B793-430B-A5F5-28A79C8BF99E}"/>
          </ac:spMkLst>
        </pc:spChg>
        <pc:spChg chg="add del mod">
          <ac:chgData name="Pujing Yang" userId="ab333b3b-3743-41c6-90fc-2f9eb70a673e" providerId="ADAL" clId="{AE6B5979-B045-428E-AEA2-D41CE4FD7FEB}" dt="2021-05-18T20:34:02.701" v="98" actId="478"/>
          <ac:spMkLst>
            <pc:docMk/>
            <pc:sldMk cId="1455623841" sldId="258"/>
            <ac:spMk id="21" creationId="{4D2D4B42-AE8D-4F9D-A583-1B8F6AC7B90C}"/>
          </ac:spMkLst>
        </pc:spChg>
        <pc:spChg chg="add mod">
          <ac:chgData name="Pujing Yang" userId="ab333b3b-3743-41c6-90fc-2f9eb70a673e" providerId="ADAL" clId="{AE6B5979-B045-428E-AEA2-D41CE4FD7FEB}" dt="2021-05-30T13:45:18.392" v="4391" actId="1076"/>
          <ac:spMkLst>
            <pc:docMk/>
            <pc:sldMk cId="1455623841" sldId="258"/>
            <ac:spMk id="21" creationId="{B2E390AA-7D06-4FFC-A25B-87A027737191}"/>
          </ac:spMkLst>
        </pc:spChg>
        <pc:spChg chg="add mod">
          <ac:chgData name="Pujing Yang" userId="ab333b3b-3743-41c6-90fc-2f9eb70a673e" providerId="ADAL" clId="{AE6B5979-B045-428E-AEA2-D41CE4FD7FEB}" dt="2021-05-30T13:45:18.392" v="4391" actId="1076"/>
          <ac:spMkLst>
            <pc:docMk/>
            <pc:sldMk cId="1455623841" sldId="258"/>
            <ac:spMk id="22" creationId="{04BB371C-54FE-4010-B985-A79828A10252}"/>
          </ac:spMkLst>
        </pc:spChg>
        <pc:spChg chg="add mod">
          <ac:chgData name="Pujing Yang" userId="ab333b3b-3743-41c6-90fc-2f9eb70a673e" providerId="ADAL" clId="{AE6B5979-B045-428E-AEA2-D41CE4FD7FEB}" dt="2021-05-30T13:45:18.392" v="4391" actId="1076"/>
          <ac:spMkLst>
            <pc:docMk/>
            <pc:sldMk cId="1455623841" sldId="258"/>
            <ac:spMk id="23" creationId="{BE8CFB41-20B8-45CA-A074-5DF88E003C2B}"/>
          </ac:spMkLst>
        </pc:spChg>
        <pc:spChg chg="add del mod">
          <ac:chgData name="Pujing Yang" userId="ab333b3b-3743-41c6-90fc-2f9eb70a673e" providerId="ADAL" clId="{AE6B5979-B045-428E-AEA2-D41CE4FD7FEB}" dt="2021-05-30T15:56:59.613" v="6007" actId="478"/>
          <ac:spMkLst>
            <pc:docMk/>
            <pc:sldMk cId="1455623841" sldId="258"/>
            <ac:spMk id="25" creationId="{42032DBA-1BB5-43C5-BF3C-0F771250ED4B}"/>
          </ac:spMkLst>
        </pc:spChg>
        <pc:spChg chg="add">
          <ac:chgData name="Pujing Yang" userId="ab333b3b-3743-41c6-90fc-2f9eb70a673e" providerId="ADAL" clId="{AE6B5979-B045-428E-AEA2-D41CE4FD7FEB}" dt="2021-05-18T20:29:45.424" v="6" actId="26606"/>
          <ac:spMkLst>
            <pc:docMk/>
            <pc:sldMk cId="1455623841" sldId="258"/>
            <ac:spMk id="28" creationId="{E914257E-1E2A-4AC7-89EC-1FB65C9C0A0D}"/>
          </ac:spMkLst>
        </pc:spChg>
        <pc:spChg chg="add mod">
          <ac:chgData name="Pujing Yang" userId="ab333b3b-3743-41c6-90fc-2f9eb70a673e" providerId="ADAL" clId="{AE6B5979-B045-428E-AEA2-D41CE4FD7FEB}" dt="2021-05-30T13:45:18.392" v="4391" actId="1076"/>
          <ac:spMkLst>
            <pc:docMk/>
            <pc:sldMk cId="1455623841" sldId="258"/>
            <ac:spMk id="29" creationId="{193946B2-4EC3-4517-AAC1-70734539A017}"/>
          </ac:spMkLst>
        </pc:spChg>
        <pc:spChg chg="add">
          <ac:chgData name="Pujing Yang" userId="ab333b3b-3743-41c6-90fc-2f9eb70a673e" providerId="ADAL" clId="{AE6B5979-B045-428E-AEA2-D41CE4FD7FEB}" dt="2021-05-18T20:29:45.424" v="6" actId="26606"/>
          <ac:spMkLst>
            <pc:docMk/>
            <pc:sldMk cId="1455623841" sldId="258"/>
            <ac:spMk id="30" creationId="{03E1C8F1-97F5-489C-8308-958F09657254}"/>
          </ac:spMkLst>
        </pc:spChg>
        <pc:spChg chg="add mod">
          <ac:chgData name="Pujing Yang" userId="ab333b3b-3743-41c6-90fc-2f9eb70a673e" providerId="ADAL" clId="{AE6B5979-B045-428E-AEA2-D41CE4FD7FEB}" dt="2021-05-30T13:45:18.392" v="4391" actId="1076"/>
          <ac:spMkLst>
            <pc:docMk/>
            <pc:sldMk cId="1455623841" sldId="258"/>
            <ac:spMk id="31" creationId="{938B54D4-125A-41EF-8375-33A096626B89}"/>
          </ac:spMkLst>
        </pc:spChg>
        <pc:spChg chg="add">
          <ac:chgData name="Pujing Yang" userId="ab333b3b-3743-41c6-90fc-2f9eb70a673e" providerId="ADAL" clId="{AE6B5979-B045-428E-AEA2-D41CE4FD7FEB}" dt="2021-05-18T20:29:45.424" v="6" actId="26606"/>
          <ac:spMkLst>
            <pc:docMk/>
            <pc:sldMk cId="1455623841" sldId="258"/>
            <ac:spMk id="32" creationId="{DEB62645-D4DA-4E99-8344-B1536F63D108}"/>
          </ac:spMkLst>
        </pc:spChg>
        <pc:spChg chg="add mod">
          <ac:chgData name="Pujing Yang" userId="ab333b3b-3743-41c6-90fc-2f9eb70a673e" providerId="ADAL" clId="{AE6B5979-B045-428E-AEA2-D41CE4FD7FEB}" dt="2021-05-30T13:45:18.392" v="4391" actId="1076"/>
          <ac:spMkLst>
            <pc:docMk/>
            <pc:sldMk cId="1455623841" sldId="258"/>
            <ac:spMk id="33" creationId="{D252A4BB-AB2C-4515-83B9-E22FB5D4662D}"/>
          </ac:spMkLst>
        </pc:spChg>
        <pc:spChg chg="add mod">
          <ac:chgData name="Pujing Yang" userId="ab333b3b-3743-41c6-90fc-2f9eb70a673e" providerId="ADAL" clId="{AE6B5979-B045-428E-AEA2-D41CE4FD7FEB}" dt="2021-05-30T13:45:18.392" v="4391" actId="1076"/>
          <ac:spMkLst>
            <pc:docMk/>
            <pc:sldMk cId="1455623841" sldId="258"/>
            <ac:spMk id="34" creationId="{1225B44B-8D5E-4586-A695-87F5DE0900CB}"/>
          </ac:spMkLst>
        </pc:spChg>
        <pc:spChg chg="add mod">
          <ac:chgData name="Pujing Yang" userId="ab333b3b-3743-41c6-90fc-2f9eb70a673e" providerId="ADAL" clId="{AE6B5979-B045-428E-AEA2-D41CE4FD7FEB}" dt="2021-05-30T13:45:18.392" v="4391" actId="1076"/>
          <ac:spMkLst>
            <pc:docMk/>
            <pc:sldMk cId="1455623841" sldId="258"/>
            <ac:spMk id="35" creationId="{9F62BE52-E988-40E9-9312-3BAF140F8280}"/>
          </ac:spMkLst>
        </pc:spChg>
        <pc:spChg chg="add mod">
          <ac:chgData name="Pujing Yang" userId="ab333b3b-3743-41c6-90fc-2f9eb70a673e" providerId="ADAL" clId="{AE6B5979-B045-428E-AEA2-D41CE4FD7FEB}" dt="2021-05-30T13:45:18.392" v="4391" actId="1076"/>
          <ac:spMkLst>
            <pc:docMk/>
            <pc:sldMk cId="1455623841" sldId="258"/>
            <ac:spMk id="36" creationId="{2D415A60-8447-43C5-BA4F-D34D078A94E9}"/>
          </ac:spMkLst>
        </pc:spChg>
        <pc:spChg chg="add mod">
          <ac:chgData name="Pujing Yang" userId="ab333b3b-3743-41c6-90fc-2f9eb70a673e" providerId="ADAL" clId="{AE6B5979-B045-428E-AEA2-D41CE4FD7FEB}" dt="2021-05-30T15:55:22.321" v="5970" actId="571"/>
          <ac:spMkLst>
            <pc:docMk/>
            <pc:sldMk cId="1455623841" sldId="258"/>
            <ac:spMk id="38" creationId="{8C2BD994-DA2B-44A7-9443-8BAE6AB8BD4A}"/>
          </ac:spMkLst>
        </pc:spChg>
        <pc:spChg chg="add mod">
          <ac:chgData name="Pujing Yang" userId="ab333b3b-3743-41c6-90fc-2f9eb70a673e" providerId="ADAL" clId="{AE6B5979-B045-428E-AEA2-D41CE4FD7FEB}" dt="2021-05-30T15:56:59.922" v="6008"/>
          <ac:spMkLst>
            <pc:docMk/>
            <pc:sldMk cId="1455623841" sldId="258"/>
            <ac:spMk id="39" creationId="{7DB0F33E-2906-4946-A7F0-70C56BB3CF3A}"/>
          </ac:spMkLst>
        </pc:spChg>
        <pc:picChg chg="add mod">
          <ac:chgData name="Pujing Yang" userId="ab333b3b-3743-41c6-90fc-2f9eb70a673e" providerId="ADAL" clId="{AE6B5979-B045-428E-AEA2-D41CE4FD7FEB}" dt="2021-05-30T13:42:06.188" v="4320" actId="1076"/>
          <ac:picMkLst>
            <pc:docMk/>
            <pc:sldMk cId="1455623841" sldId="258"/>
            <ac:picMk id="3" creationId="{36AE27A0-17A3-4D1B-9ACA-142611A24541}"/>
          </ac:picMkLst>
        </pc:picChg>
        <pc:picChg chg="add del mod">
          <ac:chgData name="Pujing Yang" userId="ab333b3b-3743-41c6-90fc-2f9eb70a673e" providerId="ADAL" clId="{AE6B5979-B045-428E-AEA2-D41CE4FD7FEB}" dt="2021-05-24T13:37:27.866" v="277" actId="478"/>
          <ac:picMkLst>
            <pc:docMk/>
            <pc:sldMk cId="1455623841" sldId="258"/>
            <ac:picMk id="4" creationId="{C571BB02-98DC-45A8-AF29-638F0A358785}"/>
          </ac:picMkLst>
        </pc:picChg>
        <pc:picChg chg="add mod">
          <ac:chgData name="Pujing Yang" userId="ab333b3b-3743-41c6-90fc-2f9eb70a673e" providerId="ADAL" clId="{AE6B5979-B045-428E-AEA2-D41CE4FD7FEB}" dt="2021-05-30T13:52:29.671" v="4398" actId="1038"/>
          <ac:picMkLst>
            <pc:docMk/>
            <pc:sldMk cId="1455623841" sldId="258"/>
            <ac:picMk id="6" creationId="{1BA2C706-9011-4DF1-8A54-33613ED32302}"/>
          </ac:picMkLst>
        </pc:picChg>
        <pc:picChg chg="add del">
          <ac:chgData name="Pujing Yang" userId="ab333b3b-3743-41c6-90fc-2f9eb70a673e" providerId="ADAL" clId="{AE6B5979-B045-428E-AEA2-D41CE4FD7FEB}" dt="2021-05-18T20:29:45.424" v="6" actId="26606"/>
          <ac:picMkLst>
            <pc:docMk/>
            <pc:sldMk cId="1455623841" sldId="258"/>
            <ac:picMk id="9" creationId="{DEB2E8C4-C3E7-4048-A43D-9859510CFA98}"/>
          </ac:picMkLst>
        </pc:picChg>
        <pc:picChg chg="add del mod">
          <ac:chgData name="Pujing Yang" userId="ab333b3b-3743-41c6-90fc-2f9eb70a673e" providerId="ADAL" clId="{AE6B5979-B045-428E-AEA2-D41CE4FD7FEB}" dt="2021-05-30T13:41:16.159" v="4306" actId="478"/>
          <ac:picMkLst>
            <pc:docMk/>
            <pc:sldMk cId="1455623841" sldId="258"/>
            <ac:picMk id="11" creationId="{0C4D1636-EFFC-4201-8E36-EC6677C67D6E}"/>
          </ac:picMkLst>
        </pc:picChg>
        <pc:picChg chg="add">
          <ac:chgData name="Pujing Yang" userId="ab333b3b-3743-41c6-90fc-2f9eb70a673e" providerId="ADAL" clId="{AE6B5979-B045-428E-AEA2-D41CE4FD7FEB}" dt="2021-05-18T20:29:45.424" v="6" actId="26606"/>
          <ac:picMkLst>
            <pc:docMk/>
            <pc:sldMk cId="1455623841" sldId="258"/>
            <ac:picMk id="24" creationId="{DEB2E8C4-C3E7-4048-A43D-9859510CFA98}"/>
          </ac:picMkLst>
        </pc:picChg>
        <pc:picChg chg="add mod">
          <ac:chgData name="Pujing Yang" userId="ab333b3b-3743-41c6-90fc-2f9eb70a673e" providerId="ADAL" clId="{AE6B5979-B045-428E-AEA2-D41CE4FD7FEB}" dt="2021-05-30T13:52:29.671" v="4398" actId="1038"/>
          <ac:picMkLst>
            <pc:docMk/>
            <pc:sldMk cId="1455623841" sldId="258"/>
            <ac:picMk id="37" creationId="{DAC767BE-8AE3-4486-8002-3A9240B20F7C}"/>
          </ac:picMkLst>
        </pc:picChg>
        <pc:inkChg chg="add del">
          <ac:chgData name="Pujing Yang" userId="ab333b3b-3743-41c6-90fc-2f9eb70a673e" providerId="ADAL" clId="{AE6B5979-B045-428E-AEA2-D41CE4FD7FEB}" dt="2021-05-18T20:29:45.424" v="6" actId="26606"/>
          <ac:inkMkLst>
            <pc:docMk/>
            <pc:sldMk cId="1455623841" sldId="258"/>
            <ac:inkMk id="11" creationId="{24D29CCB-7956-4E3E-8880-304085F04BF4}"/>
          </ac:inkMkLst>
        </pc:inkChg>
        <pc:inkChg chg="add">
          <ac:chgData name="Pujing Yang" userId="ab333b3b-3743-41c6-90fc-2f9eb70a673e" providerId="ADAL" clId="{AE6B5979-B045-428E-AEA2-D41CE4FD7FEB}" dt="2021-05-18T20:29:45.424" v="6" actId="26606"/>
          <ac:inkMkLst>
            <pc:docMk/>
            <pc:sldMk cId="1455623841" sldId="258"/>
            <ac:inkMk id="26" creationId="{24D29CCB-7956-4E3E-8880-304085F04BF4}"/>
          </ac:inkMkLst>
        </pc:inkChg>
        <pc:cxnChg chg="add mod">
          <ac:chgData name="Pujing Yang" userId="ab333b3b-3743-41c6-90fc-2f9eb70a673e" providerId="ADAL" clId="{AE6B5979-B045-428E-AEA2-D41CE4FD7FEB}" dt="2021-05-30T13:45:18.392" v="4391" actId="1076"/>
          <ac:cxnSpMkLst>
            <pc:docMk/>
            <pc:sldMk cId="1455623841" sldId="258"/>
            <ac:cxnSpMk id="7" creationId="{087E243E-89DC-4E06-B59F-7CCF8791F457}"/>
          </ac:cxnSpMkLst>
        </pc:cxnChg>
        <pc:cxnChg chg="add mod">
          <ac:chgData name="Pujing Yang" userId="ab333b3b-3743-41c6-90fc-2f9eb70a673e" providerId="ADAL" clId="{AE6B5979-B045-428E-AEA2-D41CE4FD7FEB}" dt="2021-05-30T13:45:18.392" v="4391" actId="1076"/>
          <ac:cxnSpMkLst>
            <pc:docMk/>
            <pc:sldMk cId="1455623841" sldId="258"/>
            <ac:cxnSpMk id="27" creationId="{A141F5E6-7F43-4EAB-987B-8FCDC60B7F6D}"/>
          </ac:cxnSpMkLst>
        </pc:cxnChg>
      </pc:sldChg>
      <pc:sldChg chg="modTransition">
        <pc:chgData name="Pujing Yang" userId="ab333b3b-3743-41c6-90fc-2f9eb70a673e" providerId="ADAL" clId="{AE6B5979-B045-428E-AEA2-D41CE4FD7FEB}" dt="2021-06-01T23:35:32.307" v="7293"/>
        <pc:sldMkLst>
          <pc:docMk/>
          <pc:sldMk cId="300026920" sldId="259"/>
        </pc:sldMkLst>
      </pc:sldChg>
      <pc:sldChg chg="addSp delSp modSp mod modTransition">
        <pc:chgData name="Pujing Yang" userId="ab333b3b-3743-41c6-90fc-2f9eb70a673e" providerId="ADAL" clId="{AE6B5979-B045-428E-AEA2-D41CE4FD7FEB}" dt="2021-06-01T23:35:32.307" v="7293"/>
        <pc:sldMkLst>
          <pc:docMk/>
          <pc:sldMk cId="609942234" sldId="260"/>
        </pc:sldMkLst>
        <pc:spChg chg="add mod topLvl">
          <ac:chgData name="Pujing Yang" userId="ab333b3b-3743-41c6-90fc-2f9eb70a673e" providerId="ADAL" clId="{AE6B5979-B045-428E-AEA2-D41CE4FD7FEB}" dt="2021-06-01T09:56:56.354" v="6048" actId="1076"/>
          <ac:spMkLst>
            <pc:docMk/>
            <pc:sldMk cId="609942234" sldId="260"/>
            <ac:spMk id="2" creationId="{329CA64B-5690-4C24-A7E6-F4744EE36FCD}"/>
          </ac:spMkLst>
        </pc:spChg>
        <pc:spChg chg="add mod">
          <ac:chgData name="Pujing Yang" userId="ab333b3b-3743-41c6-90fc-2f9eb70a673e" providerId="ADAL" clId="{AE6B5979-B045-428E-AEA2-D41CE4FD7FEB}" dt="2021-06-01T09:56:56.354" v="6048" actId="1076"/>
          <ac:spMkLst>
            <pc:docMk/>
            <pc:sldMk cId="609942234" sldId="260"/>
            <ac:spMk id="4" creationId="{B9FA6467-E57A-4F0B-AEF2-6AF492117957}"/>
          </ac:spMkLst>
        </pc:spChg>
        <pc:spChg chg="add del mod topLvl">
          <ac:chgData name="Pujing Yang" userId="ab333b3b-3743-41c6-90fc-2f9eb70a673e" providerId="ADAL" clId="{AE6B5979-B045-428E-AEA2-D41CE4FD7FEB}" dt="2021-05-29T15:27:32.213" v="900" actId="478"/>
          <ac:spMkLst>
            <pc:docMk/>
            <pc:sldMk cId="609942234" sldId="260"/>
            <ac:spMk id="9" creationId="{77E1D140-18EB-4BF2-A2C1-AA32523C3E1C}"/>
          </ac:spMkLst>
        </pc:spChg>
        <pc:spChg chg="add mod topLvl">
          <ac:chgData name="Pujing Yang" userId="ab333b3b-3743-41c6-90fc-2f9eb70a673e" providerId="ADAL" clId="{AE6B5979-B045-428E-AEA2-D41CE4FD7FEB}" dt="2021-06-01T09:56:56.354" v="6048" actId="1076"/>
          <ac:spMkLst>
            <pc:docMk/>
            <pc:sldMk cId="609942234" sldId="260"/>
            <ac:spMk id="10" creationId="{1920FFB1-8EBF-4533-9F42-81C60AAC1C42}"/>
          </ac:spMkLst>
        </pc:spChg>
        <pc:spChg chg="add mod topLvl">
          <ac:chgData name="Pujing Yang" userId="ab333b3b-3743-41c6-90fc-2f9eb70a673e" providerId="ADAL" clId="{AE6B5979-B045-428E-AEA2-D41CE4FD7FEB}" dt="2021-05-29T03:47:24.282" v="703" actId="14861"/>
          <ac:spMkLst>
            <pc:docMk/>
            <pc:sldMk cId="609942234" sldId="260"/>
            <ac:spMk id="11" creationId="{4E755229-AFFC-479E-8721-F45568A14F03}"/>
          </ac:spMkLst>
        </pc:spChg>
        <pc:spChg chg="add mod">
          <ac:chgData name="Pujing Yang" userId="ab333b3b-3743-41c6-90fc-2f9eb70a673e" providerId="ADAL" clId="{AE6B5979-B045-428E-AEA2-D41CE4FD7FEB}" dt="2021-05-29T03:42:14.944" v="691" actId="571"/>
          <ac:spMkLst>
            <pc:docMk/>
            <pc:sldMk cId="609942234" sldId="260"/>
            <ac:spMk id="13" creationId="{D3427E70-F4E2-4F8B-B595-CDEA7E294978}"/>
          </ac:spMkLst>
        </pc:spChg>
        <pc:spChg chg="add mod">
          <ac:chgData name="Pujing Yang" userId="ab333b3b-3743-41c6-90fc-2f9eb70a673e" providerId="ADAL" clId="{AE6B5979-B045-428E-AEA2-D41CE4FD7FEB}" dt="2021-05-29T03:42:14.944" v="691" actId="571"/>
          <ac:spMkLst>
            <pc:docMk/>
            <pc:sldMk cId="609942234" sldId="260"/>
            <ac:spMk id="14" creationId="{B7C80717-3A48-4B33-ADAD-B9E6EADA3F23}"/>
          </ac:spMkLst>
        </pc:spChg>
        <pc:spChg chg="add mod">
          <ac:chgData name="Pujing Yang" userId="ab333b3b-3743-41c6-90fc-2f9eb70a673e" providerId="ADAL" clId="{AE6B5979-B045-428E-AEA2-D41CE4FD7FEB}" dt="2021-06-01T09:56:56.354" v="6048" actId="1076"/>
          <ac:spMkLst>
            <pc:docMk/>
            <pc:sldMk cId="609942234" sldId="260"/>
            <ac:spMk id="14" creationId="{E5B0C696-A3DB-4D54-A90A-657991C962AA}"/>
          </ac:spMkLst>
        </pc:spChg>
        <pc:spChg chg="add mod">
          <ac:chgData name="Pujing Yang" userId="ab333b3b-3743-41c6-90fc-2f9eb70a673e" providerId="ADAL" clId="{AE6B5979-B045-428E-AEA2-D41CE4FD7FEB}" dt="2021-05-29T03:42:14.944" v="691" actId="571"/>
          <ac:spMkLst>
            <pc:docMk/>
            <pc:sldMk cId="609942234" sldId="260"/>
            <ac:spMk id="15" creationId="{BAFE5E4F-473D-4AB3-A911-5ADA2A654F97}"/>
          </ac:spMkLst>
        </pc:spChg>
        <pc:spChg chg="mod">
          <ac:chgData name="Pujing Yang" userId="ab333b3b-3743-41c6-90fc-2f9eb70a673e" providerId="ADAL" clId="{AE6B5979-B045-428E-AEA2-D41CE4FD7FEB}" dt="2021-06-01T09:56:56.354" v="6048" actId="1076"/>
          <ac:spMkLst>
            <pc:docMk/>
            <pc:sldMk cId="609942234" sldId="260"/>
            <ac:spMk id="16" creationId="{A979400B-CAB7-4DF1-927E-831E8B376DEA}"/>
          </ac:spMkLst>
        </pc:spChg>
        <pc:spChg chg="add del mod">
          <ac:chgData name="Pujing Yang" userId="ab333b3b-3743-41c6-90fc-2f9eb70a673e" providerId="ADAL" clId="{AE6B5979-B045-428E-AEA2-D41CE4FD7FEB}" dt="2021-05-29T03:50:39.745" v="736" actId="478"/>
          <ac:spMkLst>
            <pc:docMk/>
            <pc:sldMk cId="609942234" sldId="260"/>
            <ac:spMk id="17" creationId="{3A33DF26-EBF0-44FD-B507-BECC255DBFA7}"/>
          </ac:spMkLst>
        </pc:spChg>
        <pc:spChg chg="mod">
          <ac:chgData name="Pujing Yang" userId="ab333b3b-3743-41c6-90fc-2f9eb70a673e" providerId="ADAL" clId="{AE6B5979-B045-428E-AEA2-D41CE4FD7FEB}" dt="2021-06-01T09:56:56.354" v="6048" actId="1076"/>
          <ac:spMkLst>
            <pc:docMk/>
            <pc:sldMk cId="609942234" sldId="260"/>
            <ac:spMk id="17" creationId="{62AABEBD-D39F-42A5-9107-414F0090EFFA}"/>
          </ac:spMkLst>
        </pc:spChg>
        <pc:spChg chg="add del mod">
          <ac:chgData name="Pujing Yang" userId="ab333b3b-3743-41c6-90fc-2f9eb70a673e" providerId="ADAL" clId="{AE6B5979-B045-428E-AEA2-D41CE4FD7FEB}" dt="2021-05-29T03:50:39.745" v="736" actId="478"/>
          <ac:spMkLst>
            <pc:docMk/>
            <pc:sldMk cId="609942234" sldId="260"/>
            <ac:spMk id="18" creationId="{B66238C8-7FBC-4F53-97FB-582A838DC3E7}"/>
          </ac:spMkLst>
        </pc:spChg>
        <pc:spChg chg="add del mod">
          <ac:chgData name="Pujing Yang" userId="ab333b3b-3743-41c6-90fc-2f9eb70a673e" providerId="ADAL" clId="{AE6B5979-B045-428E-AEA2-D41CE4FD7FEB}" dt="2021-05-29T03:50:39.745" v="736" actId="478"/>
          <ac:spMkLst>
            <pc:docMk/>
            <pc:sldMk cId="609942234" sldId="260"/>
            <ac:spMk id="19" creationId="{53AA96F7-744A-4468-818C-D7959D297BD8}"/>
          </ac:spMkLst>
        </pc:spChg>
        <pc:spChg chg="add del mod">
          <ac:chgData name="Pujing Yang" userId="ab333b3b-3743-41c6-90fc-2f9eb70a673e" providerId="ADAL" clId="{AE6B5979-B045-428E-AEA2-D41CE4FD7FEB}" dt="2021-05-29T04:53:32.815" v="810" actId="478"/>
          <ac:spMkLst>
            <pc:docMk/>
            <pc:sldMk cId="609942234" sldId="260"/>
            <ac:spMk id="20" creationId="{31F114F8-207D-418F-81DF-8D6F2A6DB30C}"/>
          </ac:spMkLst>
        </pc:spChg>
        <pc:grpChg chg="add del mod">
          <ac:chgData name="Pujing Yang" userId="ab333b3b-3743-41c6-90fc-2f9eb70a673e" providerId="ADAL" clId="{AE6B5979-B045-428E-AEA2-D41CE4FD7FEB}" dt="2021-05-29T03:42:12.310" v="689" actId="165"/>
          <ac:grpSpMkLst>
            <pc:docMk/>
            <pc:sldMk cId="609942234" sldId="260"/>
            <ac:grpSpMk id="3" creationId="{2E81FB3D-B1FA-4078-93E2-E92733686B97}"/>
          </ac:grpSpMkLst>
        </pc:grpChg>
        <pc:picChg chg="add del mod modCrop">
          <ac:chgData name="Pujing Yang" userId="ab333b3b-3743-41c6-90fc-2f9eb70a673e" providerId="ADAL" clId="{AE6B5979-B045-428E-AEA2-D41CE4FD7FEB}" dt="2021-06-01T09:56:56.354" v="6048" actId="1076"/>
          <ac:picMkLst>
            <pc:docMk/>
            <pc:sldMk cId="609942234" sldId="260"/>
            <ac:picMk id="3" creationId="{FE4F232F-FE6F-4E23-B351-B6AD783E69DB}"/>
          </ac:picMkLst>
        </pc:picChg>
        <pc:picChg chg="mod">
          <ac:chgData name="Pujing Yang" userId="ab333b3b-3743-41c6-90fc-2f9eb70a673e" providerId="ADAL" clId="{AE6B5979-B045-428E-AEA2-D41CE4FD7FEB}" dt="2021-06-01T09:56:56.354" v="6048" actId="1076"/>
          <ac:picMkLst>
            <pc:docMk/>
            <pc:sldMk cId="609942234" sldId="260"/>
            <ac:picMk id="5" creationId="{04C829E0-ADB0-4D4C-9F20-5406F8DFE523}"/>
          </ac:picMkLst>
        </pc:picChg>
        <pc:picChg chg="mod">
          <ac:chgData name="Pujing Yang" userId="ab333b3b-3743-41c6-90fc-2f9eb70a673e" providerId="ADAL" clId="{AE6B5979-B045-428E-AEA2-D41CE4FD7FEB}" dt="2021-06-01T09:56:56.354" v="6048" actId="1076"/>
          <ac:picMkLst>
            <pc:docMk/>
            <pc:sldMk cId="609942234" sldId="260"/>
            <ac:picMk id="18" creationId="{7320264F-8F02-4A2F-ADF6-096094F41207}"/>
          </ac:picMkLst>
        </pc:picChg>
      </pc:sldChg>
      <pc:sldChg chg="modSp mod">
        <pc:chgData name="Pujing Yang" userId="ab333b3b-3743-41c6-90fc-2f9eb70a673e" providerId="ADAL" clId="{AE6B5979-B045-428E-AEA2-D41CE4FD7FEB}" dt="2021-05-25T14:24:52.635" v="657" actId="20577"/>
        <pc:sldMkLst>
          <pc:docMk/>
          <pc:sldMk cId="4115955156" sldId="261"/>
        </pc:sldMkLst>
        <pc:spChg chg="mod">
          <ac:chgData name="Pujing Yang" userId="ab333b3b-3743-41c6-90fc-2f9eb70a673e" providerId="ADAL" clId="{AE6B5979-B045-428E-AEA2-D41CE4FD7FEB}" dt="2021-05-25T14:24:52.635" v="657" actId="20577"/>
          <ac:spMkLst>
            <pc:docMk/>
            <pc:sldMk cId="4115955156" sldId="261"/>
            <ac:spMk id="3" creationId="{F064A787-B7D4-4C4C-BB8D-71F65FFD9CA2}"/>
          </ac:spMkLst>
        </pc:spChg>
      </pc:sldChg>
      <pc:sldChg chg="addSp delSp modSp del mod">
        <pc:chgData name="Pujing Yang" userId="ab333b3b-3743-41c6-90fc-2f9eb70a673e" providerId="ADAL" clId="{AE6B5979-B045-428E-AEA2-D41CE4FD7FEB}" dt="2021-05-30T15:54:23.084" v="5964" actId="47"/>
        <pc:sldMkLst>
          <pc:docMk/>
          <pc:sldMk cId="3563214999" sldId="262"/>
        </pc:sldMkLst>
        <pc:spChg chg="mod">
          <ac:chgData name="Pujing Yang" userId="ab333b3b-3743-41c6-90fc-2f9eb70a673e" providerId="ADAL" clId="{AE6B5979-B045-428E-AEA2-D41CE4FD7FEB}" dt="2021-05-30T15:54:02.356" v="5954" actId="1076"/>
          <ac:spMkLst>
            <pc:docMk/>
            <pc:sldMk cId="3563214999" sldId="262"/>
            <ac:spMk id="3" creationId="{9BC6EB20-5D06-49B8-9C42-C0A9DBC7EE32}"/>
          </ac:spMkLst>
        </pc:spChg>
        <pc:picChg chg="add del mod">
          <ac:chgData name="Pujing Yang" userId="ab333b3b-3743-41c6-90fc-2f9eb70a673e" providerId="ADAL" clId="{AE6B5979-B045-428E-AEA2-D41CE4FD7FEB}" dt="2021-05-30T15:32:06.285" v="5899" actId="1076"/>
          <ac:picMkLst>
            <pc:docMk/>
            <pc:sldMk cId="3563214999" sldId="262"/>
            <ac:picMk id="4" creationId="{B8061135-E8BA-43F8-9F2D-106E77F2E248}"/>
          </ac:picMkLst>
        </pc:picChg>
      </pc:sldChg>
      <pc:sldChg chg="del">
        <pc:chgData name="Pujing Yang" userId="ab333b3b-3743-41c6-90fc-2f9eb70a673e" providerId="ADAL" clId="{AE6B5979-B045-428E-AEA2-D41CE4FD7FEB}" dt="2021-06-01T12:46:23.303" v="6843" actId="47"/>
        <pc:sldMkLst>
          <pc:docMk/>
          <pc:sldMk cId="4208381138" sldId="268"/>
        </pc:sldMkLst>
      </pc:sldChg>
      <pc:sldChg chg="del">
        <pc:chgData name="Pujing Yang" userId="ab333b3b-3743-41c6-90fc-2f9eb70a673e" providerId="ADAL" clId="{AE6B5979-B045-428E-AEA2-D41CE4FD7FEB}" dt="2021-06-01T12:47:06.043" v="6850" actId="47"/>
        <pc:sldMkLst>
          <pc:docMk/>
          <pc:sldMk cId="238907055" sldId="270"/>
        </pc:sldMkLst>
      </pc:sldChg>
      <pc:sldChg chg="modTransition">
        <pc:chgData name="Pujing Yang" userId="ab333b3b-3743-41c6-90fc-2f9eb70a673e" providerId="ADAL" clId="{AE6B5979-B045-428E-AEA2-D41CE4FD7FEB}" dt="2021-06-01T23:35:32.307" v="7293"/>
        <pc:sldMkLst>
          <pc:docMk/>
          <pc:sldMk cId="486395894" sldId="273"/>
        </pc:sldMkLst>
      </pc:sldChg>
      <pc:sldChg chg="delSp modSp mod modTransition">
        <pc:chgData name="Pujing Yang" userId="ab333b3b-3743-41c6-90fc-2f9eb70a673e" providerId="ADAL" clId="{AE6B5979-B045-428E-AEA2-D41CE4FD7FEB}" dt="2021-06-01T23:35:32.307" v="7293"/>
        <pc:sldMkLst>
          <pc:docMk/>
          <pc:sldMk cId="2770962957" sldId="274"/>
        </pc:sldMkLst>
        <pc:spChg chg="mod">
          <ac:chgData name="Pujing Yang" userId="ab333b3b-3743-41c6-90fc-2f9eb70a673e" providerId="ADAL" clId="{AE6B5979-B045-428E-AEA2-D41CE4FD7FEB}" dt="2021-06-01T12:47:47.862" v="6870" actId="1076"/>
          <ac:spMkLst>
            <pc:docMk/>
            <pc:sldMk cId="2770962957" sldId="274"/>
            <ac:spMk id="2" creationId="{66163522-3E22-4623-8D30-BCFF2BB4F33A}"/>
          </ac:spMkLst>
        </pc:spChg>
        <pc:picChg chg="del mod">
          <ac:chgData name="Pujing Yang" userId="ab333b3b-3743-41c6-90fc-2f9eb70a673e" providerId="ADAL" clId="{AE6B5979-B045-428E-AEA2-D41CE4FD7FEB}" dt="2021-06-01T12:48:11.183" v="6878" actId="478"/>
          <ac:picMkLst>
            <pc:docMk/>
            <pc:sldMk cId="2770962957" sldId="274"/>
            <ac:picMk id="24" creationId="{4FADADBE-DE29-4B5A-8822-77BC6AE4F84F}"/>
          </ac:picMkLst>
        </pc:picChg>
      </pc:sldChg>
      <pc:sldChg chg="modSp del mod">
        <pc:chgData name="Pujing Yang" userId="ab333b3b-3743-41c6-90fc-2f9eb70a673e" providerId="ADAL" clId="{AE6B5979-B045-428E-AEA2-D41CE4FD7FEB}" dt="2021-06-01T12:25:29.056" v="6549" actId="47"/>
        <pc:sldMkLst>
          <pc:docMk/>
          <pc:sldMk cId="4101963032" sldId="275"/>
        </pc:sldMkLst>
        <pc:picChg chg="mod">
          <ac:chgData name="Pujing Yang" userId="ab333b3b-3743-41c6-90fc-2f9eb70a673e" providerId="ADAL" clId="{AE6B5979-B045-428E-AEA2-D41CE4FD7FEB}" dt="2021-06-01T01:45:32.611" v="6044" actId="1076"/>
          <ac:picMkLst>
            <pc:docMk/>
            <pc:sldMk cId="4101963032" sldId="275"/>
            <ac:picMk id="11" creationId="{76F10518-6BD9-4036-A567-11BB3029547D}"/>
          </ac:picMkLst>
        </pc:picChg>
      </pc:sldChg>
      <pc:sldChg chg="del">
        <pc:chgData name="Pujing Yang" userId="ab333b3b-3743-41c6-90fc-2f9eb70a673e" providerId="ADAL" clId="{AE6B5979-B045-428E-AEA2-D41CE4FD7FEB}" dt="2021-06-01T13:25:44.528" v="7209" actId="47"/>
        <pc:sldMkLst>
          <pc:docMk/>
          <pc:sldMk cId="2707398438" sldId="276"/>
        </pc:sldMkLst>
      </pc:sldChg>
      <pc:sldChg chg="modTransition">
        <pc:chgData name="Pujing Yang" userId="ab333b3b-3743-41c6-90fc-2f9eb70a673e" providerId="ADAL" clId="{AE6B5979-B045-428E-AEA2-D41CE4FD7FEB}" dt="2021-06-01T23:35:32.307" v="7293"/>
        <pc:sldMkLst>
          <pc:docMk/>
          <pc:sldMk cId="581597950" sldId="277"/>
        </pc:sldMkLst>
      </pc:sldChg>
      <pc:sldChg chg="del">
        <pc:chgData name="Pujing Yang" userId="ab333b3b-3743-41c6-90fc-2f9eb70a673e" providerId="ADAL" clId="{AE6B5979-B045-428E-AEA2-D41CE4FD7FEB}" dt="2021-06-01T13:27:08.559" v="7232" actId="47"/>
        <pc:sldMkLst>
          <pc:docMk/>
          <pc:sldMk cId="3308779935" sldId="278"/>
        </pc:sldMkLst>
      </pc:sldChg>
      <pc:sldChg chg="addSp modSp del mod modTransition setBg">
        <pc:chgData name="Pujing Yang" userId="ab333b3b-3743-41c6-90fc-2f9eb70a673e" providerId="ADAL" clId="{AE6B5979-B045-428E-AEA2-D41CE4FD7FEB}" dt="2021-06-02T11:04:03.180" v="7671" actId="47"/>
        <pc:sldMkLst>
          <pc:docMk/>
          <pc:sldMk cId="1754270448" sldId="279"/>
        </pc:sldMkLst>
        <pc:spChg chg="mod">
          <ac:chgData name="Pujing Yang" userId="ab333b3b-3743-41c6-90fc-2f9eb70a673e" providerId="ADAL" clId="{AE6B5979-B045-428E-AEA2-D41CE4FD7FEB}" dt="2021-06-02T11:03:06.267" v="7653" actId="14100"/>
          <ac:spMkLst>
            <pc:docMk/>
            <pc:sldMk cId="1754270448" sldId="279"/>
            <ac:spMk id="2" creationId="{EE096848-76BE-4F29-AB13-A62B2A62EBCB}"/>
          </ac:spMkLst>
        </pc:spChg>
        <pc:spChg chg="add">
          <ac:chgData name="Pujing Yang" userId="ab333b3b-3743-41c6-90fc-2f9eb70a673e" providerId="ADAL" clId="{AE6B5979-B045-428E-AEA2-D41CE4FD7FEB}" dt="2021-06-01T12:44:36.526" v="6810" actId="26606"/>
          <ac:spMkLst>
            <pc:docMk/>
            <pc:sldMk cId="1754270448" sldId="279"/>
            <ac:spMk id="11" creationId="{2C8B0D73-9BAF-4601-9F4B-0636F2DED164}"/>
          </ac:spMkLst>
        </pc:spChg>
        <pc:spChg chg="add">
          <ac:chgData name="Pujing Yang" userId="ab333b3b-3743-41c6-90fc-2f9eb70a673e" providerId="ADAL" clId="{AE6B5979-B045-428E-AEA2-D41CE4FD7FEB}" dt="2021-06-01T12:44:36.526" v="6810" actId="26606"/>
          <ac:spMkLst>
            <pc:docMk/>
            <pc:sldMk cId="1754270448" sldId="279"/>
            <ac:spMk id="13" creationId="{5AF5068F-4385-4DDC-AE5A-E1E44D507E6A}"/>
          </ac:spMkLst>
        </pc:spChg>
        <pc:picChg chg="add">
          <ac:chgData name="Pujing Yang" userId="ab333b3b-3743-41c6-90fc-2f9eb70a673e" providerId="ADAL" clId="{AE6B5979-B045-428E-AEA2-D41CE4FD7FEB}" dt="2021-06-01T12:44:36.526" v="6810" actId="26606"/>
          <ac:picMkLst>
            <pc:docMk/>
            <pc:sldMk cId="1754270448" sldId="279"/>
            <ac:picMk id="7" creationId="{DEB2E8C4-C3E7-4048-A43D-9859510CFA98}"/>
          </ac:picMkLst>
        </pc:picChg>
        <pc:inkChg chg="add">
          <ac:chgData name="Pujing Yang" userId="ab333b3b-3743-41c6-90fc-2f9eb70a673e" providerId="ADAL" clId="{AE6B5979-B045-428E-AEA2-D41CE4FD7FEB}" dt="2021-06-01T12:44:36.526" v="6810" actId="26606"/>
          <ac:inkMkLst>
            <pc:docMk/>
            <pc:sldMk cId="1754270448" sldId="279"/>
            <ac:inkMk id="9" creationId="{24D29CCB-7956-4E3E-8880-304085F04BF4}"/>
          </ac:inkMkLst>
        </pc:inkChg>
      </pc:sldChg>
      <pc:sldChg chg="addSp delSp modSp del mod">
        <pc:chgData name="Pujing Yang" userId="ab333b3b-3743-41c6-90fc-2f9eb70a673e" providerId="ADAL" clId="{AE6B5979-B045-428E-AEA2-D41CE4FD7FEB}" dt="2021-06-01T12:45:15.013" v="6819" actId="47"/>
        <pc:sldMkLst>
          <pc:docMk/>
          <pc:sldMk cId="1022341406" sldId="280"/>
        </pc:sldMkLst>
        <pc:picChg chg="add del mod">
          <ac:chgData name="Pujing Yang" userId="ab333b3b-3743-41c6-90fc-2f9eb70a673e" providerId="ADAL" clId="{AE6B5979-B045-428E-AEA2-D41CE4FD7FEB}" dt="2021-06-01T12:43:47.939" v="6809" actId="931"/>
          <ac:picMkLst>
            <pc:docMk/>
            <pc:sldMk cId="1022341406" sldId="280"/>
            <ac:picMk id="4" creationId="{7C23D0AD-DB29-4CF1-93C3-E913D87D1A7A}"/>
          </ac:picMkLst>
        </pc:picChg>
      </pc:sldChg>
      <pc:sldChg chg="modSp mod">
        <pc:chgData name="Pujing Yang" userId="ab333b3b-3743-41c6-90fc-2f9eb70a673e" providerId="ADAL" clId="{AE6B5979-B045-428E-AEA2-D41CE4FD7FEB}" dt="2021-05-26T02:36:24.937" v="660"/>
        <pc:sldMkLst>
          <pc:docMk/>
          <pc:sldMk cId="2897715818" sldId="281"/>
        </pc:sldMkLst>
        <pc:spChg chg="mod">
          <ac:chgData name="Pujing Yang" userId="ab333b3b-3743-41c6-90fc-2f9eb70a673e" providerId="ADAL" clId="{AE6B5979-B045-428E-AEA2-D41CE4FD7FEB}" dt="2021-05-26T02:36:24.937" v="660"/>
          <ac:spMkLst>
            <pc:docMk/>
            <pc:sldMk cId="2897715818" sldId="281"/>
            <ac:spMk id="2" creationId="{BB5A708E-AADC-403B-B45C-827568C59BE5}"/>
          </ac:spMkLst>
        </pc:spChg>
      </pc:sldChg>
      <pc:sldChg chg="modSp new mod">
        <pc:chgData name="Pujing Yang" userId="ab333b3b-3743-41c6-90fc-2f9eb70a673e" providerId="ADAL" clId="{AE6B5979-B045-428E-AEA2-D41CE4FD7FEB}" dt="2021-05-25T14:09:47.859" v="410" actId="20577"/>
        <pc:sldMkLst>
          <pc:docMk/>
          <pc:sldMk cId="207775770" sldId="282"/>
        </pc:sldMkLst>
        <pc:spChg chg="mod">
          <ac:chgData name="Pujing Yang" userId="ab333b3b-3743-41c6-90fc-2f9eb70a673e" providerId="ADAL" clId="{AE6B5979-B045-428E-AEA2-D41CE4FD7FEB}" dt="2021-05-25T14:09:30.187" v="384" actId="20577"/>
          <ac:spMkLst>
            <pc:docMk/>
            <pc:sldMk cId="207775770" sldId="282"/>
            <ac:spMk id="2" creationId="{E13982C5-BA64-417D-ADAF-3152CDB65819}"/>
          </ac:spMkLst>
        </pc:spChg>
        <pc:spChg chg="mod">
          <ac:chgData name="Pujing Yang" userId="ab333b3b-3743-41c6-90fc-2f9eb70a673e" providerId="ADAL" clId="{AE6B5979-B045-428E-AEA2-D41CE4FD7FEB}" dt="2021-05-25T14:09:47.859" v="410" actId="20577"/>
          <ac:spMkLst>
            <pc:docMk/>
            <pc:sldMk cId="207775770" sldId="282"/>
            <ac:spMk id="3" creationId="{04DB6530-B7A3-46D3-A0E3-34F4ACC6449E}"/>
          </ac:spMkLst>
        </pc:spChg>
      </pc:sldChg>
      <pc:sldChg chg="modSp mod modTransition">
        <pc:chgData name="Pujing Yang" userId="ab333b3b-3743-41c6-90fc-2f9eb70a673e" providerId="ADAL" clId="{AE6B5979-B045-428E-AEA2-D41CE4FD7FEB}" dt="2021-06-02T00:07:36.686" v="7324" actId="1076"/>
        <pc:sldMkLst>
          <pc:docMk/>
          <pc:sldMk cId="3421746891" sldId="284"/>
        </pc:sldMkLst>
        <pc:graphicFrameChg chg="mod modGraphic">
          <ac:chgData name="Pujing Yang" userId="ab333b3b-3743-41c6-90fc-2f9eb70a673e" providerId="ADAL" clId="{AE6B5979-B045-428E-AEA2-D41CE4FD7FEB}" dt="2021-06-01T13:12:41.924" v="7108" actId="1076"/>
          <ac:graphicFrameMkLst>
            <pc:docMk/>
            <pc:sldMk cId="3421746891" sldId="284"/>
            <ac:graphicFrameMk id="6" creationId="{32F7BDD1-5DD0-4316-95F2-11010F9D9CB3}"/>
          </ac:graphicFrameMkLst>
        </pc:graphicFrameChg>
        <pc:picChg chg="mod">
          <ac:chgData name="Pujing Yang" userId="ab333b3b-3743-41c6-90fc-2f9eb70a673e" providerId="ADAL" clId="{AE6B5979-B045-428E-AEA2-D41CE4FD7FEB}" dt="2021-06-02T00:07:36.686" v="7324" actId="1076"/>
          <ac:picMkLst>
            <pc:docMk/>
            <pc:sldMk cId="3421746891" sldId="284"/>
            <ac:picMk id="3" creationId="{D5CB4A64-055C-4CBD-84FF-5655C8018E4D}"/>
          </ac:picMkLst>
        </pc:picChg>
        <pc:picChg chg="mod">
          <ac:chgData name="Pujing Yang" userId="ab333b3b-3743-41c6-90fc-2f9eb70a673e" providerId="ADAL" clId="{AE6B5979-B045-428E-AEA2-D41CE4FD7FEB}" dt="2021-06-01T13:12:44.319" v="7109" actId="1076"/>
          <ac:picMkLst>
            <pc:docMk/>
            <pc:sldMk cId="3421746891" sldId="284"/>
            <ac:picMk id="5" creationId="{8B13D1C6-6B21-4166-97F9-91559DB08B3F}"/>
          </ac:picMkLst>
        </pc:picChg>
      </pc:sldChg>
      <pc:sldChg chg="modSp del mod">
        <pc:chgData name="Pujing Yang" userId="ab333b3b-3743-41c6-90fc-2f9eb70a673e" providerId="ADAL" clId="{AE6B5979-B045-428E-AEA2-D41CE4FD7FEB}" dt="2021-06-01T12:57:34.992" v="6979" actId="47"/>
        <pc:sldMkLst>
          <pc:docMk/>
          <pc:sldMk cId="1814147165" sldId="285"/>
        </pc:sldMkLst>
        <pc:spChg chg="mod">
          <ac:chgData name="Pujing Yang" userId="ab333b3b-3743-41c6-90fc-2f9eb70a673e" providerId="ADAL" clId="{AE6B5979-B045-428E-AEA2-D41CE4FD7FEB}" dt="2021-06-01T12:50:16.902" v="6892" actId="465"/>
          <ac:spMkLst>
            <pc:docMk/>
            <pc:sldMk cId="1814147165" sldId="285"/>
            <ac:spMk id="14" creationId="{E857B2A8-7955-4B51-8856-A9E182AA44C6}"/>
          </ac:spMkLst>
        </pc:spChg>
        <pc:spChg chg="mod">
          <ac:chgData name="Pujing Yang" userId="ab333b3b-3743-41c6-90fc-2f9eb70a673e" providerId="ADAL" clId="{AE6B5979-B045-428E-AEA2-D41CE4FD7FEB}" dt="2021-06-01T12:50:16.902" v="6892" actId="465"/>
          <ac:spMkLst>
            <pc:docMk/>
            <pc:sldMk cId="1814147165" sldId="285"/>
            <ac:spMk id="16" creationId="{4311E2C3-CB9E-4D46-8ABB-2436072FF493}"/>
          </ac:spMkLst>
        </pc:spChg>
        <pc:spChg chg="mod">
          <ac:chgData name="Pujing Yang" userId="ab333b3b-3743-41c6-90fc-2f9eb70a673e" providerId="ADAL" clId="{AE6B5979-B045-428E-AEA2-D41CE4FD7FEB}" dt="2021-06-01T12:50:16.902" v="6892" actId="465"/>
          <ac:spMkLst>
            <pc:docMk/>
            <pc:sldMk cId="1814147165" sldId="285"/>
            <ac:spMk id="17" creationId="{983B70F4-6C6A-409B-81A5-DA691BDAF0E2}"/>
          </ac:spMkLst>
        </pc:spChg>
        <pc:spChg chg="mod">
          <ac:chgData name="Pujing Yang" userId="ab333b3b-3743-41c6-90fc-2f9eb70a673e" providerId="ADAL" clId="{AE6B5979-B045-428E-AEA2-D41CE4FD7FEB}" dt="2021-06-01T12:50:26.498" v="6894" actId="1076"/>
          <ac:spMkLst>
            <pc:docMk/>
            <pc:sldMk cId="1814147165" sldId="285"/>
            <ac:spMk id="302" creationId="{1EFF3242-F118-4B71-B795-04BD97282DEC}"/>
          </ac:spMkLst>
        </pc:spChg>
        <pc:spChg chg="mod">
          <ac:chgData name="Pujing Yang" userId="ab333b3b-3743-41c6-90fc-2f9eb70a673e" providerId="ADAL" clId="{AE6B5979-B045-428E-AEA2-D41CE4FD7FEB}" dt="2021-06-01T12:50:26.498" v="6894" actId="1076"/>
          <ac:spMkLst>
            <pc:docMk/>
            <pc:sldMk cId="1814147165" sldId="285"/>
            <ac:spMk id="303" creationId="{4196AA92-9076-4EF5-912E-AD3EC99C7A2A}"/>
          </ac:spMkLst>
        </pc:spChg>
        <pc:spChg chg="mod">
          <ac:chgData name="Pujing Yang" userId="ab333b3b-3743-41c6-90fc-2f9eb70a673e" providerId="ADAL" clId="{AE6B5979-B045-428E-AEA2-D41CE4FD7FEB}" dt="2021-06-01T12:50:26.498" v="6894" actId="1076"/>
          <ac:spMkLst>
            <pc:docMk/>
            <pc:sldMk cId="1814147165" sldId="285"/>
            <ac:spMk id="304" creationId="{1BD017C8-8DC2-4CCA-AD19-3C9DB71F9DFC}"/>
          </ac:spMkLst>
        </pc:spChg>
      </pc:sldChg>
      <pc:sldChg chg="modTransition">
        <pc:chgData name="Pujing Yang" userId="ab333b3b-3743-41c6-90fc-2f9eb70a673e" providerId="ADAL" clId="{AE6B5979-B045-428E-AEA2-D41CE4FD7FEB}" dt="2021-06-01T23:35:32.307" v="7293"/>
        <pc:sldMkLst>
          <pc:docMk/>
          <pc:sldMk cId="2587490747" sldId="292"/>
        </pc:sldMkLst>
      </pc:sldChg>
      <pc:sldChg chg="modTransition">
        <pc:chgData name="Pujing Yang" userId="ab333b3b-3743-41c6-90fc-2f9eb70a673e" providerId="ADAL" clId="{AE6B5979-B045-428E-AEA2-D41CE4FD7FEB}" dt="2021-06-01T23:35:32.307" v="7293"/>
        <pc:sldMkLst>
          <pc:docMk/>
          <pc:sldMk cId="1519818840" sldId="293"/>
        </pc:sldMkLst>
      </pc:sldChg>
      <pc:sldChg chg="addSp delSp modSp del mod">
        <pc:chgData name="Pujing Yang" userId="ab333b3b-3743-41c6-90fc-2f9eb70a673e" providerId="ADAL" clId="{AE6B5979-B045-428E-AEA2-D41CE4FD7FEB}" dt="2021-05-30T15:01:22.213" v="5563" actId="47"/>
        <pc:sldMkLst>
          <pc:docMk/>
          <pc:sldMk cId="2355093465" sldId="296"/>
        </pc:sldMkLst>
        <pc:spChg chg="add del mod">
          <ac:chgData name="Pujing Yang" userId="ab333b3b-3743-41c6-90fc-2f9eb70a673e" providerId="ADAL" clId="{AE6B5979-B045-428E-AEA2-D41CE4FD7FEB}" dt="2021-05-30T14:55:33.414" v="5507" actId="478"/>
          <ac:spMkLst>
            <pc:docMk/>
            <pc:sldMk cId="2355093465" sldId="296"/>
            <ac:spMk id="5" creationId="{CEFD3E13-78AF-4AEB-953B-18B7C13CB45B}"/>
          </ac:spMkLst>
        </pc:spChg>
        <pc:spChg chg="add del mod">
          <ac:chgData name="Pujing Yang" userId="ab333b3b-3743-41c6-90fc-2f9eb70a673e" providerId="ADAL" clId="{AE6B5979-B045-428E-AEA2-D41CE4FD7FEB}" dt="2021-05-30T14:55:35.851" v="5511"/>
          <ac:spMkLst>
            <pc:docMk/>
            <pc:sldMk cId="2355093465" sldId="296"/>
            <ac:spMk id="73" creationId="{0F4DBD4F-7C47-4040-8C5A-9582163B438C}"/>
          </ac:spMkLst>
        </pc:spChg>
        <pc:spChg chg="add del mod">
          <ac:chgData name="Pujing Yang" userId="ab333b3b-3743-41c6-90fc-2f9eb70a673e" providerId="ADAL" clId="{AE6B5979-B045-428E-AEA2-D41CE4FD7FEB}" dt="2021-05-30T14:55:33.414" v="5507" actId="478"/>
          <ac:spMkLst>
            <pc:docMk/>
            <pc:sldMk cId="2355093465" sldId="296"/>
            <ac:spMk id="2138" creationId="{00000000-0000-0000-0000-000000000000}"/>
          </ac:spMkLst>
        </pc:spChg>
        <pc:spChg chg="mod">
          <ac:chgData name="Pujing Yang" userId="ab333b3b-3743-41c6-90fc-2f9eb70a673e" providerId="ADAL" clId="{AE6B5979-B045-428E-AEA2-D41CE4FD7FEB}" dt="2021-05-30T14:55:31.231" v="5506"/>
          <ac:spMkLst>
            <pc:docMk/>
            <pc:sldMk cId="2355093465" sldId="296"/>
            <ac:spMk id="2140" creationId="{00000000-0000-0000-0000-000000000000}"/>
          </ac:spMkLst>
        </pc:spChg>
        <pc:spChg chg="mod">
          <ac:chgData name="Pujing Yang" userId="ab333b3b-3743-41c6-90fc-2f9eb70a673e" providerId="ADAL" clId="{AE6B5979-B045-428E-AEA2-D41CE4FD7FEB}" dt="2021-05-30T14:55:31.231" v="5506"/>
          <ac:spMkLst>
            <pc:docMk/>
            <pc:sldMk cId="2355093465" sldId="296"/>
            <ac:spMk id="2141" creationId="{00000000-0000-0000-0000-000000000000}"/>
          </ac:spMkLst>
        </pc:spChg>
        <pc:spChg chg="mod">
          <ac:chgData name="Pujing Yang" userId="ab333b3b-3743-41c6-90fc-2f9eb70a673e" providerId="ADAL" clId="{AE6B5979-B045-428E-AEA2-D41CE4FD7FEB}" dt="2021-05-30T14:55:31.231" v="5506"/>
          <ac:spMkLst>
            <pc:docMk/>
            <pc:sldMk cId="2355093465" sldId="296"/>
            <ac:spMk id="2143" creationId="{00000000-0000-0000-0000-000000000000}"/>
          </ac:spMkLst>
        </pc:spChg>
        <pc:spChg chg="mod">
          <ac:chgData name="Pujing Yang" userId="ab333b3b-3743-41c6-90fc-2f9eb70a673e" providerId="ADAL" clId="{AE6B5979-B045-428E-AEA2-D41CE4FD7FEB}" dt="2021-05-30T14:55:31.231" v="5506"/>
          <ac:spMkLst>
            <pc:docMk/>
            <pc:sldMk cId="2355093465" sldId="296"/>
            <ac:spMk id="2145" creationId="{00000000-0000-0000-0000-000000000000}"/>
          </ac:spMkLst>
        </pc:spChg>
        <pc:spChg chg="mod">
          <ac:chgData name="Pujing Yang" userId="ab333b3b-3743-41c6-90fc-2f9eb70a673e" providerId="ADAL" clId="{AE6B5979-B045-428E-AEA2-D41CE4FD7FEB}" dt="2021-05-30T14:55:31.231" v="5506"/>
          <ac:spMkLst>
            <pc:docMk/>
            <pc:sldMk cId="2355093465" sldId="296"/>
            <ac:spMk id="2147" creationId="{00000000-0000-0000-0000-000000000000}"/>
          </ac:spMkLst>
        </pc:spChg>
        <pc:spChg chg="mod">
          <ac:chgData name="Pujing Yang" userId="ab333b3b-3743-41c6-90fc-2f9eb70a673e" providerId="ADAL" clId="{AE6B5979-B045-428E-AEA2-D41CE4FD7FEB}" dt="2021-05-30T14:55:31.231" v="5506"/>
          <ac:spMkLst>
            <pc:docMk/>
            <pc:sldMk cId="2355093465" sldId="296"/>
            <ac:spMk id="2148" creationId="{00000000-0000-0000-0000-000000000000}"/>
          </ac:spMkLst>
        </pc:spChg>
        <pc:spChg chg="mod">
          <ac:chgData name="Pujing Yang" userId="ab333b3b-3743-41c6-90fc-2f9eb70a673e" providerId="ADAL" clId="{AE6B5979-B045-428E-AEA2-D41CE4FD7FEB}" dt="2021-05-30T14:55:31.231" v="5506"/>
          <ac:spMkLst>
            <pc:docMk/>
            <pc:sldMk cId="2355093465" sldId="296"/>
            <ac:spMk id="2149" creationId="{00000000-0000-0000-0000-000000000000}"/>
          </ac:spMkLst>
        </pc:spChg>
        <pc:spChg chg="mod">
          <ac:chgData name="Pujing Yang" userId="ab333b3b-3743-41c6-90fc-2f9eb70a673e" providerId="ADAL" clId="{AE6B5979-B045-428E-AEA2-D41CE4FD7FEB}" dt="2021-05-30T14:55:31.231" v="5506"/>
          <ac:spMkLst>
            <pc:docMk/>
            <pc:sldMk cId="2355093465" sldId="296"/>
            <ac:spMk id="2150" creationId="{00000000-0000-0000-0000-000000000000}"/>
          </ac:spMkLst>
        </pc:spChg>
        <pc:grpChg chg="mod">
          <ac:chgData name="Pujing Yang" userId="ab333b3b-3743-41c6-90fc-2f9eb70a673e" providerId="ADAL" clId="{AE6B5979-B045-428E-AEA2-D41CE4FD7FEB}" dt="2021-05-30T14:55:50.761" v="5513" actId="1076"/>
          <ac:grpSpMkLst>
            <pc:docMk/>
            <pc:sldMk cId="2355093465" sldId="296"/>
            <ac:grpSpMk id="2106" creationId="{00000000-0000-0000-0000-000000000000}"/>
          </ac:grpSpMkLst>
        </pc:grpChg>
      </pc:sldChg>
      <pc:sldChg chg="addSp delSp modSp new del mod ord">
        <pc:chgData name="Pujing Yang" userId="ab333b3b-3743-41c6-90fc-2f9eb70a673e" providerId="ADAL" clId="{AE6B5979-B045-428E-AEA2-D41CE4FD7FEB}" dt="2021-05-30T12:39:49.169" v="3701" actId="2696"/>
        <pc:sldMkLst>
          <pc:docMk/>
          <pc:sldMk cId="4288290067" sldId="297"/>
        </pc:sldMkLst>
        <pc:spChg chg="del">
          <ac:chgData name="Pujing Yang" userId="ab333b3b-3743-41c6-90fc-2f9eb70a673e" providerId="ADAL" clId="{AE6B5979-B045-428E-AEA2-D41CE4FD7FEB}" dt="2021-05-29T15:29:42.828" v="930"/>
          <ac:spMkLst>
            <pc:docMk/>
            <pc:sldMk cId="4288290067" sldId="297"/>
            <ac:spMk id="2" creationId="{35116EDD-7F60-498E-BFA0-158685E1F1CE}"/>
          </ac:spMkLst>
        </pc:spChg>
        <pc:spChg chg="del">
          <ac:chgData name="Pujing Yang" userId="ab333b3b-3743-41c6-90fc-2f9eb70a673e" providerId="ADAL" clId="{AE6B5979-B045-428E-AEA2-D41CE4FD7FEB}" dt="2021-05-29T15:29:42.828" v="930"/>
          <ac:spMkLst>
            <pc:docMk/>
            <pc:sldMk cId="4288290067" sldId="297"/>
            <ac:spMk id="3" creationId="{7935FC58-294B-4A52-8374-54B5F59B2639}"/>
          </ac:spMkLst>
        </pc:spChg>
        <pc:spChg chg="add del">
          <ac:chgData name="Pujing Yang" userId="ab333b3b-3743-41c6-90fc-2f9eb70a673e" providerId="ADAL" clId="{AE6B5979-B045-428E-AEA2-D41CE4FD7FEB}" dt="2021-05-30T02:38:25.907" v="940" actId="478"/>
          <ac:spMkLst>
            <pc:docMk/>
            <pc:sldMk cId="4288290067" sldId="297"/>
            <ac:spMk id="8" creationId="{E2CB3442-4836-426F-B174-C6B0F123734C}"/>
          </ac:spMkLst>
        </pc:spChg>
        <pc:graphicFrameChg chg="add mod">
          <ac:chgData name="Pujing Yang" userId="ab333b3b-3743-41c6-90fc-2f9eb70a673e" providerId="ADAL" clId="{AE6B5979-B045-428E-AEA2-D41CE4FD7FEB}" dt="2021-05-30T02:42:44.700" v="1218" actId="20577"/>
          <ac:graphicFrameMkLst>
            <pc:docMk/>
            <pc:sldMk cId="4288290067" sldId="297"/>
            <ac:graphicFrameMk id="9" creationId="{3ED01D5D-2AD7-4D51-8743-EB479CBCCDA8}"/>
          </ac:graphicFrameMkLst>
        </pc:graphicFrameChg>
        <pc:cxnChg chg="add del">
          <ac:chgData name="Pujing Yang" userId="ab333b3b-3743-41c6-90fc-2f9eb70a673e" providerId="ADAL" clId="{AE6B5979-B045-428E-AEA2-D41CE4FD7FEB}" dt="2021-05-30T02:38:29.836" v="941" actId="478"/>
          <ac:cxnSpMkLst>
            <pc:docMk/>
            <pc:sldMk cId="4288290067" sldId="297"/>
            <ac:cxnSpMk id="5" creationId="{38A51CAC-0552-4C75-8E13-B8A8DB4E8EB5}"/>
          </ac:cxnSpMkLst>
        </pc:cxnChg>
        <pc:cxnChg chg="add del mod">
          <ac:chgData name="Pujing Yang" userId="ab333b3b-3743-41c6-90fc-2f9eb70a673e" providerId="ADAL" clId="{AE6B5979-B045-428E-AEA2-D41CE4FD7FEB}" dt="2021-05-30T02:37:48.084" v="938" actId="478"/>
          <ac:cxnSpMkLst>
            <pc:docMk/>
            <pc:sldMk cId="4288290067" sldId="297"/>
            <ac:cxnSpMk id="6" creationId="{92A483B5-4B9D-4DB1-A8BA-29A06826419C}"/>
          </ac:cxnSpMkLst>
        </pc:cxnChg>
      </pc:sldChg>
      <pc:sldChg chg="addSp delSp modSp del mod">
        <pc:chgData name="Pujing Yang" userId="ab333b3b-3743-41c6-90fc-2f9eb70a673e" providerId="ADAL" clId="{AE6B5979-B045-428E-AEA2-D41CE4FD7FEB}" dt="2021-06-01T12:36:44.695" v="6714" actId="47"/>
        <pc:sldMkLst>
          <pc:docMk/>
          <pc:sldMk cId="1561850168" sldId="298"/>
        </pc:sldMkLst>
        <pc:spChg chg="mod">
          <ac:chgData name="Pujing Yang" userId="ab333b3b-3743-41c6-90fc-2f9eb70a673e" providerId="ADAL" clId="{AE6B5979-B045-428E-AEA2-D41CE4FD7FEB}" dt="2021-06-01T12:31:37.211" v="6645" actId="1076"/>
          <ac:spMkLst>
            <pc:docMk/>
            <pc:sldMk cId="1561850168" sldId="298"/>
            <ac:spMk id="2" creationId="{EE8D6C59-16B4-4A04-A493-7D787CCF476D}"/>
          </ac:spMkLst>
        </pc:spChg>
        <pc:spChg chg="del">
          <ac:chgData name="Pujing Yang" userId="ab333b3b-3743-41c6-90fc-2f9eb70a673e" providerId="ADAL" clId="{AE6B5979-B045-428E-AEA2-D41CE4FD7FEB}" dt="2021-06-01T12:31:05.750" v="6634" actId="478"/>
          <ac:spMkLst>
            <pc:docMk/>
            <pc:sldMk cId="1561850168" sldId="298"/>
            <ac:spMk id="9" creationId="{C55B3836-038D-4B57-8F4E-D72A3ED48B37}"/>
          </ac:spMkLst>
        </pc:spChg>
        <pc:spChg chg="add mod">
          <ac:chgData name="Pujing Yang" userId="ab333b3b-3743-41c6-90fc-2f9eb70a673e" providerId="ADAL" clId="{AE6B5979-B045-428E-AEA2-D41CE4FD7FEB}" dt="2021-06-01T12:31:30.145" v="6642" actId="1076"/>
          <ac:spMkLst>
            <pc:docMk/>
            <pc:sldMk cId="1561850168" sldId="298"/>
            <ac:spMk id="10" creationId="{BFA95F6D-ED2D-47F9-84DB-A90245220A18}"/>
          </ac:spMkLst>
        </pc:spChg>
      </pc:sldChg>
      <pc:sldChg chg="add del ord">
        <pc:chgData name="Pujing Yang" userId="ab333b3b-3743-41c6-90fc-2f9eb70a673e" providerId="ADAL" clId="{AE6B5979-B045-428E-AEA2-D41CE4FD7FEB}" dt="2021-06-01T12:43:24.651" v="6804" actId="47"/>
        <pc:sldMkLst>
          <pc:docMk/>
          <pc:sldMk cId="130047491" sldId="299"/>
        </pc:sldMkLst>
      </pc:sldChg>
      <pc:sldChg chg="addSp delSp modSp del mod">
        <pc:chgData name="Pujing Yang" userId="ab333b3b-3743-41c6-90fc-2f9eb70a673e" providerId="ADAL" clId="{AE6B5979-B045-428E-AEA2-D41CE4FD7FEB}" dt="2021-06-01T13:09:14.429" v="7078" actId="47"/>
        <pc:sldMkLst>
          <pc:docMk/>
          <pc:sldMk cId="662665709" sldId="304"/>
        </pc:sldMkLst>
        <pc:spChg chg="mod">
          <ac:chgData name="Pujing Yang" userId="ab333b3b-3743-41c6-90fc-2f9eb70a673e" providerId="ADAL" clId="{AE6B5979-B045-428E-AEA2-D41CE4FD7FEB}" dt="2021-06-01T13:07:32.017" v="7053"/>
          <ac:spMkLst>
            <pc:docMk/>
            <pc:sldMk cId="662665709" sldId="304"/>
            <ac:spMk id="2" creationId="{1254482A-635B-456A-BCDD-5267980BD6C1}"/>
          </ac:spMkLst>
        </pc:spChg>
        <pc:spChg chg="add del mod">
          <ac:chgData name="Pujing Yang" userId="ab333b3b-3743-41c6-90fc-2f9eb70a673e" providerId="ADAL" clId="{AE6B5979-B045-428E-AEA2-D41CE4FD7FEB}" dt="2021-06-01T13:07:34.953" v="7054" actId="478"/>
          <ac:spMkLst>
            <pc:docMk/>
            <pc:sldMk cId="662665709" sldId="304"/>
            <ac:spMk id="12" creationId="{5FD91E9A-4BE0-40B9-9B40-DFFC092CB3B2}"/>
          </ac:spMkLst>
        </pc:spChg>
        <pc:graphicFrameChg chg="mod modGraphic">
          <ac:chgData name="Pujing Yang" userId="ab333b3b-3743-41c6-90fc-2f9eb70a673e" providerId="ADAL" clId="{AE6B5979-B045-428E-AEA2-D41CE4FD7FEB}" dt="2021-06-01T13:08:18.344" v="7062" actId="1038"/>
          <ac:graphicFrameMkLst>
            <pc:docMk/>
            <pc:sldMk cId="662665709" sldId="304"/>
            <ac:graphicFrameMk id="13" creationId="{6074ADAF-6803-451A-BA98-1EE75D616F6E}"/>
          </ac:graphicFrameMkLst>
        </pc:graphicFrameChg>
        <pc:picChg chg="add mod">
          <ac:chgData name="Pujing Yang" userId="ab333b3b-3743-41c6-90fc-2f9eb70a673e" providerId="ADAL" clId="{AE6B5979-B045-428E-AEA2-D41CE4FD7FEB}" dt="2021-06-01T13:08:18.344" v="7062" actId="1038"/>
          <ac:picMkLst>
            <pc:docMk/>
            <pc:sldMk cId="662665709" sldId="304"/>
            <ac:picMk id="9" creationId="{70371AF3-9238-423B-B078-F8C17B13AAD5}"/>
          </ac:picMkLst>
        </pc:picChg>
        <pc:picChg chg="add mod">
          <ac:chgData name="Pujing Yang" userId="ab333b3b-3743-41c6-90fc-2f9eb70a673e" providerId="ADAL" clId="{AE6B5979-B045-428E-AEA2-D41CE4FD7FEB}" dt="2021-06-01T13:08:18.344" v="7062" actId="1038"/>
          <ac:picMkLst>
            <pc:docMk/>
            <pc:sldMk cId="662665709" sldId="304"/>
            <ac:picMk id="11" creationId="{34CBC511-7858-4002-9F1F-12A39A5E31F7}"/>
          </ac:picMkLst>
        </pc:picChg>
      </pc:sldChg>
      <pc:sldChg chg="modSp mod modTransition">
        <pc:chgData name="Pujing Yang" userId="ab333b3b-3743-41c6-90fc-2f9eb70a673e" providerId="ADAL" clId="{AE6B5979-B045-428E-AEA2-D41CE4FD7FEB}" dt="2021-06-01T23:35:32.307" v="7293"/>
        <pc:sldMkLst>
          <pc:docMk/>
          <pc:sldMk cId="3393513853" sldId="306"/>
        </pc:sldMkLst>
        <pc:picChg chg="mod">
          <ac:chgData name="Pujing Yang" userId="ab333b3b-3743-41c6-90fc-2f9eb70a673e" providerId="ADAL" clId="{AE6B5979-B045-428E-AEA2-D41CE4FD7FEB}" dt="2021-06-01T13:09:59.688" v="7091" actId="1076"/>
          <ac:picMkLst>
            <pc:docMk/>
            <pc:sldMk cId="3393513853" sldId="306"/>
            <ac:picMk id="2" creationId="{23538FFD-29BA-496E-9823-9F35A959C490}"/>
          </ac:picMkLst>
        </pc:picChg>
        <pc:picChg chg="mod">
          <ac:chgData name="Pujing Yang" userId="ab333b3b-3743-41c6-90fc-2f9eb70a673e" providerId="ADAL" clId="{AE6B5979-B045-428E-AEA2-D41CE4FD7FEB}" dt="2021-06-01T13:09:55.333" v="7090" actId="1076"/>
          <ac:picMkLst>
            <pc:docMk/>
            <pc:sldMk cId="3393513853" sldId="306"/>
            <ac:picMk id="3" creationId="{97975BEF-C2DB-461D-96C1-96710855494E}"/>
          </ac:picMkLst>
        </pc:picChg>
        <pc:picChg chg="mod">
          <ac:chgData name="Pujing Yang" userId="ab333b3b-3743-41c6-90fc-2f9eb70a673e" providerId="ADAL" clId="{AE6B5979-B045-428E-AEA2-D41CE4FD7FEB}" dt="2021-06-01T13:09:59.688" v="7091" actId="1076"/>
          <ac:picMkLst>
            <pc:docMk/>
            <pc:sldMk cId="3393513853" sldId="306"/>
            <ac:picMk id="4" creationId="{FC795DAA-E32A-43A3-AC9A-354BC9981E57}"/>
          </ac:picMkLst>
        </pc:picChg>
        <pc:picChg chg="mod">
          <ac:chgData name="Pujing Yang" userId="ab333b3b-3743-41c6-90fc-2f9eb70a673e" providerId="ADAL" clId="{AE6B5979-B045-428E-AEA2-D41CE4FD7FEB}" dt="2021-06-01T13:10:04.197" v="7092" actId="1076"/>
          <ac:picMkLst>
            <pc:docMk/>
            <pc:sldMk cId="3393513853" sldId="306"/>
            <ac:picMk id="25" creationId="{36D7F07C-5F97-4008-86F6-D433FD0A8AAE}"/>
          </ac:picMkLst>
        </pc:picChg>
      </pc:sldChg>
      <pc:sldChg chg="addSp delSp modSp mod modTransition modAnim">
        <pc:chgData name="Pujing Yang" userId="ab333b3b-3743-41c6-90fc-2f9eb70a673e" providerId="ADAL" clId="{AE6B5979-B045-428E-AEA2-D41CE4FD7FEB}" dt="2021-06-02T07:56:01.466" v="7362" actId="1076"/>
        <pc:sldMkLst>
          <pc:docMk/>
          <pc:sldMk cId="2673548605" sldId="308"/>
        </pc:sldMkLst>
        <pc:spChg chg="mod topLvl">
          <ac:chgData name="Pujing Yang" userId="ab333b3b-3743-41c6-90fc-2f9eb70a673e" providerId="ADAL" clId="{AE6B5979-B045-428E-AEA2-D41CE4FD7FEB}" dt="2021-06-01T13:20:29.062" v="7167" actId="1076"/>
          <ac:spMkLst>
            <pc:docMk/>
            <pc:sldMk cId="2673548605" sldId="308"/>
            <ac:spMk id="4" creationId="{763E20C2-6A4D-4350-A5EB-06B33C740C4A}"/>
          </ac:spMkLst>
        </pc:spChg>
        <pc:spChg chg="mod">
          <ac:chgData name="Pujing Yang" userId="ab333b3b-3743-41c6-90fc-2f9eb70a673e" providerId="ADAL" clId="{AE6B5979-B045-428E-AEA2-D41CE4FD7FEB}" dt="2021-06-02T07:56:01.466" v="7362" actId="1076"/>
          <ac:spMkLst>
            <pc:docMk/>
            <pc:sldMk cId="2673548605" sldId="308"/>
            <ac:spMk id="7" creationId="{D2DC8717-D0D3-4524-A9D3-D6F98C932FEA}"/>
          </ac:spMkLst>
        </pc:spChg>
        <pc:spChg chg="mod topLvl">
          <ac:chgData name="Pujing Yang" userId="ab333b3b-3743-41c6-90fc-2f9eb70a673e" providerId="ADAL" clId="{AE6B5979-B045-428E-AEA2-D41CE4FD7FEB}" dt="2021-06-01T13:20:29.062" v="7167" actId="1076"/>
          <ac:spMkLst>
            <pc:docMk/>
            <pc:sldMk cId="2673548605" sldId="308"/>
            <ac:spMk id="10" creationId="{1A37AEDF-135B-45A6-B91E-615DA924A106}"/>
          </ac:spMkLst>
        </pc:spChg>
        <pc:spChg chg="mod topLvl">
          <ac:chgData name="Pujing Yang" userId="ab333b3b-3743-41c6-90fc-2f9eb70a673e" providerId="ADAL" clId="{AE6B5979-B045-428E-AEA2-D41CE4FD7FEB}" dt="2021-06-01T13:20:29.062" v="7167" actId="1076"/>
          <ac:spMkLst>
            <pc:docMk/>
            <pc:sldMk cId="2673548605" sldId="308"/>
            <ac:spMk id="12" creationId="{1484D88E-0E3B-454B-AB5E-C4FFC0A1D361}"/>
          </ac:spMkLst>
        </pc:spChg>
        <pc:spChg chg="add mod">
          <ac:chgData name="Pujing Yang" userId="ab333b3b-3743-41c6-90fc-2f9eb70a673e" providerId="ADAL" clId="{AE6B5979-B045-428E-AEA2-D41CE4FD7FEB}" dt="2021-06-02T07:55:46.375" v="7360" actId="571"/>
          <ac:spMkLst>
            <pc:docMk/>
            <pc:sldMk cId="2673548605" sldId="308"/>
            <ac:spMk id="16" creationId="{3628AA37-0439-4042-A521-EB1B0286151B}"/>
          </ac:spMkLst>
        </pc:spChg>
        <pc:spChg chg="add mod">
          <ac:chgData name="Pujing Yang" userId="ab333b3b-3743-41c6-90fc-2f9eb70a673e" providerId="ADAL" clId="{AE6B5979-B045-428E-AEA2-D41CE4FD7FEB}" dt="2021-06-02T07:55:46.375" v="7360" actId="571"/>
          <ac:spMkLst>
            <pc:docMk/>
            <pc:sldMk cId="2673548605" sldId="308"/>
            <ac:spMk id="17" creationId="{32D50055-CCAC-4A37-AF2F-5345274B0E96}"/>
          </ac:spMkLst>
        </pc:spChg>
        <pc:spChg chg="del">
          <ac:chgData name="Pujing Yang" userId="ab333b3b-3743-41c6-90fc-2f9eb70a673e" providerId="ADAL" clId="{AE6B5979-B045-428E-AEA2-D41CE4FD7FEB}" dt="2021-06-01T13:17:26.296" v="7134" actId="478"/>
          <ac:spMkLst>
            <pc:docMk/>
            <pc:sldMk cId="2673548605" sldId="308"/>
            <ac:spMk id="19" creationId="{904DAA6A-393D-4DD1-92EF-CDBE61BB43CA}"/>
          </ac:spMkLst>
        </pc:spChg>
        <pc:spChg chg="del">
          <ac:chgData name="Pujing Yang" userId="ab333b3b-3743-41c6-90fc-2f9eb70a673e" providerId="ADAL" clId="{AE6B5979-B045-428E-AEA2-D41CE4FD7FEB}" dt="2021-06-01T13:17:26.296" v="7134" actId="478"/>
          <ac:spMkLst>
            <pc:docMk/>
            <pc:sldMk cId="2673548605" sldId="308"/>
            <ac:spMk id="21" creationId="{29FBF9F1-2524-4485-B245-08040EC992E0}"/>
          </ac:spMkLst>
        </pc:spChg>
        <pc:spChg chg="add mod">
          <ac:chgData name="Pujing Yang" userId="ab333b3b-3743-41c6-90fc-2f9eb70a673e" providerId="ADAL" clId="{AE6B5979-B045-428E-AEA2-D41CE4FD7FEB}" dt="2021-06-02T07:56:01.466" v="7362" actId="1076"/>
          <ac:spMkLst>
            <pc:docMk/>
            <pc:sldMk cId="2673548605" sldId="308"/>
            <ac:spMk id="22" creationId="{A05DCBB2-73AA-489C-8E06-18550DB375C9}"/>
          </ac:spMkLst>
        </pc:spChg>
        <pc:spChg chg="del">
          <ac:chgData name="Pujing Yang" userId="ab333b3b-3743-41c6-90fc-2f9eb70a673e" providerId="ADAL" clId="{AE6B5979-B045-428E-AEA2-D41CE4FD7FEB}" dt="2021-06-01T13:17:26.296" v="7134" actId="478"/>
          <ac:spMkLst>
            <pc:docMk/>
            <pc:sldMk cId="2673548605" sldId="308"/>
            <ac:spMk id="23" creationId="{454037F1-F25E-411D-B3F9-A72917E9A2D9}"/>
          </ac:spMkLst>
        </pc:spChg>
        <pc:spChg chg="add mod">
          <ac:chgData name="Pujing Yang" userId="ab333b3b-3743-41c6-90fc-2f9eb70a673e" providerId="ADAL" clId="{AE6B5979-B045-428E-AEA2-D41CE4FD7FEB}" dt="2021-06-02T07:56:01.466" v="7362" actId="1076"/>
          <ac:spMkLst>
            <pc:docMk/>
            <pc:sldMk cId="2673548605" sldId="308"/>
            <ac:spMk id="24" creationId="{62C6A329-B2A3-4782-AADC-9F0B43C7C530}"/>
          </ac:spMkLst>
        </pc:spChg>
        <pc:spChg chg="add mod">
          <ac:chgData name="Pujing Yang" userId="ab333b3b-3743-41c6-90fc-2f9eb70a673e" providerId="ADAL" clId="{AE6B5979-B045-428E-AEA2-D41CE4FD7FEB}" dt="2021-06-02T07:56:01.466" v="7362" actId="1076"/>
          <ac:spMkLst>
            <pc:docMk/>
            <pc:sldMk cId="2673548605" sldId="308"/>
            <ac:spMk id="25" creationId="{FA1D61B4-9D19-4A23-BA1E-AFDAA2DDAE65}"/>
          </ac:spMkLst>
        </pc:spChg>
        <pc:grpChg chg="add del mod">
          <ac:chgData name="Pujing Yang" userId="ab333b3b-3743-41c6-90fc-2f9eb70a673e" providerId="ADAL" clId="{AE6B5979-B045-428E-AEA2-D41CE4FD7FEB}" dt="2021-06-01T13:18:35.867" v="7158" actId="165"/>
          <ac:grpSpMkLst>
            <pc:docMk/>
            <pc:sldMk cId="2673548605" sldId="308"/>
            <ac:grpSpMk id="27" creationId="{CD79C01C-7361-4CB3-B721-0906CC54E852}"/>
          </ac:grpSpMkLst>
        </pc:grpChg>
        <pc:picChg chg="mod">
          <ac:chgData name="Pujing Yang" userId="ab333b3b-3743-41c6-90fc-2f9eb70a673e" providerId="ADAL" clId="{AE6B5979-B045-428E-AEA2-D41CE4FD7FEB}" dt="2021-06-01T13:20:29.062" v="7167" actId="1076"/>
          <ac:picMkLst>
            <pc:docMk/>
            <pc:sldMk cId="2673548605" sldId="308"/>
            <ac:picMk id="5" creationId="{B540436F-10AD-4EBD-B6A4-635396F35663}"/>
          </ac:picMkLst>
        </pc:picChg>
        <pc:picChg chg="mod">
          <ac:chgData name="Pujing Yang" userId="ab333b3b-3743-41c6-90fc-2f9eb70a673e" providerId="ADAL" clId="{AE6B5979-B045-428E-AEA2-D41CE4FD7FEB}" dt="2021-06-02T07:55:35.896" v="7356" actId="1076"/>
          <ac:picMkLst>
            <pc:docMk/>
            <pc:sldMk cId="2673548605" sldId="308"/>
            <ac:picMk id="6" creationId="{EE7D1035-5FB3-41A4-B3F1-23B2DC4FF522}"/>
          </ac:picMkLst>
        </pc:picChg>
        <pc:picChg chg="mod topLvl">
          <ac:chgData name="Pujing Yang" userId="ab333b3b-3743-41c6-90fc-2f9eb70a673e" providerId="ADAL" clId="{AE6B5979-B045-428E-AEA2-D41CE4FD7FEB}" dt="2021-06-01T13:20:29.062" v="7167" actId="1076"/>
          <ac:picMkLst>
            <pc:docMk/>
            <pc:sldMk cId="2673548605" sldId="308"/>
            <ac:picMk id="8" creationId="{29DFEE14-0B48-46ED-AC83-AE12AB000EAB}"/>
          </ac:picMkLst>
        </pc:picChg>
        <pc:cxnChg chg="mod topLvl">
          <ac:chgData name="Pujing Yang" userId="ab333b3b-3743-41c6-90fc-2f9eb70a673e" providerId="ADAL" clId="{AE6B5979-B045-428E-AEA2-D41CE4FD7FEB}" dt="2021-06-01T13:20:29.062" v="7167" actId="1076"/>
          <ac:cxnSpMkLst>
            <pc:docMk/>
            <pc:sldMk cId="2673548605" sldId="308"/>
            <ac:cxnSpMk id="3" creationId="{85388754-1DB5-4203-89D9-36608BA3AF2F}"/>
          </ac:cxnSpMkLst>
        </pc:cxnChg>
        <pc:cxnChg chg="mod topLvl">
          <ac:chgData name="Pujing Yang" userId="ab333b3b-3743-41c6-90fc-2f9eb70a673e" providerId="ADAL" clId="{AE6B5979-B045-428E-AEA2-D41CE4FD7FEB}" dt="2021-06-01T13:20:29.062" v="7167" actId="1076"/>
          <ac:cxnSpMkLst>
            <pc:docMk/>
            <pc:sldMk cId="2673548605" sldId="308"/>
            <ac:cxnSpMk id="11" creationId="{108A5436-AAE0-4C87-8C33-FDBECD9D8213}"/>
          </ac:cxnSpMkLst>
        </pc:cxnChg>
        <pc:cxnChg chg="mod topLvl">
          <ac:chgData name="Pujing Yang" userId="ab333b3b-3743-41c6-90fc-2f9eb70a673e" providerId="ADAL" clId="{AE6B5979-B045-428E-AEA2-D41CE4FD7FEB}" dt="2021-06-01T13:20:29.062" v="7167" actId="1076"/>
          <ac:cxnSpMkLst>
            <pc:docMk/>
            <pc:sldMk cId="2673548605" sldId="308"/>
            <ac:cxnSpMk id="15" creationId="{ECA1C07C-CC4A-40A2-9992-DFDEE0D051A4}"/>
          </ac:cxnSpMkLst>
        </pc:cxnChg>
      </pc:sldChg>
      <pc:sldChg chg="del">
        <pc:chgData name="Pujing Yang" userId="ab333b3b-3743-41c6-90fc-2f9eb70a673e" providerId="ADAL" clId="{AE6B5979-B045-428E-AEA2-D41CE4FD7FEB}" dt="2021-06-01T13:34:48.956" v="7291" actId="47"/>
        <pc:sldMkLst>
          <pc:docMk/>
          <pc:sldMk cId="1488735706" sldId="309"/>
        </pc:sldMkLst>
      </pc:sldChg>
      <pc:sldChg chg="addSp delSp modSp mod modTransition modAnim">
        <pc:chgData name="Pujing Yang" userId="ab333b3b-3743-41c6-90fc-2f9eb70a673e" providerId="ADAL" clId="{AE6B5979-B045-428E-AEA2-D41CE4FD7FEB}" dt="2021-06-02T11:04:06.402" v="7672" actId="1076"/>
        <pc:sldMkLst>
          <pc:docMk/>
          <pc:sldMk cId="849153823" sldId="310"/>
        </pc:sldMkLst>
        <pc:spChg chg="mod">
          <ac:chgData name="Pujing Yang" userId="ab333b3b-3743-41c6-90fc-2f9eb70a673e" providerId="ADAL" clId="{AE6B5979-B045-428E-AEA2-D41CE4FD7FEB}" dt="2021-06-02T11:03:54.064" v="7668" actId="1076"/>
          <ac:spMkLst>
            <pc:docMk/>
            <pc:sldMk cId="849153823" sldId="310"/>
            <ac:spMk id="2" creationId="{BA5FB07D-0B39-4B11-A934-ED7FA15A98AE}"/>
          </ac:spMkLst>
        </pc:spChg>
        <pc:spChg chg="mod">
          <ac:chgData name="Pujing Yang" userId="ab333b3b-3743-41c6-90fc-2f9eb70a673e" providerId="ADAL" clId="{AE6B5979-B045-428E-AEA2-D41CE4FD7FEB}" dt="2021-06-02T11:03:56.389" v="7669" actId="1076"/>
          <ac:spMkLst>
            <pc:docMk/>
            <pc:sldMk cId="849153823" sldId="310"/>
            <ac:spMk id="3" creationId="{1DB86527-CF00-40B3-9BD2-264AC110AA5B}"/>
          </ac:spMkLst>
        </pc:spChg>
        <pc:spChg chg="mod">
          <ac:chgData name="Pujing Yang" userId="ab333b3b-3743-41c6-90fc-2f9eb70a673e" providerId="ADAL" clId="{AE6B5979-B045-428E-AEA2-D41CE4FD7FEB}" dt="2021-06-02T11:03:54.064" v="7668" actId="1076"/>
          <ac:spMkLst>
            <pc:docMk/>
            <pc:sldMk cId="849153823" sldId="310"/>
            <ac:spMk id="5" creationId="{7CB47351-341E-490F-9D7D-40B1ECF6B3E0}"/>
          </ac:spMkLst>
        </pc:spChg>
        <pc:spChg chg="add mod ord">
          <ac:chgData name="Pujing Yang" userId="ab333b3b-3743-41c6-90fc-2f9eb70a673e" providerId="ADAL" clId="{AE6B5979-B045-428E-AEA2-D41CE4FD7FEB}" dt="2021-06-02T11:00:00.827" v="7637" actId="12789"/>
          <ac:spMkLst>
            <pc:docMk/>
            <pc:sldMk cId="849153823" sldId="310"/>
            <ac:spMk id="11" creationId="{9B912D37-115A-4E4F-B016-B80D1B09DD6B}"/>
          </ac:spMkLst>
        </pc:spChg>
        <pc:spChg chg="add mod">
          <ac:chgData name="Pujing Yang" userId="ab333b3b-3743-41c6-90fc-2f9eb70a673e" providerId="ADAL" clId="{AE6B5979-B045-428E-AEA2-D41CE4FD7FEB}" dt="2021-06-02T11:00:03.445" v="7638" actId="12789"/>
          <ac:spMkLst>
            <pc:docMk/>
            <pc:sldMk cId="849153823" sldId="310"/>
            <ac:spMk id="12" creationId="{62D34D8A-A3DD-4778-8403-D4697064CA37}"/>
          </ac:spMkLst>
        </pc:spChg>
        <pc:spChg chg="add mod">
          <ac:chgData name="Pujing Yang" userId="ab333b3b-3743-41c6-90fc-2f9eb70a673e" providerId="ADAL" clId="{AE6B5979-B045-428E-AEA2-D41CE4FD7FEB}" dt="2021-06-02T11:04:06.402" v="7672" actId="1076"/>
          <ac:spMkLst>
            <pc:docMk/>
            <pc:sldMk cId="849153823" sldId="310"/>
            <ac:spMk id="15" creationId="{C07D6676-9023-42F9-9AFD-A7D22E46E420}"/>
          </ac:spMkLst>
        </pc:spChg>
        <pc:grpChg chg="add mod">
          <ac:chgData name="Pujing Yang" userId="ab333b3b-3743-41c6-90fc-2f9eb70a673e" providerId="ADAL" clId="{AE6B5979-B045-428E-AEA2-D41CE4FD7FEB}" dt="2021-06-02T11:03:54.064" v="7668" actId="1076"/>
          <ac:grpSpMkLst>
            <pc:docMk/>
            <pc:sldMk cId="849153823" sldId="310"/>
            <ac:grpSpMk id="13" creationId="{BAF19E88-7F36-4F19-B873-216AD80FF4E3}"/>
          </ac:grpSpMkLst>
        </pc:grpChg>
        <pc:grpChg chg="add mod">
          <ac:chgData name="Pujing Yang" userId="ab333b3b-3743-41c6-90fc-2f9eb70a673e" providerId="ADAL" clId="{AE6B5979-B045-428E-AEA2-D41CE4FD7FEB}" dt="2021-06-02T11:03:54.064" v="7668" actId="1076"/>
          <ac:grpSpMkLst>
            <pc:docMk/>
            <pc:sldMk cId="849153823" sldId="310"/>
            <ac:grpSpMk id="14" creationId="{286712CF-D4E7-48BD-AA87-6C22F6C7FBB7}"/>
          </ac:grpSpMkLst>
        </pc:grpChg>
        <pc:picChg chg="add mod">
          <ac:chgData name="Pujing Yang" userId="ab333b3b-3743-41c6-90fc-2f9eb70a673e" providerId="ADAL" clId="{AE6B5979-B045-428E-AEA2-D41CE4FD7FEB}" dt="2021-06-02T11:00:00.827" v="7637" actId="12789"/>
          <ac:picMkLst>
            <pc:docMk/>
            <pc:sldMk cId="849153823" sldId="310"/>
            <ac:picMk id="6" creationId="{C1D3C9EB-FF7A-415D-9026-476415FAEE6A}"/>
          </ac:picMkLst>
        </pc:picChg>
        <pc:picChg chg="add del mod">
          <ac:chgData name="Pujing Yang" userId="ab333b3b-3743-41c6-90fc-2f9eb70a673e" providerId="ADAL" clId="{AE6B5979-B045-428E-AEA2-D41CE4FD7FEB}" dt="2021-06-02T10:57:25.886" v="7597" actId="478"/>
          <ac:picMkLst>
            <pc:docMk/>
            <pc:sldMk cId="849153823" sldId="310"/>
            <ac:picMk id="8" creationId="{056706FA-5D09-4920-B8E6-41BF741410C9}"/>
          </ac:picMkLst>
        </pc:picChg>
        <pc:picChg chg="add mod">
          <ac:chgData name="Pujing Yang" userId="ab333b3b-3743-41c6-90fc-2f9eb70a673e" providerId="ADAL" clId="{AE6B5979-B045-428E-AEA2-D41CE4FD7FEB}" dt="2021-06-02T11:00:03.445" v="7638" actId="12789"/>
          <ac:picMkLst>
            <pc:docMk/>
            <pc:sldMk cId="849153823" sldId="310"/>
            <ac:picMk id="10" creationId="{19F144EC-F134-4E54-83E9-206B8FBD27CA}"/>
          </ac:picMkLst>
        </pc:picChg>
      </pc:sldChg>
      <pc:sldChg chg="addSp delSp modSp new del mod">
        <pc:chgData name="Pujing Yang" userId="ab333b3b-3743-41c6-90fc-2f9eb70a673e" providerId="ADAL" clId="{AE6B5979-B045-428E-AEA2-D41CE4FD7FEB}" dt="2021-05-30T04:01:47.813" v="1554" actId="47"/>
        <pc:sldMkLst>
          <pc:docMk/>
          <pc:sldMk cId="2277877774" sldId="312"/>
        </pc:sldMkLst>
        <pc:spChg chg="add del mod">
          <ac:chgData name="Pujing Yang" userId="ab333b3b-3743-41c6-90fc-2f9eb70a673e" providerId="ADAL" clId="{AE6B5979-B045-428E-AEA2-D41CE4FD7FEB}" dt="2021-05-30T02:43:15.324" v="1222" actId="478"/>
          <ac:spMkLst>
            <pc:docMk/>
            <pc:sldMk cId="2277877774" sldId="312"/>
            <ac:spMk id="2" creationId="{C6836F68-1722-4C54-9B77-48ABE340A258}"/>
          </ac:spMkLst>
        </pc:spChg>
        <pc:spChg chg="add del">
          <ac:chgData name="Pujing Yang" userId="ab333b3b-3743-41c6-90fc-2f9eb70a673e" providerId="ADAL" clId="{AE6B5979-B045-428E-AEA2-D41CE4FD7FEB}" dt="2021-05-30T03:23:18.199" v="1233" actId="478"/>
          <ac:spMkLst>
            <pc:docMk/>
            <pc:sldMk cId="2277877774" sldId="312"/>
            <ac:spMk id="3" creationId="{60261338-052B-4AD8-9583-DE9846DA21FF}"/>
          </ac:spMkLst>
        </pc:spChg>
        <pc:spChg chg="add del mod">
          <ac:chgData name="Pujing Yang" userId="ab333b3b-3743-41c6-90fc-2f9eb70a673e" providerId="ADAL" clId="{AE6B5979-B045-428E-AEA2-D41CE4FD7FEB}" dt="2021-05-30T02:43:49.301" v="1226" actId="478"/>
          <ac:spMkLst>
            <pc:docMk/>
            <pc:sldMk cId="2277877774" sldId="312"/>
            <ac:spMk id="4" creationId="{EDEA02C3-C191-41AC-9BCE-674BA5E96B3A}"/>
          </ac:spMkLst>
        </pc:spChg>
        <pc:spChg chg="add del mod">
          <ac:chgData name="Pujing Yang" userId="ab333b3b-3743-41c6-90fc-2f9eb70a673e" providerId="ADAL" clId="{AE6B5979-B045-428E-AEA2-D41CE4FD7FEB}" dt="2021-05-30T03:23:18.199" v="1233" actId="478"/>
          <ac:spMkLst>
            <pc:docMk/>
            <pc:sldMk cId="2277877774" sldId="312"/>
            <ac:spMk id="5" creationId="{89BEDA95-9681-4927-988C-8F6BA9C738EE}"/>
          </ac:spMkLst>
        </pc:spChg>
        <pc:spChg chg="add del mod">
          <ac:chgData name="Pujing Yang" userId="ab333b3b-3743-41c6-90fc-2f9eb70a673e" providerId="ADAL" clId="{AE6B5979-B045-428E-AEA2-D41CE4FD7FEB}" dt="2021-05-30T03:23:38.918" v="1236" actId="478"/>
          <ac:spMkLst>
            <pc:docMk/>
            <pc:sldMk cId="2277877774" sldId="312"/>
            <ac:spMk id="6" creationId="{1F1F46FD-75FA-4C12-AEF5-B3D42FBBFA10}"/>
          </ac:spMkLst>
        </pc:spChg>
        <pc:spChg chg="add del mod">
          <ac:chgData name="Pujing Yang" userId="ab333b3b-3743-41c6-90fc-2f9eb70a673e" providerId="ADAL" clId="{AE6B5979-B045-428E-AEA2-D41CE4FD7FEB}" dt="2021-05-30T03:31:31.871" v="1259" actId="478"/>
          <ac:spMkLst>
            <pc:docMk/>
            <pc:sldMk cId="2277877774" sldId="312"/>
            <ac:spMk id="7" creationId="{9F7ACD37-14E3-46F5-B3C5-4FB77E33FF19}"/>
          </ac:spMkLst>
        </pc:spChg>
        <pc:spChg chg="add del">
          <ac:chgData name="Pujing Yang" userId="ab333b3b-3743-41c6-90fc-2f9eb70a673e" providerId="ADAL" clId="{AE6B5979-B045-428E-AEA2-D41CE4FD7FEB}" dt="2021-05-30T03:32:25.416" v="1261" actId="11529"/>
          <ac:spMkLst>
            <pc:docMk/>
            <pc:sldMk cId="2277877774" sldId="312"/>
            <ac:spMk id="8" creationId="{6321CC46-817F-44AE-A661-E2402D3FB7C2}"/>
          </ac:spMkLst>
        </pc:spChg>
        <pc:spChg chg="add del">
          <ac:chgData name="Pujing Yang" userId="ab333b3b-3743-41c6-90fc-2f9eb70a673e" providerId="ADAL" clId="{AE6B5979-B045-428E-AEA2-D41CE4FD7FEB}" dt="2021-05-30T03:35:29.167" v="1263" actId="478"/>
          <ac:spMkLst>
            <pc:docMk/>
            <pc:sldMk cId="2277877774" sldId="312"/>
            <ac:spMk id="9" creationId="{8D16EE22-6FD2-4923-B2F1-4ED3E8B7DE79}"/>
          </ac:spMkLst>
        </pc:spChg>
        <pc:spChg chg="add del">
          <ac:chgData name="Pujing Yang" userId="ab333b3b-3743-41c6-90fc-2f9eb70a673e" providerId="ADAL" clId="{AE6B5979-B045-428E-AEA2-D41CE4FD7FEB}" dt="2021-05-30T03:36:22.038" v="1268" actId="11529"/>
          <ac:spMkLst>
            <pc:docMk/>
            <pc:sldMk cId="2277877774" sldId="312"/>
            <ac:spMk id="12" creationId="{6A8ED770-DA8D-41EE-BB13-C2D87CD4A462}"/>
          </ac:spMkLst>
        </pc:spChg>
        <pc:spChg chg="add mod ord topLvl">
          <ac:chgData name="Pujing Yang" userId="ab333b3b-3743-41c6-90fc-2f9eb70a673e" providerId="ADAL" clId="{AE6B5979-B045-428E-AEA2-D41CE4FD7FEB}" dt="2021-05-30T04:00:02.276" v="1542" actId="165"/>
          <ac:spMkLst>
            <pc:docMk/>
            <pc:sldMk cId="2277877774" sldId="312"/>
            <ac:spMk id="13" creationId="{C367E1C1-DE06-47AB-B74D-D80CE163AC7E}"/>
          </ac:spMkLst>
        </pc:spChg>
        <pc:spChg chg="add mod ord topLvl">
          <ac:chgData name="Pujing Yang" userId="ab333b3b-3743-41c6-90fc-2f9eb70a673e" providerId="ADAL" clId="{AE6B5979-B045-428E-AEA2-D41CE4FD7FEB}" dt="2021-05-30T04:00:02.276" v="1542" actId="165"/>
          <ac:spMkLst>
            <pc:docMk/>
            <pc:sldMk cId="2277877774" sldId="312"/>
            <ac:spMk id="14" creationId="{AB15EF88-AC9B-4BBC-BBCD-E70B36907954}"/>
          </ac:spMkLst>
        </pc:spChg>
        <pc:spChg chg="add mod ord topLvl">
          <ac:chgData name="Pujing Yang" userId="ab333b3b-3743-41c6-90fc-2f9eb70a673e" providerId="ADAL" clId="{AE6B5979-B045-428E-AEA2-D41CE4FD7FEB}" dt="2021-05-30T04:00:02.276" v="1542" actId="165"/>
          <ac:spMkLst>
            <pc:docMk/>
            <pc:sldMk cId="2277877774" sldId="312"/>
            <ac:spMk id="15" creationId="{928C57D8-29B7-4AB9-925A-CBD9183B71B2}"/>
          </ac:spMkLst>
        </pc:spChg>
        <pc:spChg chg="add del mod">
          <ac:chgData name="Pujing Yang" userId="ab333b3b-3743-41c6-90fc-2f9eb70a673e" providerId="ADAL" clId="{AE6B5979-B045-428E-AEA2-D41CE4FD7FEB}" dt="2021-05-30T03:45:18.366" v="1392" actId="478"/>
          <ac:spMkLst>
            <pc:docMk/>
            <pc:sldMk cId="2277877774" sldId="312"/>
            <ac:spMk id="18" creationId="{ACF88768-00AC-4795-9C2A-82DC1EEC85D4}"/>
          </ac:spMkLst>
        </pc:spChg>
        <pc:grpChg chg="add del mod">
          <ac:chgData name="Pujing Yang" userId="ab333b3b-3743-41c6-90fc-2f9eb70a673e" providerId="ADAL" clId="{AE6B5979-B045-428E-AEA2-D41CE4FD7FEB}" dt="2021-05-30T03:51:55.352" v="1451" actId="165"/>
          <ac:grpSpMkLst>
            <pc:docMk/>
            <pc:sldMk cId="2277877774" sldId="312"/>
            <ac:grpSpMk id="44" creationId="{8BA0A86C-1152-49F0-A37A-AB1DDA14C1D8}"/>
          </ac:grpSpMkLst>
        </pc:grpChg>
        <pc:grpChg chg="add del mod">
          <ac:chgData name="Pujing Yang" userId="ab333b3b-3743-41c6-90fc-2f9eb70a673e" providerId="ADAL" clId="{AE6B5979-B045-428E-AEA2-D41CE4FD7FEB}" dt="2021-05-30T03:53:09.696" v="1464" actId="478"/>
          <ac:grpSpMkLst>
            <pc:docMk/>
            <pc:sldMk cId="2277877774" sldId="312"/>
            <ac:grpSpMk id="45" creationId="{157CC04A-B849-4458-B923-1D88D7418D6F}"/>
          </ac:grpSpMkLst>
        </pc:grpChg>
        <pc:grpChg chg="add del mod">
          <ac:chgData name="Pujing Yang" userId="ab333b3b-3743-41c6-90fc-2f9eb70a673e" providerId="ADAL" clId="{AE6B5979-B045-428E-AEA2-D41CE4FD7FEB}" dt="2021-05-30T03:53:11.454" v="1465" actId="478"/>
          <ac:grpSpMkLst>
            <pc:docMk/>
            <pc:sldMk cId="2277877774" sldId="312"/>
            <ac:grpSpMk id="52" creationId="{9DAEC6FD-2F0D-46D7-A4F1-9C29F21BAC51}"/>
          </ac:grpSpMkLst>
        </pc:grpChg>
        <pc:grpChg chg="add del mod">
          <ac:chgData name="Pujing Yang" userId="ab333b3b-3743-41c6-90fc-2f9eb70a673e" providerId="ADAL" clId="{AE6B5979-B045-428E-AEA2-D41CE4FD7FEB}" dt="2021-05-30T03:53:54.006" v="1488" actId="478"/>
          <ac:grpSpMkLst>
            <pc:docMk/>
            <pc:sldMk cId="2277877774" sldId="312"/>
            <ac:grpSpMk id="76" creationId="{CF32ED42-C548-4D1E-BF57-33E4ADDAC37C}"/>
          </ac:grpSpMkLst>
        </pc:grpChg>
        <pc:grpChg chg="add mod topLvl">
          <ac:chgData name="Pujing Yang" userId="ab333b3b-3743-41c6-90fc-2f9eb70a673e" providerId="ADAL" clId="{AE6B5979-B045-428E-AEA2-D41CE4FD7FEB}" dt="2021-05-30T04:00:02.276" v="1542" actId="165"/>
          <ac:grpSpMkLst>
            <pc:docMk/>
            <pc:sldMk cId="2277877774" sldId="312"/>
            <ac:grpSpMk id="77" creationId="{99C0A74F-B458-4355-A8D6-C437B985AD4C}"/>
          </ac:grpSpMkLst>
        </pc:grpChg>
        <pc:grpChg chg="add mod topLvl">
          <ac:chgData name="Pujing Yang" userId="ab333b3b-3743-41c6-90fc-2f9eb70a673e" providerId="ADAL" clId="{AE6B5979-B045-428E-AEA2-D41CE4FD7FEB}" dt="2021-05-30T04:00:02.276" v="1542" actId="165"/>
          <ac:grpSpMkLst>
            <pc:docMk/>
            <pc:sldMk cId="2277877774" sldId="312"/>
            <ac:grpSpMk id="85" creationId="{E46F74DB-F8AE-4868-92A6-9EF136BE1E63}"/>
          </ac:grpSpMkLst>
        </pc:grpChg>
        <pc:grpChg chg="add mod topLvl">
          <ac:chgData name="Pujing Yang" userId="ab333b3b-3743-41c6-90fc-2f9eb70a673e" providerId="ADAL" clId="{AE6B5979-B045-428E-AEA2-D41CE4FD7FEB}" dt="2021-05-30T04:00:02.276" v="1542" actId="165"/>
          <ac:grpSpMkLst>
            <pc:docMk/>
            <pc:sldMk cId="2277877774" sldId="312"/>
            <ac:grpSpMk id="99" creationId="{3BBF2FD8-CEE3-4D1E-95D6-784A06462C19}"/>
          </ac:grpSpMkLst>
        </pc:grpChg>
        <pc:grpChg chg="add mod topLvl">
          <ac:chgData name="Pujing Yang" userId="ab333b3b-3743-41c6-90fc-2f9eb70a673e" providerId="ADAL" clId="{AE6B5979-B045-428E-AEA2-D41CE4FD7FEB}" dt="2021-05-30T04:00:02.276" v="1542" actId="165"/>
          <ac:grpSpMkLst>
            <pc:docMk/>
            <pc:sldMk cId="2277877774" sldId="312"/>
            <ac:grpSpMk id="107" creationId="{4003F7C2-50A4-4749-891A-E70B5D566E77}"/>
          </ac:grpSpMkLst>
        </pc:grpChg>
        <pc:grpChg chg="add mod topLvl">
          <ac:chgData name="Pujing Yang" userId="ab333b3b-3743-41c6-90fc-2f9eb70a673e" providerId="ADAL" clId="{AE6B5979-B045-428E-AEA2-D41CE4FD7FEB}" dt="2021-05-30T04:00:02.276" v="1542" actId="165"/>
          <ac:grpSpMkLst>
            <pc:docMk/>
            <pc:sldMk cId="2277877774" sldId="312"/>
            <ac:grpSpMk id="115" creationId="{2C1C3FDF-8DB0-4053-8B33-6971E857B2F6}"/>
          </ac:grpSpMkLst>
        </pc:grpChg>
        <pc:grpChg chg="add mod topLvl">
          <ac:chgData name="Pujing Yang" userId="ab333b3b-3743-41c6-90fc-2f9eb70a673e" providerId="ADAL" clId="{AE6B5979-B045-428E-AEA2-D41CE4FD7FEB}" dt="2021-05-30T04:00:02.276" v="1542" actId="165"/>
          <ac:grpSpMkLst>
            <pc:docMk/>
            <pc:sldMk cId="2277877774" sldId="312"/>
            <ac:grpSpMk id="123" creationId="{7BD949B6-D651-4236-A1E7-75B5D68A4517}"/>
          </ac:grpSpMkLst>
        </pc:grpChg>
        <pc:grpChg chg="add del mod">
          <ac:chgData name="Pujing Yang" userId="ab333b3b-3743-41c6-90fc-2f9eb70a673e" providerId="ADAL" clId="{AE6B5979-B045-428E-AEA2-D41CE4FD7FEB}" dt="2021-05-30T03:57:48.795" v="1523" actId="165"/>
          <ac:grpSpMkLst>
            <pc:docMk/>
            <pc:sldMk cId="2277877774" sldId="312"/>
            <ac:grpSpMk id="134" creationId="{E240B52C-AABB-4AAD-8B5D-B2DC3B7935CF}"/>
          </ac:grpSpMkLst>
        </pc:grpChg>
        <pc:grpChg chg="add del mod">
          <ac:chgData name="Pujing Yang" userId="ab333b3b-3743-41c6-90fc-2f9eb70a673e" providerId="ADAL" clId="{AE6B5979-B045-428E-AEA2-D41CE4FD7FEB}" dt="2021-05-30T03:57:48.795" v="1523" actId="165"/>
          <ac:grpSpMkLst>
            <pc:docMk/>
            <pc:sldMk cId="2277877774" sldId="312"/>
            <ac:grpSpMk id="135" creationId="{00821351-DF07-40E5-A002-3C2B5A2DE98F}"/>
          </ac:grpSpMkLst>
        </pc:grpChg>
        <pc:grpChg chg="add del mod">
          <ac:chgData name="Pujing Yang" userId="ab333b3b-3743-41c6-90fc-2f9eb70a673e" providerId="ADAL" clId="{AE6B5979-B045-428E-AEA2-D41CE4FD7FEB}" dt="2021-05-30T03:57:48.795" v="1523" actId="165"/>
          <ac:grpSpMkLst>
            <pc:docMk/>
            <pc:sldMk cId="2277877774" sldId="312"/>
            <ac:grpSpMk id="136" creationId="{CCF8BA76-3094-476B-9215-99B8FFD08596}"/>
          </ac:grpSpMkLst>
        </pc:grpChg>
        <pc:grpChg chg="add mod">
          <ac:chgData name="Pujing Yang" userId="ab333b3b-3743-41c6-90fc-2f9eb70a673e" providerId="ADAL" clId="{AE6B5979-B045-428E-AEA2-D41CE4FD7FEB}" dt="2021-05-30T03:57:54.323" v="1525" actId="571"/>
          <ac:grpSpMkLst>
            <pc:docMk/>
            <pc:sldMk cId="2277877774" sldId="312"/>
            <ac:grpSpMk id="137" creationId="{A75DAAAC-7AA4-4436-85AC-2CCC99999DF3}"/>
          </ac:grpSpMkLst>
        </pc:grpChg>
        <pc:grpChg chg="add mod">
          <ac:chgData name="Pujing Yang" userId="ab333b3b-3743-41c6-90fc-2f9eb70a673e" providerId="ADAL" clId="{AE6B5979-B045-428E-AEA2-D41CE4FD7FEB}" dt="2021-05-30T03:57:54.323" v="1525" actId="571"/>
          <ac:grpSpMkLst>
            <pc:docMk/>
            <pc:sldMk cId="2277877774" sldId="312"/>
            <ac:grpSpMk id="145" creationId="{C435EC93-7462-4D4C-9BD7-B3E02080724D}"/>
          </ac:grpSpMkLst>
        </pc:grpChg>
        <pc:grpChg chg="add mod">
          <ac:chgData name="Pujing Yang" userId="ab333b3b-3743-41c6-90fc-2f9eb70a673e" providerId="ADAL" clId="{AE6B5979-B045-428E-AEA2-D41CE4FD7FEB}" dt="2021-05-30T03:57:54.323" v="1525" actId="571"/>
          <ac:grpSpMkLst>
            <pc:docMk/>
            <pc:sldMk cId="2277877774" sldId="312"/>
            <ac:grpSpMk id="153" creationId="{A158EF00-C5FF-4B53-A767-B5C3AEB26F4C}"/>
          </ac:grpSpMkLst>
        </pc:grpChg>
        <pc:grpChg chg="add mod">
          <ac:chgData name="Pujing Yang" userId="ab333b3b-3743-41c6-90fc-2f9eb70a673e" providerId="ADAL" clId="{AE6B5979-B045-428E-AEA2-D41CE4FD7FEB}" dt="2021-05-30T03:57:54.323" v="1525" actId="571"/>
          <ac:grpSpMkLst>
            <pc:docMk/>
            <pc:sldMk cId="2277877774" sldId="312"/>
            <ac:grpSpMk id="161" creationId="{B2D82B84-7536-4CEF-B429-E0328B7B2347}"/>
          </ac:grpSpMkLst>
        </pc:grpChg>
        <pc:grpChg chg="add mod">
          <ac:chgData name="Pujing Yang" userId="ab333b3b-3743-41c6-90fc-2f9eb70a673e" providerId="ADAL" clId="{AE6B5979-B045-428E-AEA2-D41CE4FD7FEB}" dt="2021-05-30T03:57:54.323" v="1525" actId="571"/>
          <ac:grpSpMkLst>
            <pc:docMk/>
            <pc:sldMk cId="2277877774" sldId="312"/>
            <ac:grpSpMk id="169" creationId="{03DA9FD2-5D1F-4FED-86DB-D2C217DD159C}"/>
          </ac:grpSpMkLst>
        </pc:grpChg>
        <pc:grpChg chg="add mod">
          <ac:chgData name="Pujing Yang" userId="ab333b3b-3743-41c6-90fc-2f9eb70a673e" providerId="ADAL" clId="{AE6B5979-B045-428E-AEA2-D41CE4FD7FEB}" dt="2021-05-30T03:57:54.323" v="1525" actId="571"/>
          <ac:grpSpMkLst>
            <pc:docMk/>
            <pc:sldMk cId="2277877774" sldId="312"/>
            <ac:grpSpMk id="177" creationId="{3D544125-5520-4ED8-9B71-7BB462A20F0E}"/>
          </ac:grpSpMkLst>
        </pc:grpChg>
        <pc:grpChg chg="add del mod">
          <ac:chgData name="Pujing Yang" userId="ab333b3b-3743-41c6-90fc-2f9eb70a673e" providerId="ADAL" clId="{AE6B5979-B045-428E-AEA2-D41CE4FD7FEB}" dt="2021-05-30T04:00:02.276" v="1542" actId="165"/>
          <ac:grpSpMkLst>
            <pc:docMk/>
            <pc:sldMk cId="2277877774" sldId="312"/>
            <ac:grpSpMk id="185" creationId="{729F192E-CB43-450A-A5E1-33450E21A312}"/>
          </ac:grpSpMkLst>
        </pc:grpChg>
        <pc:grpChg chg="add del mod">
          <ac:chgData name="Pujing Yang" userId="ab333b3b-3743-41c6-90fc-2f9eb70a673e" providerId="ADAL" clId="{AE6B5979-B045-428E-AEA2-D41CE4FD7FEB}" dt="2021-05-30T04:00:02.276" v="1542" actId="165"/>
          <ac:grpSpMkLst>
            <pc:docMk/>
            <pc:sldMk cId="2277877774" sldId="312"/>
            <ac:grpSpMk id="186" creationId="{DC484E22-7873-4CA1-9007-7E99987A4F0A}"/>
          </ac:grpSpMkLst>
        </pc:grpChg>
        <pc:grpChg chg="add del mod">
          <ac:chgData name="Pujing Yang" userId="ab333b3b-3743-41c6-90fc-2f9eb70a673e" providerId="ADAL" clId="{AE6B5979-B045-428E-AEA2-D41CE4FD7FEB}" dt="2021-05-30T04:00:02.276" v="1542" actId="165"/>
          <ac:grpSpMkLst>
            <pc:docMk/>
            <pc:sldMk cId="2277877774" sldId="312"/>
            <ac:grpSpMk id="187" creationId="{72291D62-E042-4733-A1B3-9AAF1E411DFE}"/>
          </ac:grpSpMkLst>
        </pc:grpChg>
        <pc:picChg chg="add mod topLvl">
          <ac:chgData name="Pujing Yang" userId="ab333b3b-3743-41c6-90fc-2f9eb70a673e" providerId="ADAL" clId="{AE6B5979-B045-428E-AEA2-D41CE4FD7FEB}" dt="2021-05-30T04:00:02.276" v="1542" actId="165"/>
          <ac:picMkLst>
            <pc:docMk/>
            <pc:sldMk cId="2277877774" sldId="312"/>
            <ac:picMk id="11" creationId="{CB17F949-ECAB-43E3-94FB-A0C94FDB0ECA}"/>
          </ac:picMkLst>
        </pc:picChg>
        <pc:picChg chg="add mod topLvl">
          <ac:chgData name="Pujing Yang" userId="ab333b3b-3743-41c6-90fc-2f9eb70a673e" providerId="ADAL" clId="{AE6B5979-B045-428E-AEA2-D41CE4FD7FEB}" dt="2021-05-30T04:00:02.276" v="1542" actId="165"/>
          <ac:picMkLst>
            <pc:docMk/>
            <pc:sldMk cId="2277877774" sldId="312"/>
            <ac:picMk id="16" creationId="{6B5C877E-F6B7-4AEA-9583-81F9DDE43346}"/>
          </ac:picMkLst>
        </pc:picChg>
        <pc:picChg chg="add mod topLvl">
          <ac:chgData name="Pujing Yang" userId="ab333b3b-3743-41c6-90fc-2f9eb70a673e" providerId="ADAL" clId="{AE6B5979-B045-428E-AEA2-D41CE4FD7FEB}" dt="2021-05-30T04:00:02.276" v="1542" actId="165"/>
          <ac:picMkLst>
            <pc:docMk/>
            <pc:sldMk cId="2277877774" sldId="312"/>
            <ac:picMk id="17" creationId="{47558E97-AA53-447D-82C4-5B75FAD839FE}"/>
          </ac:picMkLst>
        </pc:picChg>
        <pc:picChg chg="add mod topLvl">
          <ac:chgData name="Pujing Yang" userId="ab333b3b-3743-41c6-90fc-2f9eb70a673e" providerId="ADAL" clId="{AE6B5979-B045-428E-AEA2-D41CE4FD7FEB}" dt="2021-05-30T04:00:02.276" v="1542" actId="165"/>
          <ac:picMkLst>
            <pc:docMk/>
            <pc:sldMk cId="2277877774" sldId="312"/>
            <ac:picMk id="131" creationId="{6FB56F63-4BF8-4CA4-B12C-2103FE10D064}"/>
          </ac:picMkLst>
        </pc:picChg>
        <pc:picChg chg="add mod topLvl">
          <ac:chgData name="Pujing Yang" userId="ab333b3b-3743-41c6-90fc-2f9eb70a673e" providerId="ADAL" clId="{AE6B5979-B045-428E-AEA2-D41CE4FD7FEB}" dt="2021-05-30T04:00:02.276" v="1542" actId="165"/>
          <ac:picMkLst>
            <pc:docMk/>
            <pc:sldMk cId="2277877774" sldId="312"/>
            <ac:picMk id="132" creationId="{5BD31783-27B3-4813-B009-2A7E6A69D774}"/>
          </ac:picMkLst>
        </pc:picChg>
        <pc:picChg chg="add mod topLvl">
          <ac:chgData name="Pujing Yang" userId="ab333b3b-3743-41c6-90fc-2f9eb70a673e" providerId="ADAL" clId="{AE6B5979-B045-428E-AEA2-D41CE4FD7FEB}" dt="2021-05-30T04:00:02.276" v="1542" actId="165"/>
          <ac:picMkLst>
            <pc:docMk/>
            <pc:sldMk cId="2277877774" sldId="312"/>
            <ac:picMk id="133" creationId="{AC5190D3-C832-4069-8531-E1E1D4D3C114}"/>
          </ac:picMkLst>
        </pc:picChg>
        <pc:cxnChg chg="add mod topLvl">
          <ac:chgData name="Pujing Yang" userId="ab333b3b-3743-41c6-90fc-2f9eb70a673e" providerId="ADAL" clId="{AE6B5979-B045-428E-AEA2-D41CE4FD7FEB}" dt="2021-05-30T03:53:54.006" v="1488" actId="478"/>
          <ac:cxnSpMkLst>
            <pc:docMk/>
            <pc:sldMk cId="2277877774" sldId="312"/>
            <ac:cxnSpMk id="20" creationId="{FD47E750-68B9-4149-9420-C004BCC95371}"/>
          </ac:cxnSpMkLst>
        </pc:cxnChg>
        <pc:cxnChg chg="add mod topLvl">
          <ac:chgData name="Pujing Yang" userId="ab333b3b-3743-41c6-90fc-2f9eb70a673e" providerId="ADAL" clId="{AE6B5979-B045-428E-AEA2-D41CE4FD7FEB}" dt="2021-05-30T03:53:54.006" v="1488" actId="478"/>
          <ac:cxnSpMkLst>
            <pc:docMk/>
            <pc:sldMk cId="2277877774" sldId="312"/>
            <ac:cxnSpMk id="23" creationId="{B286E8E5-C94F-4C86-8719-D408F023FC6F}"/>
          </ac:cxnSpMkLst>
        </pc:cxnChg>
        <pc:cxnChg chg="add mod topLvl">
          <ac:chgData name="Pujing Yang" userId="ab333b3b-3743-41c6-90fc-2f9eb70a673e" providerId="ADAL" clId="{AE6B5979-B045-428E-AEA2-D41CE4FD7FEB}" dt="2021-05-30T03:53:54.006" v="1488" actId="478"/>
          <ac:cxnSpMkLst>
            <pc:docMk/>
            <pc:sldMk cId="2277877774" sldId="312"/>
            <ac:cxnSpMk id="25" creationId="{04D2D204-4397-4770-B676-0BB64831B745}"/>
          </ac:cxnSpMkLst>
        </pc:cxnChg>
        <pc:cxnChg chg="add mod topLvl">
          <ac:chgData name="Pujing Yang" userId="ab333b3b-3743-41c6-90fc-2f9eb70a673e" providerId="ADAL" clId="{AE6B5979-B045-428E-AEA2-D41CE4FD7FEB}" dt="2021-05-30T03:53:45.902" v="1483" actId="14100"/>
          <ac:cxnSpMkLst>
            <pc:docMk/>
            <pc:sldMk cId="2277877774" sldId="312"/>
            <ac:cxnSpMk id="27" creationId="{834D3B94-1D97-4E5B-8EAF-4A52C0850E7F}"/>
          </ac:cxnSpMkLst>
        </pc:cxnChg>
        <pc:cxnChg chg="add mod topLvl">
          <ac:chgData name="Pujing Yang" userId="ab333b3b-3743-41c6-90fc-2f9eb70a673e" providerId="ADAL" clId="{AE6B5979-B045-428E-AEA2-D41CE4FD7FEB}" dt="2021-05-30T03:53:54.006" v="1488" actId="478"/>
          <ac:cxnSpMkLst>
            <pc:docMk/>
            <pc:sldMk cId="2277877774" sldId="312"/>
            <ac:cxnSpMk id="29" creationId="{AB3C5BFE-02FC-45F2-B462-3ABF4C86EFFD}"/>
          </ac:cxnSpMkLst>
        </pc:cxnChg>
        <pc:cxnChg chg="add mod topLvl">
          <ac:chgData name="Pujing Yang" userId="ab333b3b-3743-41c6-90fc-2f9eb70a673e" providerId="ADAL" clId="{AE6B5979-B045-428E-AEA2-D41CE4FD7FEB}" dt="2021-05-30T03:53:54.006" v="1488" actId="478"/>
          <ac:cxnSpMkLst>
            <pc:docMk/>
            <pc:sldMk cId="2277877774" sldId="312"/>
            <ac:cxnSpMk id="31" creationId="{AD95C446-9613-4C7A-B58A-E32E828F8D06}"/>
          </ac:cxnSpMkLst>
        </pc:cxnChg>
        <pc:cxnChg chg="mod">
          <ac:chgData name="Pujing Yang" userId="ab333b3b-3743-41c6-90fc-2f9eb70a673e" providerId="ADAL" clId="{AE6B5979-B045-428E-AEA2-D41CE4FD7FEB}" dt="2021-05-30T03:50:29.716" v="1427" actId="12789"/>
          <ac:cxnSpMkLst>
            <pc:docMk/>
            <pc:sldMk cId="2277877774" sldId="312"/>
            <ac:cxnSpMk id="46" creationId="{C22DD4CD-1ABF-4564-9852-B5F919AC2ECC}"/>
          </ac:cxnSpMkLst>
        </pc:cxnChg>
        <pc:cxnChg chg="mod">
          <ac:chgData name="Pujing Yang" userId="ab333b3b-3743-41c6-90fc-2f9eb70a673e" providerId="ADAL" clId="{AE6B5979-B045-428E-AEA2-D41CE4FD7FEB}" dt="2021-05-30T03:50:29.716" v="1427" actId="12789"/>
          <ac:cxnSpMkLst>
            <pc:docMk/>
            <pc:sldMk cId="2277877774" sldId="312"/>
            <ac:cxnSpMk id="47" creationId="{FB7AB8F1-B623-49AF-B490-B094142AD91C}"/>
          </ac:cxnSpMkLst>
        </pc:cxnChg>
        <pc:cxnChg chg="mod">
          <ac:chgData name="Pujing Yang" userId="ab333b3b-3743-41c6-90fc-2f9eb70a673e" providerId="ADAL" clId="{AE6B5979-B045-428E-AEA2-D41CE4FD7FEB}" dt="2021-05-30T03:50:29.716" v="1427" actId="12789"/>
          <ac:cxnSpMkLst>
            <pc:docMk/>
            <pc:sldMk cId="2277877774" sldId="312"/>
            <ac:cxnSpMk id="48" creationId="{2CB071E9-A397-4E0A-9B82-6E603800F7FF}"/>
          </ac:cxnSpMkLst>
        </pc:cxnChg>
        <pc:cxnChg chg="mod">
          <ac:chgData name="Pujing Yang" userId="ab333b3b-3743-41c6-90fc-2f9eb70a673e" providerId="ADAL" clId="{AE6B5979-B045-428E-AEA2-D41CE4FD7FEB}" dt="2021-05-30T03:50:29.716" v="1427" actId="12789"/>
          <ac:cxnSpMkLst>
            <pc:docMk/>
            <pc:sldMk cId="2277877774" sldId="312"/>
            <ac:cxnSpMk id="49" creationId="{5330E1C9-0A94-4B25-AFBD-A913E9173C41}"/>
          </ac:cxnSpMkLst>
        </pc:cxnChg>
        <pc:cxnChg chg="mod">
          <ac:chgData name="Pujing Yang" userId="ab333b3b-3743-41c6-90fc-2f9eb70a673e" providerId="ADAL" clId="{AE6B5979-B045-428E-AEA2-D41CE4FD7FEB}" dt="2021-05-30T03:50:29.716" v="1427" actId="12789"/>
          <ac:cxnSpMkLst>
            <pc:docMk/>
            <pc:sldMk cId="2277877774" sldId="312"/>
            <ac:cxnSpMk id="50" creationId="{49E72F31-FF40-4832-8D67-EBD6BAE8191D}"/>
          </ac:cxnSpMkLst>
        </pc:cxnChg>
        <pc:cxnChg chg="mod">
          <ac:chgData name="Pujing Yang" userId="ab333b3b-3743-41c6-90fc-2f9eb70a673e" providerId="ADAL" clId="{AE6B5979-B045-428E-AEA2-D41CE4FD7FEB}" dt="2021-05-30T03:50:29.716" v="1427" actId="12789"/>
          <ac:cxnSpMkLst>
            <pc:docMk/>
            <pc:sldMk cId="2277877774" sldId="312"/>
            <ac:cxnSpMk id="51" creationId="{DA5C587A-F396-4E97-905B-DE99B6CA5161}"/>
          </ac:cxnSpMkLst>
        </pc:cxnChg>
        <pc:cxnChg chg="mod">
          <ac:chgData name="Pujing Yang" userId="ab333b3b-3743-41c6-90fc-2f9eb70a673e" providerId="ADAL" clId="{AE6B5979-B045-428E-AEA2-D41CE4FD7FEB}" dt="2021-05-30T03:50:15.112" v="1424" actId="571"/>
          <ac:cxnSpMkLst>
            <pc:docMk/>
            <pc:sldMk cId="2277877774" sldId="312"/>
            <ac:cxnSpMk id="53" creationId="{0B792C0C-DCC4-422A-AA3D-CCBCD0FAE91F}"/>
          </ac:cxnSpMkLst>
        </pc:cxnChg>
        <pc:cxnChg chg="mod">
          <ac:chgData name="Pujing Yang" userId="ab333b3b-3743-41c6-90fc-2f9eb70a673e" providerId="ADAL" clId="{AE6B5979-B045-428E-AEA2-D41CE4FD7FEB}" dt="2021-05-30T03:50:15.112" v="1424" actId="571"/>
          <ac:cxnSpMkLst>
            <pc:docMk/>
            <pc:sldMk cId="2277877774" sldId="312"/>
            <ac:cxnSpMk id="54" creationId="{F2CE7F82-3132-4BDC-B087-D7811F124FA5}"/>
          </ac:cxnSpMkLst>
        </pc:cxnChg>
        <pc:cxnChg chg="mod">
          <ac:chgData name="Pujing Yang" userId="ab333b3b-3743-41c6-90fc-2f9eb70a673e" providerId="ADAL" clId="{AE6B5979-B045-428E-AEA2-D41CE4FD7FEB}" dt="2021-05-30T03:50:15.112" v="1424" actId="571"/>
          <ac:cxnSpMkLst>
            <pc:docMk/>
            <pc:sldMk cId="2277877774" sldId="312"/>
            <ac:cxnSpMk id="55" creationId="{594734B3-409C-4B1A-9559-E57ADD823AE7}"/>
          </ac:cxnSpMkLst>
        </pc:cxnChg>
        <pc:cxnChg chg="mod">
          <ac:chgData name="Pujing Yang" userId="ab333b3b-3743-41c6-90fc-2f9eb70a673e" providerId="ADAL" clId="{AE6B5979-B045-428E-AEA2-D41CE4FD7FEB}" dt="2021-05-30T03:50:15.112" v="1424" actId="571"/>
          <ac:cxnSpMkLst>
            <pc:docMk/>
            <pc:sldMk cId="2277877774" sldId="312"/>
            <ac:cxnSpMk id="56" creationId="{F9D13845-60BD-4007-8324-D628328048CB}"/>
          </ac:cxnSpMkLst>
        </pc:cxnChg>
        <pc:cxnChg chg="mod">
          <ac:chgData name="Pujing Yang" userId="ab333b3b-3743-41c6-90fc-2f9eb70a673e" providerId="ADAL" clId="{AE6B5979-B045-428E-AEA2-D41CE4FD7FEB}" dt="2021-05-30T03:50:15.112" v="1424" actId="571"/>
          <ac:cxnSpMkLst>
            <pc:docMk/>
            <pc:sldMk cId="2277877774" sldId="312"/>
            <ac:cxnSpMk id="57" creationId="{743D5808-04E2-4142-ABF7-7D6566BB885B}"/>
          </ac:cxnSpMkLst>
        </pc:cxnChg>
        <pc:cxnChg chg="mod">
          <ac:chgData name="Pujing Yang" userId="ab333b3b-3743-41c6-90fc-2f9eb70a673e" providerId="ADAL" clId="{AE6B5979-B045-428E-AEA2-D41CE4FD7FEB}" dt="2021-05-30T03:50:15.112" v="1424" actId="571"/>
          <ac:cxnSpMkLst>
            <pc:docMk/>
            <pc:sldMk cId="2277877774" sldId="312"/>
            <ac:cxnSpMk id="58" creationId="{51EF457F-2FE8-4C1E-A529-164B591E15E5}"/>
          </ac:cxnSpMkLst>
        </pc:cxnChg>
        <pc:cxnChg chg="add mod">
          <ac:chgData name="Pujing Yang" userId="ab333b3b-3743-41c6-90fc-2f9eb70a673e" providerId="ADAL" clId="{AE6B5979-B045-428E-AEA2-D41CE4FD7FEB}" dt="2021-05-30T03:53:54.006" v="1488" actId="478"/>
          <ac:cxnSpMkLst>
            <pc:docMk/>
            <pc:sldMk cId="2277877774" sldId="312"/>
            <ac:cxnSpMk id="73" creationId="{F2693F9C-3B81-43BF-967E-A6523277154D}"/>
          </ac:cxnSpMkLst>
        </pc:cxnChg>
        <pc:cxnChg chg="mod">
          <ac:chgData name="Pujing Yang" userId="ab333b3b-3743-41c6-90fc-2f9eb70a673e" providerId="ADAL" clId="{AE6B5979-B045-428E-AEA2-D41CE4FD7FEB}" dt="2021-05-30T04:00:02.276" v="1542" actId="165"/>
          <ac:cxnSpMkLst>
            <pc:docMk/>
            <pc:sldMk cId="2277877774" sldId="312"/>
            <ac:cxnSpMk id="78" creationId="{3CDFD44D-DFB9-4C2E-9F9B-E5E96370CFEE}"/>
          </ac:cxnSpMkLst>
        </pc:cxnChg>
        <pc:cxnChg chg="mod">
          <ac:chgData name="Pujing Yang" userId="ab333b3b-3743-41c6-90fc-2f9eb70a673e" providerId="ADAL" clId="{AE6B5979-B045-428E-AEA2-D41CE4FD7FEB}" dt="2021-05-30T04:00:02.276" v="1542" actId="165"/>
          <ac:cxnSpMkLst>
            <pc:docMk/>
            <pc:sldMk cId="2277877774" sldId="312"/>
            <ac:cxnSpMk id="79" creationId="{177B337E-065C-41D5-BA77-8DBBE716059B}"/>
          </ac:cxnSpMkLst>
        </pc:cxnChg>
        <pc:cxnChg chg="mod">
          <ac:chgData name="Pujing Yang" userId="ab333b3b-3743-41c6-90fc-2f9eb70a673e" providerId="ADAL" clId="{AE6B5979-B045-428E-AEA2-D41CE4FD7FEB}" dt="2021-05-30T04:00:02.276" v="1542" actId="165"/>
          <ac:cxnSpMkLst>
            <pc:docMk/>
            <pc:sldMk cId="2277877774" sldId="312"/>
            <ac:cxnSpMk id="80" creationId="{D82737BD-27CF-45F3-B55C-3AF2D775F58E}"/>
          </ac:cxnSpMkLst>
        </pc:cxnChg>
        <pc:cxnChg chg="mod">
          <ac:chgData name="Pujing Yang" userId="ab333b3b-3743-41c6-90fc-2f9eb70a673e" providerId="ADAL" clId="{AE6B5979-B045-428E-AEA2-D41CE4FD7FEB}" dt="2021-05-30T04:00:02.276" v="1542" actId="165"/>
          <ac:cxnSpMkLst>
            <pc:docMk/>
            <pc:sldMk cId="2277877774" sldId="312"/>
            <ac:cxnSpMk id="81" creationId="{44BDF187-1A00-4B23-ABDA-965E778FC9FD}"/>
          </ac:cxnSpMkLst>
        </pc:cxnChg>
        <pc:cxnChg chg="mod">
          <ac:chgData name="Pujing Yang" userId="ab333b3b-3743-41c6-90fc-2f9eb70a673e" providerId="ADAL" clId="{AE6B5979-B045-428E-AEA2-D41CE4FD7FEB}" dt="2021-05-30T04:00:02.276" v="1542" actId="165"/>
          <ac:cxnSpMkLst>
            <pc:docMk/>
            <pc:sldMk cId="2277877774" sldId="312"/>
            <ac:cxnSpMk id="82" creationId="{C0C7E349-17F9-4BB0-97CC-400698821FBF}"/>
          </ac:cxnSpMkLst>
        </pc:cxnChg>
        <pc:cxnChg chg="mod">
          <ac:chgData name="Pujing Yang" userId="ab333b3b-3743-41c6-90fc-2f9eb70a673e" providerId="ADAL" clId="{AE6B5979-B045-428E-AEA2-D41CE4FD7FEB}" dt="2021-05-30T04:00:02.276" v="1542" actId="165"/>
          <ac:cxnSpMkLst>
            <pc:docMk/>
            <pc:sldMk cId="2277877774" sldId="312"/>
            <ac:cxnSpMk id="83" creationId="{35ADE55F-4356-4E73-AB0E-DEA41E511C20}"/>
          </ac:cxnSpMkLst>
        </pc:cxnChg>
        <pc:cxnChg chg="mod">
          <ac:chgData name="Pujing Yang" userId="ab333b3b-3743-41c6-90fc-2f9eb70a673e" providerId="ADAL" clId="{AE6B5979-B045-428E-AEA2-D41CE4FD7FEB}" dt="2021-05-30T04:00:02.276" v="1542" actId="165"/>
          <ac:cxnSpMkLst>
            <pc:docMk/>
            <pc:sldMk cId="2277877774" sldId="312"/>
            <ac:cxnSpMk id="84" creationId="{30D4D270-0D2C-46B9-81CA-09E3D6E0B1D8}"/>
          </ac:cxnSpMkLst>
        </pc:cxnChg>
        <pc:cxnChg chg="mod">
          <ac:chgData name="Pujing Yang" userId="ab333b3b-3743-41c6-90fc-2f9eb70a673e" providerId="ADAL" clId="{AE6B5979-B045-428E-AEA2-D41CE4FD7FEB}" dt="2021-05-30T04:00:02.276" v="1542" actId="165"/>
          <ac:cxnSpMkLst>
            <pc:docMk/>
            <pc:sldMk cId="2277877774" sldId="312"/>
            <ac:cxnSpMk id="86" creationId="{DAF8992A-2458-431E-9E6D-7E89D416C96E}"/>
          </ac:cxnSpMkLst>
        </pc:cxnChg>
        <pc:cxnChg chg="mod">
          <ac:chgData name="Pujing Yang" userId="ab333b3b-3743-41c6-90fc-2f9eb70a673e" providerId="ADAL" clId="{AE6B5979-B045-428E-AEA2-D41CE4FD7FEB}" dt="2021-05-30T04:00:02.276" v="1542" actId="165"/>
          <ac:cxnSpMkLst>
            <pc:docMk/>
            <pc:sldMk cId="2277877774" sldId="312"/>
            <ac:cxnSpMk id="87" creationId="{435A439C-3013-405E-8001-E6A84DC5E94B}"/>
          </ac:cxnSpMkLst>
        </pc:cxnChg>
        <pc:cxnChg chg="mod">
          <ac:chgData name="Pujing Yang" userId="ab333b3b-3743-41c6-90fc-2f9eb70a673e" providerId="ADAL" clId="{AE6B5979-B045-428E-AEA2-D41CE4FD7FEB}" dt="2021-05-30T04:00:02.276" v="1542" actId="165"/>
          <ac:cxnSpMkLst>
            <pc:docMk/>
            <pc:sldMk cId="2277877774" sldId="312"/>
            <ac:cxnSpMk id="88" creationId="{808E2622-E338-496E-845F-F8D069F54F38}"/>
          </ac:cxnSpMkLst>
        </pc:cxnChg>
        <pc:cxnChg chg="mod">
          <ac:chgData name="Pujing Yang" userId="ab333b3b-3743-41c6-90fc-2f9eb70a673e" providerId="ADAL" clId="{AE6B5979-B045-428E-AEA2-D41CE4FD7FEB}" dt="2021-05-30T04:00:02.276" v="1542" actId="165"/>
          <ac:cxnSpMkLst>
            <pc:docMk/>
            <pc:sldMk cId="2277877774" sldId="312"/>
            <ac:cxnSpMk id="89" creationId="{8D354121-85F9-4A1B-B762-D1FED9AA7EEC}"/>
          </ac:cxnSpMkLst>
        </pc:cxnChg>
        <pc:cxnChg chg="mod">
          <ac:chgData name="Pujing Yang" userId="ab333b3b-3743-41c6-90fc-2f9eb70a673e" providerId="ADAL" clId="{AE6B5979-B045-428E-AEA2-D41CE4FD7FEB}" dt="2021-05-30T04:00:02.276" v="1542" actId="165"/>
          <ac:cxnSpMkLst>
            <pc:docMk/>
            <pc:sldMk cId="2277877774" sldId="312"/>
            <ac:cxnSpMk id="90" creationId="{B55930B1-1D42-4532-9F5F-545EE5E801C1}"/>
          </ac:cxnSpMkLst>
        </pc:cxnChg>
        <pc:cxnChg chg="mod">
          <ac:chgData name="Pujing Yang" userId="ab333b3b-3743-41c6-90fc-2f9eb70a673e" providerId="ADAL" clId="{AE6B5979-B045-428E-AEA2-D41CE4FD7FEB}" dt="2021-05-30T04:00:02.276" v="1542" actId="165"/>
          <ac:cxnSpMkLst>
            <pc:docMk/>
            <pc:sldMk cId="2277877774" sldId="312"/>
            <ac:cxnSpMk id="91" creationId="{B1C9737A-CB64-4A28-B502-EC66048B267B}"/>
          </ac:cxnSpMkLst>
        </pc:cxnChg>
        <pc:cxnChg chg="mod">
          <ac:chgData name="Pujing Yang" userId="ab333b3b-3743-41c6-90fc-2f9eb70a673e" providerId="ADAL" clId="{AE6B5979-B045-428E-AEA2-D41CE4FD7FEB}" dt="2021-05-30T04:00:02.276" v="1542" actId="165"/>
          <ac:cxnSpMkLst>
            <pc:docMk/>
            <pc:sldMk cId="2277877774" sldId="312"/>
            <ac:cxnSpMk id="92" creationId="{717B8BCF-A67B-43B8-B2AF-5B8D1D5BB879}"/>
          </ac:cxnSpMkLst>
        </pc:cxnChg>
        <pc:cxnChg chg="mod">
          <ac:chgData name="Pujing Yang" userId="ab333b3b-3743-41c6-90fc-2f9eb70a673e" providerId="ADAL" clId="{AE6B5979-B045-428E-AEA2-D41CE4FD7FEB}" dt="2021-05-30T04:00:02.276" v="1542" actId="165"/>
          <ac:cxnSpMkLst>
            <pc:docMk/>
            <pc:sldMk cId="2277877774" sldId="312"/>
            <ac:cxnSpMk id="100" creationId="{ACC735B7-7B3A-4308-98A4-052856D04D91}"/>
          </ac:cxnSpMkLst>
        </pc:cxnChg>
        <pc:cxnChg chg="mod">
          <ac:chgData name="Pujing Yang" userId="ab333b3b-3743-41c6-90fc-2f9eb70a673e" providerId="ADAL" clId="{AE6B5979-B045-428E-AEA2-D41CE4FD7FEB}" dt="2021-05-30T04:00:02.276" v="1542" actId="165"/>
          <ac:cxnSpMkLst>
            <pc:docMk/>
            <pc:sldMk cId="2277877774" sldId="312"/>
            <ac:cxnSpMk id="101" creationId="{6738B09E-F8E6-439C-8CB8-EDABE5EF8E5D}"/>
          </ac:cxnSpMkLst>
        </pc:cxnChg>
        <pc:cxnChg chg="mod">
          <ac:chgData name="Pujing Yang" userId="ab333b3b-3743-41c6-90fc-2f9eb70a673e" providerId="ADAL" clId="{AE6B5979-B045-428E-AEA2-D41CE4FD7FEB}" dt="2021-05-30T04:00:02.276" v="1542" actId="165"/>
          <ac:cxnSpMkLst>
            <pc:docMk/>
            <pc:sldMk cId="2277877774" sldId="312"/>
            <ac:cxnSpMk id="102" creationId="{FD3CCE6A-B170-4070-B4BF-460989579E76}"/>
          </ac:cxnSpMkLst>
        </pc:cxnChg>
        <pc:cxnChg chg="mod">
          <ac:chgData name="Pujing Yang" userId="ab333b3b-3743-41c6-90fc-2f9eb70a673e" providerId="ADAL" clId="{AE6B5979-B045-428E-AEA2-D41CE4FD7FEB}" dt="2021-05-30T04:00:02.276" v="1542" actId="165"/>
          <ac:cxnSpMkLst>
            <pc:docMk/>
            <pc:sldMk cId="2277877774" sldId="312"/>
            <ac:cxnSpMk id="103" creationId="{81029D1B-F8EF-487B-9065-48B59F5C362D}"/>
          </ac:cxnSpMkLst>
        </pc:cxnChg>
        <pc:cxnChg chg="mod">
          <ac:chgData name="Pujing Yang" userId="ab333b3b-3743-41c6-90fc-2f9eb70a673e" providerId="ADAL" clId="{AE6B5979-B045-428E-AEA2-D41CE4FD7FEB}" dt="2021-05-30T04:00:02.276" v="1542" actId="165"/>
          <ac:cxnSpMkLst>
            <pc:docMk/>
            <pc:sldMk cId="2277877774" sldId="312"/>
            <ac:cxnSpMk id="104" creationId="{81DAC3A5-5C0B-41DA-BC2C-9EF3A30334F7}"/>
          </ac:cxnSpMkLst>
        </pc:cxnChg>
        <pc:cxnChg chg="mod">
          <ac:chgData name="Pujing Yang" userId="ab333b3b-3743-41c6-90fc-2f9eb70a673e" providerId="ADAL" clId="{AE6B5979-B045-428E-AEA2-D41CE4FD7FEB}" dt="2021-05-30T04:00:02.276" v="1542" actId="165"/>
          <ac:cxnSpMkLst>
            <pc:docMk/>
            <pc:sldMk cId="2277877774" sldId="312"/>
            <ac:cxnSpMk id="105" creationId="{AD987332-B999-49C3-B5DB-0EF0AEB54445}"/>
          </ac:cxnSpMkLst>
        </pc:cxnChg>
        <pc:cxnChg chg="mod">
          <ac:chgData name="Pujing Yang" userId="ab333b3b-3743-41c6-90fc-2f9eb70a673e" providerId="ADAL" clId="{AE6B5979-B045-428E-AEA2-D41CE4FD7FEB}" dt="2021-05-30T04:00:02.276" v="1542" actId="165"/>
          <ac:cxnSpMkLst>
            <pc:docMk/>
            <pc:sldMk cId="2277877774" sldId="312"/>
            <ac:cxnSpMk id="106" creationId="{6E25513B-580B-4DCB-82C4-55E6881B17BD}"/>
          </ac:cxnSpMkLst>
        </pc:cxnChg>
        <pc:cxnChg chg="mod">
          <ac:chgData name="Pujing Yang" userId="ab333b3b-3743-41c6-90fc-2f9eb70a673e" providerId="ADAL" clId="{AE6B5979-B045-428E-AEA2-D41CE4FD7FEB}" dt="2021-05-30T04:00:02.276" v="1542" actId="165"/>
          <ac:cxnSpMkLst>
            <pc:docMk/>
            <pc:sldMk cId="2277877774" sldId="312"/>
            <ac:cxnSpMk id="108" creationId="{866F9ACE-3C2C-406D-AD68-EE6E68C877B6}"/>
          </ac:cxnSpMkLst>
        </pc:cxnChg>
        <pc:cxnChg chg="mod">
          <ac:chgData name="Pujing Yang" userId="ab333b3b-3743-41c6-90fc-2f9eb70a673e" providerId="ADAL" clId="{AE6B5979-B045-428E-AEA2-D41CE4FD7FEB}" dt="2021-05-30T04:00:02.276" v="1542" actId="165"/>
          <ac:cxnSpMkLst>
            <pc:docMk/>
            <pc:sldMk cId="2277877774" sldId="312"/>
            <ac:cxnSpMk id="109" creationId="{262ADB4F-696B-414C-8EBB-66E6DB2562EB}"/>
          </ac:cxnSpMkLst>
        </pc:cxnChg>
        <pc:cxnChg chg="mod">
          <ac:chgData name="Pujing Yang" userId="ab333b3b-3743-41c6-90fc-2f9eb70a673e" providerId="ADAL" clId="{AE6B5979-B045-428E-AEA2-D41CE4FD7FEB}" dt="2021-05-30T04:00:02.276" v="1542" actId="165"/>
          <ac:cxnSpMkLst>
            <pc:docMk/>
            <pc:sldMk cId="2277877774" sldId="312"/>
            <ac:cxnSpMk id="110" creationId="{5EA2FB12-E8C8-4216-A45A-1DA2E1C63975}"/>
          </ac:cxnSpMkLst>
        </pc:cxnChg>
        <pc:cxnChg chg="mod">
          <ac:chgData name="Pujing Yang" userId="ab333b3b-3743-41c6-90fc-2f9eb70a673e" providerId="ADAL" clId="{AE6B5979-B045-428E-AEA2-D41CE4FD7FEB}" dt="2021-05-30T04:00:02.276" v="1542" actId="165"/>
          <ac:cxnSpMkLst>
            <pc:docMk/>
            <pc:sldMk cId="2277877774" sldId="312"/>
            <ac:cxnSpMk id="111" creationId="{498278AC-57EF-4E9D-999A-AE6372D2E4C2}"/>
          </ac:cxnSpMkLst>
        </pc:cxnChg>
        <pc:cxnChg chg="mod">
          <ac:chgData name="Pujing Yang" userId="ab333b3b-3743-41c6-90fc-2f9eb70a673e" providerId="ADAL" clId="{AE6B5979-B045-428E-AEA2-D41CE4FD7FEB}" dt="2021-05-30T04:00:02.276" v="1542" actId="165"/>
          <ac:cxnSpMkLst>
            <pc:docMk/>
            <pc:sldMk cId="2277877774" sldId="312"/>
            <ac:cxnSpMk id="112" creationId="{6ECC677D-814C-45E3-94AD-DFD02F296812}"/>
          </ac:cxnSpMkLst>
        </pc:cxnChg>
        <pc:cxnChg chg="mod">
          <ac:chgData name="Pujing Yang" userId="ab333b3b-3743-41c6-90fc-2f9eb70a673e" providerId="ADAL" clId="{AE6B5979-B045-428E-AEA2-D41CE4FD7FEB}" dt="2021-05-30T04:00:02.276" v="1542" actId="165"/>
          <ac:cxnSpMkLst>
            <pc:docMk/>
            <pc:sldMk cId="2277877774" sldId="312"/>
            <ac:cxnSpMk id="113" creationId="{E75EB7A9-1A89-4B0B-871C-F5BDC6968266}"/>
          </ac:cxnSpMkLst>
        </pc:cxnChg>
        <pc:cxnChg chg="mod">
          <ac:chgData name="Pujing Yang" userId="ab333b3b-3743-41c6-90fc-2f9eb70a673e" providerId="ADAL" clId="{AE6B5979-B045-428E-AEA2-D41CE4FD7FEB}" dt="2021-05-30T04:00:02.276" v="1542" actId="165"/>
          <ac:cxnSpMkLst>
            <pc:docMk/>
            <pc:sldMk cId="2277877774" sldId="312"/>
            <ac:cxnSpMk id="114" creationId="{C2008517-E612-46DF-AABB-D8D080D2E4BB}"/>
          </ac:cxnSpMkLst>
        </pc:cxnChg>
        <pc:cxnChg chg="mod">
          <ac:chgData name="Pujing Yang" userId="ab333b3b-3743-41c6-90fc-2f9eb70a673e" providerId="ADAL" clId="{AE6B5979-B045-428E-AEA2-D41CE4FD7FEB}" dt="2021-05-30T04:00:02.276" v="1542" actId="165"/>
          <ac:cxnSpMkLst>
            <pc:docMk/>
            <pc:sldMk cId="2277877774" sldId="312"/>
            <ac:cxnSpMk id="116" creationId="{9208D1BD-2CB7-4EB3-9019-F61D09741C4C}"/>
          </ac:cxnSpMkLst>
        </pc:cxnChg>
        <pc:cxnChg chg="mod">
          <ac:chgData name="Pujing Yang" userId="ab333b3b-3743-41c6-90fc-2f9eb70a673e" providerId="ADAL" clId="{AE6B5979-B045-428E-AEA2-D41CE4FD7FEB}" dt="2021-05-30T04:00:02.276" v="1542" actId="165"/>
          <ac:cxnSpMkLst>
            <pc:docMk/>
            <pc:sldMk cId="2277877774" sldId="312"/>
            <ac:cxnSpMk id="117" creationId="{0EACB560-04C6-4FC4-8414-F6B385CD2421}"/>
          </ac:cxnSpMkLst>
        </pc:cxnChg>
        <pc:cxnChg chg="mod">
          <ac:chgData name="Pujing Yang" userId="ab333b3b-3743-41c6-90fc-2f9eb70a673e" providerId="ADAL" clId="{AE6B5979-B045-428E-AEA2-D41CE4FD7FEB}" dt="2021-05-30T04:00:02.276" v="1542" actId="165"/>
          <ac:cxnSpMkLst>
            <pc:docMk/>
            <pc:sldMk cId="2277877774" sldId="312"/>
            <ac:cxnSpMk id="118" creationId="{18E41504-B372-4504-87C7-B206440B11D5}"/>
          </ac:cxnSpMkLst>
        </pc:cxnChg>
        <pc:cxnChg chg="mod">
          <ac:chgData name="Pujing Yang" userId="ab333b3b-3743-41c6-90fc-2f9eb70a673e" providerId="ADAL" clId="{AE6B5979-B045-428E-AEA2-D41CE4FD7FEB}" dt="2021-05-30T04:00:02.276" v="1542" actId="165"/>
          <ac:cxnSpMkLst>
            <pc:docMk/>
            <pc:sldMk cId="2277877774" sldId="312"/>
            <ac:cxnSpMk id="119" creationId="{E3807CBC-96C6-4278-8D66-3911CD23C583}"/>
          </ac:cxnSpMkLst>
        </pc:cxnChg>
        <pc:cxnChg chg="mod">
          <ac:chgData name="Pujing Yang" userId="ab333b3b-3743-41c6-90fc-2f9eb70a673e" providerId="ADAL" clId="{AE6B5979-B045-428E-AEA2-D41CE4FD7FEB}" dt="2021-05-30T04:00:02.276" v="1542" actId="165"/>
          <ac:cxnSpMkLst>
            <pc:docMk/>
            <pc:sldMk cId="2277877774" sldId="312"/>
            <ac:cxnSpMk id="120" creationId="{734ADDDA-1CB9-4B5E-9A8E-3C8A9939BA5C}"/>
          </ac:cxnSpMkLst>
        </pc:cxnChg>
        <pc:cxnChg chg="mod">
          <ac:chgData name="Pujing Yang" userId="ab333b3b-3743-41c6-90fc-2f9eb70a673e" providerId="ADAL" clId="{AE6B5979-B045-428E-AEA2-D41CE4FD7FEB}" dt="2021-05-30T04:00:02.276" v="1542" actId="165"/>
          <ac:cxnSpMkLst>
            <pc:docMk/>
            <pc:sldMk cId="2277877774" sldId="312"/>
            <ac:cxnSpMk id="121" creationId="{D8724EF7-40B1-4FBE-969B-1F8C32D8347A}"/>
          </ac:cxnSpMkLst>
        </pc:cxnChg>
        <pc:cxnChg chg="mod">
          <ac:chgData name="Pujing Yang" userId="ab333b3b-3743-41c6-90fc-2f9eb70a673e" providerId="ADAL" clId="{AE6B5979-B045-428E-AEA2-D41CE4FD7FEB}" dt="2021-05-30T04:00:02.276" v="1542" actId="165"/>
          <ac:cxnSpMkLst>
            <pc:docMk/>
            <pc:sldMk cId="2277877774" sldId="312"/>
            <ac:cxnSpMk id="122" creationId="{A9DE56CB-1265-4083-AD03-4FE4C6B826D7}"/>
          </ac:cxnSpMkLst>
        </pc:cxnChg>
        <pc:cxnChg chg="mod">
          <ac:chgData name="Pujing Yang" userId="ab333b3b-3743-41c6-90fc-2f9eb70a673e" providerId="ADAL" clId="{AE6B5979-B045-428E-AEA2-D41CE4FD7FEB}" dt="2021-05-30T04:00:02.276" v="1542" actId="165"/>
          <ac:cxnSpMkLst>
            <pc:docMk/>
            <pc:sldMk cId="2277877774" sldId="312"/>
            <ac:cxnSpMk id="124" creationId="{789342CE-A6A7-48A5-9901-BAAF0E91A29D}"/>
          </ac:cxnSpMkLst>
        </pc:cxnChg>
        <pc:cxnChg chg="mod">
          <ac:chgData name="Pujing Yang" userId="ab333b3b-3743-41c6-90fc-2f9eb70a673e" providerId="ADAL" clId="{AE6B5979-B045-428E-AEA2-D41CE4FD7FEB}" dt="2021-05-30T04:00:02.276" v="1542" actId="165"/>
          <ac:cxnSpMkLst>
            <pc:docMk/>
            <pc:sldMk cId="2277877774" sldId="312"/>
            <ac:cxnSpMk id="125" creationId="{B08661BD-C18C-4EA3-9800-22AFD3CDD1D2}"/>
          </ac:cxnSpMkLst>
        </pc:cxnChg>
        <pc:cxnChg chg="mod">
          <ac:chgData name="Pujing Yang" userId="ab333b3b-3743-41c6-90fc-2f9eb70a673e" providerId="ADAL" clId="{AE6B5979-B045-428E-AEA2-D41CE4FD7FEB}" dt="2021-05-30T04:00:02.276" v="1542" actId="165"/>
          <ac:cxnSpMkLst>
            <pc:docMk/>
            <pc:sldMk cId="2277877774" sldId="312"/>
            <ac:cxnSpMk id="126" creationId="{37C392E7-B153-4CEE-B3DD-7349F3D95CCD}"/>
          </ac:cxnSpMkLst>
        </pc:cxnChg>
        <pc:cxnChg chg="mod">
          <ac:chgData name="Pujing Yang" userId="ab333b3b-3743-41c6-90fc-2f9eb70a673e" providerId="ADAL" clId="{AE6B5979-B045-428E-AEA2-D41CE4FD7FEB}" dt="2021-05-30T04:00:02.276" v="1542" actId="165"/>
          <ac:cxnSpMkLst>
            <pc:docMk/>
            <pc:sldMk cId="2277877774" sldId="312"/>
            <ac:cxnSpMk id="127" creationId="{4DF432DB-D5E3-4A2B-A17D-0A8393B45866}"/>
          </ac:cxnSpMkLst>
        </pc:cxnChg>
        <pc:cxnChg chg="mod">
          <ac:chgData name="Pujing Yang" userId="ab333b3b-3743-41c6-90fc-2f9eb70a673e" providerId="ADAL" clId="{AE6B5979-B045-428E-AEA2-D41CE4FD7FEB}" dt="2021-05-30T04:00:02.276" v="1542" actId="165"/>
          <ac:cxnSpMkLst>
            <pc:docMk/>
            <pc:sldMk cId="2277877774" sldId="312"/>
            <ac:cxnSpMk id="128" creationId="{6B6D0E9A-B759-4C64-962E-B505E56D2225}"/>
          </ac:cxnSpMkLst>
        </pc:cxnChg>
        <pc:cxnChg chg="mod">
          <ac:chgData name="Pujing Yang" userId="ab333b3b-3743-41c6-90fc-2f9eb70a673e" providerId="ADAL" clId="{AE6B5979-B045-428E-AEA2-D41CE4FD7FEB}" dt="2021-05-30T04:00:02.276" v="1542" actId="165"/>
          <ac:cxnSpMkLst>
            <pc:docMk/>
            <pc:sldMk cId="2277877774" sldId="312"/>
            <ac:cxnSpMk id="129" creationId="{5ABF4D1F-755B-4CA9-B2DB-3A6EC6F1AF77}"/>
          </ac:cxnSpMkLst>
        </pc:cxnChg>
        <pc:cxnChg chg="mod">
          <ac:chgData name="Pujing Yang" userId="ab333b3b-3743-41c6-90fc-2f9eb70a673e" providerId="ADAL" clId="{AE6B5979-B045-428E-AEA2-D41CE4FD7FEB}" dt="2021-05-30T04:00:02.276" v="1542" actId="165"/>
          <ac:cxnSpMkLst>
            <pc:docMk/>
            <pc:sldMk cId="2277877774" sldId="312"/>
            <ac:cxnSpMk id="130" creationId="{CD6D60F0-42E7-4F28-8241-160E7E6CCDB6}"/>
          </ac:cxnSpMkLst>
        </pc:cxnChg>
        <pc:cxnChg chg="mod">
          <ac:chgData name="Pujing Yang" userId="ab333b3b-3743-41c6-90fc-2f9eb70a673e" providerId="ADAL" clId="{AE6B5979-B045-428E-AEA2-D41CE4FD7FEB}" dt="2021-05-30T03:57:54.323" v="1525" actId="571"/>
          <ac:cxnSpMkLst>
            <pc:docMk/>
            <pc:sldMk cId="2277877774" sldId="312"/>
            <ac:cxnSpMk id="138" creationId="{150F9F32-45B2-4DC0-B778-533669AC438E}"/>
          </ac:cxnSpMkLst>
        </pc:cxnChg>
        <pc:cxnChg chg="mod">
          <ac:chgData name="Pujing Yang" userId="ab333b3b-3743-41c6-90fc-2f9eb70a673e" providerId="ADAL" clId="{AE6B5979-B045-428E-AEA2-D41CE4FD7FEB}" dt="2021-05-30T03:57:54.323" v="1525" actId="571"/>
          <ac:cxnSpMkLst>
            <pc:docMk/>
            <pc:sldMk cId="2277877774" sldId="312"/>
            <ac:cxnSpMk id="139" creationId="{A373D20A-0CAF-44E0-89E6-7233B81A8C6F}"/>
          </ac:cxnSpMkLst>
        </pc:cxnChg>
        <pc:cxnChg chg="mod">
          <ac:chgData name="Pujing Yang" userId="ab333b3b-3743-41c6-90fc-2f9eb70a673e" providerId="ADAL" clId="{AE6B5979-B045-428E-AEA2-D41CE4FD7FEB}" dt="2021-05-30T03:57:54.323" v="1525" actId="571"/>
          <ac:cxnSpMkLst>
            <pc:docMk/>
            <pc:sldMk cId="2277877774" sldId="312"/>
            <ac:cxnSpMk id="140" creationId="{DE403B9F-986C-4D5C-A3A4-1B78B632ADC6}"/>
          </ac:cxnSpMkLst>
        </pc:cxnChg>
        <pc:cxnChg chg="mod">
          <ac:chgData name="Pujing Yang" userId="ab333b3b-3743-41c6-90fc-2f9eb70a673e" providerId="ADAL" clId="{AE6B5979-B045-428E-AEA2-D41CE4FD7FEB}" dt="2021-05-30T03:57:54.323" v="1525" actId="571"/>
          <ac:cxnSpMkLst>
            <pc:docMk/>
            <pc:sldMk cId="2277877774" sldId="312"/>
            <ac:cxnSpMk id="141" creationId="{3BE8E6E2-0949-4960-B44F-97987D2AEAA9}"/>
          </ac:cxnSpMkLst>
        </pc:cxnChg>
        <pc:cxnChg chg="mod">
          <ac:chgData name="Pujing Yang" userId="ab333b3b-3743-41c6-90fc-2f9eb70a673e" providerId="ADAL" clId="{AE6B5979-B045-428E-AEA2-D41CE4FD7FEB}" dt="2021-05-30T03:57:54.323" v="1525" actId="571"/>
          <ac:cxnSpMkLst>
            <pc:docMk/>
            <pc:sldMk cId="2277877774" sldId="312"/>
            <ac:cxnSpMk id="142" creationId="{19F37641-0842-413F-B125-27EC2B0C8B1F}"/>
          </ac:cxnSpMkLst>
        </pc:cxnChg>
        <pc:cxnChg chg="mod">
          <ac:chgData name="Pujing Yang" userId="ab333b3b-3743-41c6-90fc-2f9eb70a673e" providerId="ADAL" clId="{AE6B5979-B045-428E-AEA2-D41CE4FD7FEB}" dt="2021-05-30T03:57:54.323" v="1525" actId="571"/>
          <ac:cxnSpMkLst>
            <pc:docMk/>
            <pc:sldMk cId="2277877774" sldId="312"/>
            <ac:cxnSpMk id="143" creationId="{790FD077-CC76-4DE6-8736-DBDF908042FA}"/>
          </ac:cxnSpMkLst>
        </pc:cxnChg>
        <pc:cxnChg chg="mod">
          <ac:chgData name="Pujing Yang" userId="ab333b3b-3743-41c6-90fc-2f9eb70a673e" providerId="ADAL" clId="{AE6B5979-B045-428E-AEA2-D41CE4FD7FEB}" dt="2021-05-30T03:57:54.323" v="1525" actId="571"/>
          <ac:cxnSpMkLst>
            <pc:docMk/>
            <pc:sldMk cId="2277877774" sldId="312"/>
            <ac:cxnSpMk id="144" creationId="{ED5908D4-8C46-4D9D-9591-3C6D4FF8EDDC}"/>
          </ac:cxnSpMkLst>
        </pc:cxnChg>
        <pc:cxnChg chg="mod">
          <ac:chgData name="Pujing Yang" userId="ab333b3b-3743-41c6-90fc-2f9eb70a673e" providerId="ADAL" clId="{AE6B5979-B045-428E-AEA2-D41CE4FD7FEB}" dt="2021-05-30T03:57:54.323" v="1525" actId="571"/>
          <ac:cxnSpMkLst>
            <pc:docMk/>
            <pc:sldMk cId="2277877774" sldId="312"/>
            <ac:cxnSpMk id="146" creationId="{342393D7-EBE8-479E-A5E5-2EAE2B06C538}"/>
          </ac:cxnSpMkLst>
        </pc:cxnChg>
        <pc:cxnChg chg="mod">
          <ac:chgData name="Pujing Yang" userId="ab333b3b-3743-41c6-90fc-2f9eb70a673e" providerId="ADAL" clId="{AE6B5979-B045-428E-AEA2-D41CE4FD7FEB}" dt="2021-05-30T03:57:54.323" v="1525" actId="571"/>
          <ac:cxnSpMkLst>
            <pc:docMk/>
            <pc:sldMk cId="2277877774" sldId="312"/>
            <ac:cxnSpMk id="147" creationId="{0E08857D-C7BD-4184-809B-85CD4A8FFBB4}"/>
          </ac:cxnSpMkLst>
        </pc:cxnChg>
        <pc:cxnChg chg="mod">
          <ac:chgData name="Pujing Yang" userId="ab333b3b-3743-41c6-90fc-2f9eb70a673e" providerId="ADAL" clId="{AE6B5979-B045-428E-AEA2-D41CE4FD7FEB}" dt="2021-05-30T03:57:54.323" v="1525" actId="571"/>
          <ac:cxnSpMkLst>
            <pc:docMk/>
            <pc:sldMk cId="2277877774" sldId="312"/>
            <ac:cxnSpMk id="148" creationId="{2AB91A70-B4D9-460F-904B-2571FA1B1270}"/>
          </ac:cxnSpMkLst>
        </pc:cxnChg>
        <pc:cxnChg chg="mod">
          <ac:chgData name="Pujing Yang" userId="ab333b3b-3743-41c6-90fc-2f9eb70a673e" providerId="ADAL" clId="{AE6B5979-B045-428E-AEA2-D41CE4FD7FEB}" dt="2021-05-30T03:57:54.323" v="1525" actId="571"/>
          <ac:cxnSpMkLst>
            <pc:docMk/>
            <pc:sldMk cId="2277877774" sldId="312"/>
            <ac:cxnSpMk id="149" creationId="{C9401DD0-279F-4653-96BD-728E7981FBBF}"/>
          </ac:cxnSpMkLst>
        </pc:cxnChg>
        <pc:cxnChg chg="mod">
          <ac:chgData name="Pujing Yang" userId="ab333b3b-3743-41c6-90fc-2f9eb70a673e" providerId="ADAL" clId="{AE6B5979-B045-428E-AEA2-D41CE4FD7FEB}" dt="2021-05-30T03:57:54.323" v="1525" actId="571"/>
          <ac:cxnSpMkLst>
            <pc:docMk/>
            <pc:sldMk cId="2277877774" sldId="312"/>
            <ac:cxnSpMk id="150" creationId="{C5FAC4A1-5979-4CD8-8C27-4ED7680D4EEB}"/>
          </ac:cxnSpMkLst>
        </pc:cxnChg>
        <pc:cxnChg chg="mod">
          <ac:chgData name="Pujing Yang" userId="ab333b3b-3743-41c6-90fc-2f9eb70a673e" providerId="ADAL" clId="{AE6B5979-B045-428E-AEA2-D41CE4FD7FEB}" dt="2021-05-30T03:57:54.323" v="1525" actId="571"/>
          <ac:cxnSpMkLst>
            <pc:docMk/>
            <pc:sldMk cId="2277877774" sldId="312"/>
            <ac:cxnSpMk id="151" creationId="{7C4FE490-A01E-4D73-ABFD-61DB71A21765}"/>
          </ac:cxnSpMkLst>
        </pc:cxnChg>
        <pc:cxnChg chg="mod">
          <ac:chgData name="Pujing Yang" userId="ab333b3b-3743-41c6-90fc-2f9eb70a673e" providerId="ADAL" clId="{AE6B5979-B045-428E-AEA2-D41CE4FD7FEB}" dt="2021-05-30T03:57:54.323" v="1525" actId="571"/>
          <ac:cxnSpMkLst>
            <pc:docMk/>
            <pc:sldMk cId="2277877774" sldId="312"/>
            <ac:cxnSpMk id="152" creationId="{1997DEA6-927A-4414-A946-37EA6966AC42}"/>
          </ac:cxnSpMkLst>
        </pc:cxnChg>
        <pc:cxnChg chg="mod">
          <ac:chgData name="Pujing Yang" userId="ab333b3b-3743-41c6-90fc-2f9eb70a673e" providerId="ADAL" clId="{AE6B5979-B045-428E-AEA2-D41CE4FD7FEB}" dt="2021-05-30T03:57:54.323" v="1525" actId="571"/>
          <ac:cxnSpMkLst>
            <pc:docMk/>
            <pc:sldMk cId="2277877774" sldId="312"/>
            <ac:cxnSpMk id="154" creationId="{99B02A2D-BCA8-4DF8-B923-12BEF3535ECD}"/>
          </ac:cxnSpMkLst>
        </pc:cxnChg>
        <pc:cxnChg chg="mod">
          <ac:chgData name="Pujing Yang" userId="ab333b3b-3743-41c6-90fc-2f9eb70a673e" providerId="ADAL" clId="{AE6B5979-B045-428E-AEA2-D41CE4FD7FEB}" dt="2021-05-30T03:57:54.323" v="1525" actId="571"/>
          <ac:cxnSpMkLst>
            <pc:docMk/>
            <pc:sldMk cId="2277877774" sldId="312"/>
            <ac:cxnSpMk id="155" creationId="{C918A54B-2FC2-43AD-B6D9-2EA65CD6370D}"/>
          </ac:cxnSpMkLst>
        </pc:cxnChg>
        <pc:cxnChg chg="mod">
          <ac:chgData name="Pujing Yang" userId="ab333b3b-3743-41c6-90fc-2f9eb70a673e" providerId="ADAL" clId="{AE6B5979-B045-428E-AEA2-D41CE4FD7FEB}" dt="2021-05-30T03:57:54.323" v="1525" actId="571"/>
          <ac:cxnSpMkLst>
            <pc:docMk/>
            <pc:sldMk cId="2277877774" sldId="312"/>
            <ac:cxnSpMk id="156" creationId="{D87C6499-7B04-4A2C-86C1-BECF002EFAE2}"/>
          </ac:cxnSpMkLst>
        </pc:cxnChg>
        <pc:cxnChg chg="mod">
          <ac:chgData name="Pujing Yang" userId="ab333b3b-3743-41c6-90fc-2f9eb70a673e" providerId="ADAL" clId="{AE6B5979-B045-428E-AEA2-D41CE4FD7FEB}" dt="2021-05-30T03:57:54.323" v="1525" actId="571"/>
          <ac:cxnSpMkLst>
            <pc:docMk/>
            <pc:sldMk cId="2277877774" sldId="312"/>
            <ac:cxnSpMk id="157" creationId="{D9A05AD5-2AEE-4C18-A042-C1297A201475}"/>
          </ac:cxnSpMkLst>
        </pc:cxnChg>
        <pc:cxnChg chg="mod">
          <ac:chgData name="Pujing Yang" userId="ab333b3b-3743-41c6-90fc-2f9eb70a673e" providerId="ADAL" clId="{AE6B5979-B045-428E-AEA2-D41CE4FD7FEB}" dt="2021-05-30T03:57:54.323" v="1525" actId="571"/>
          <ac:cxnSpMkLst>
            <pc:docMk/>
            <pc:sldMk cId="2277877774" sldId="312"/>
            <ac:cxnSpMk id="158" creationId="{D74E075C-DE4C-4BD2-8D25-23D9B3067662}"/>
          </ac:cxnSpMkLst>
        </pc:cxnChg>
        <pc:cxnChg chg="mod">
          <ac:chgData name="Pujing Yang" userId="ab333b3b-3743-41c6-90fc-2f9eb70a673e" providerId="ADAL" clId="{AE6B5979-B045-428E-AEA2-D41CE4FD7FEB}" dt="2021-05-30T03:57:54.323" v="1525" actId="571"/>
          <ac:cxnSpMkLst>
            <pc:docMk/>
            <pc:sldMk cId="2277877774" sldId="312"/>
            <ac:cxnSpMk id="159" creationId="{4DDCABB6-8AAF-4716-A740-4595E9ED9EE1}"/>
          </ac:cxnSpMkLst>
        </pc:cxnChg>
        <pc:cxnChg chg="mod">
          <ac:chgData name="Pujing Yang" userId="ab333b3b-3743-41c6-90fc-2f9eb70a673e" providerId="ADAL" clId="{AE6B5979-B045-428E-AEA2-D41CE4FD7FEB}" dt="2021-05-30T03:57:54.323" v="1525" actId="571"/>
          <ac:cxnSpMkLst>
            <pc:docMk/>
            <pc:sldMk cId="2277877774" sldId="312"/>
            <ac:cxnSpMk id="160" creationId="{2935C854-6163-49DB-B28D-83019A422867}"/>
          </ac:cxnSpMkLst>
        </pc:cxnChg>
        <pc:cxnChg chg="mod">
          <ac:chgData name="Pujing Yang" userId="ab333b3b-3743-41c6-90fc-2f9eb70a673e" providerId="ADAL" clId="{AE6B5979-B045-428E-AEA2-D41CE4FD7FEB}" dt="2021-05-30T03:57:54.323" v="1525" actId="571"/>
          <ac:cxnSpMkLst>
            <pc:docMk/>
            <pc:sldMk cId="2277877774" sldId="312"/>
            <ac:cxnSpMk id="162" creationId="{7045CE02-916A-40F3-AD35-616AA02E5E52}"/>
          </ac:cxnSpMkLst>
        </pc:cxnChg>
        <pc:cxnChg chg="mod">
          <ac:chgData name="Pujing Yang" userId="ab333b3b-3743-41c6-90fc-2f9eb70a673e" providerId="ADAL" clId="{AE6B5979-B045-428E-AEA2-D41CE4FD7FEB}" dt="2021-05-30T03:57:54.323" v="1525" actId="571"/>
          <ac:cxnSpMkLst>
            <pc:docMk/>
            <pc:sldMk cId="2277877774" sldId="312"/>
            <ac:cxnSpMk id="163" creationId="{CF302080-CB13-44EA-A223-0CADD93F50B2}"/>
          </ac:cxnSpMkLst>
        </pc:cxnChg>
        <pc:cxnChg chg="mod">
          <ac:chgData name="Pujing Yang" userId="ab333b3b-3743-41c6-90fc-2f9eb70a673e" providerId="ADAL" clId="{AE6B5979-B045-428E-AEA2-D41CE4FD7FEB}" dt="2021-05-30T03:57:54.323" v="1525" actId="571"/>
          <ac:cxnSpMkLst>
            <pc:docMk/>
            <pc:sldMk cId="2277877774" sldId="312"/>
            <ac:cxnSpMk id="164" creationId="{4E5705ED-5DBC-4DD3-846E-5A67BBF72C6F}"/>
          </ac:cxnSpMkLst>
        </pc:cxnChg>
        <pc:cxnChg chg="mod">
          <ac:chgData name="Pujing Yang" userId="ab333b3b-3743-41c6-90fc-2f9eb70a673e" providerId="ADAL" clId="{AE6B5979-B045-428E-AEA2-D41CE4FD7FEB}" dt="2021-05-30T03:57:54.323" v="1525" actId="571"/>
          <ac:cxnSpMkLst>
            <pc:docMk/>
            <pc:sldMk cId="2277877774" sldId="312"/>
            <ac:cxnSpMk id="165" creationId="{2DF535A7-2BD5-4BA4-8ACC-3EED4C5B7284}"/>
          </ac:cxnSpMkLst>
        </pc:cxnChg>
        <pc:cxnChg chg="mod">
          <ac:chgData name="Pujing Yang" userId="ab333b3b-3743-41c6-90fc-2f9eb70a673e" providerId="ADAL" clId="{AE6B5979-B045-428E-AEA2-D41CE4FD7FEB}" dt="2021-05-30T03:57:54.323" v="1525" actId="571"/>
          <ac:cxnSpMkLst>
            <pc:docMk/>
            <pc:sldMk cId="2277877774" sldId="312"/>
            <ac:cxnSpMk id="166" creationId="{FAD07102-2DE0-41B9-9D33-8BA9FA596B9B}"/>
          </ac:cxnSpMkLst>
        </pc:cxnChg>
        <pc:cxnChg chg="mod">
          <ac:chgData name="Pujing Yang" userId="ab333b3b-3743-41c6-90fc-2f9eb70a673e" providerId="ADAL" clId="{AE6B5979-B045-428E-AEA2-D41CE4FD7FEB}" dt="2021-05-30T03:57:54.323" v="1525" actId="571"/>
          <ac:cxnSpMkLst>
            <pc:docMk/>
            <pc:sldMk cId="2277877774" sldId="312"/>
            <ac:cxnSpMk id="167" creationId="{C3726D4E-AC82-4119-A9AA-1CB4FEA4B4AD}"/>
          </ac:cxnSpMkLst>
        </pc:cxnChg>
        <pc:cxnChg chg="mod">
          <ac:chgData name="Pujing Yang" userId="ab333b3b-3743-41c6-90fc-2f9eb70a673e" providerId="ADAL" clId="{AE6B5979-B045-428E-AEA2-D41CE4FD7FEB}" dt="2021-05-30T03:57:54.323" v="1525" actId="571"/>
          <ac:cxnSpMkLst>
            <pc:docMk/>
            <pc:sldMk cId="2277877774" sldId="312"/>
            <ac:cxnSpMk id="168" creationId="{B9EA5F85-7189-4C2B-A644-B9668C189F88}"/>
          </ac:cxnSpMkLst>
        </pc:cxnChg>
        <pc:cxnChg chg="mod">
          <ac:chgData name="Pujing Yang" userId="ab333b3b-3743-41c6-90fc-2f9eb70a673e" providerId="ADAL" clId="{AE6B5979-B045-428E-AEA2-D41CE4FD7FEB}" dt="2021-05-30T03:57:54.323" v="1525" actId="571"/>
          <ac:cxnSpMkLst>
            <pc:docMk/>
            <pc:sldMk cId="2277877774" sldId="312"/>
            <ac:cxnSpMk id="170" creationId="{7210287B-E825-421F-BC82-DA6BBED7E578}"/>
          </ac:cxnSpMkLst>
        </pc:cxnChg>
        <pc:cxnChg chg="mod">
          <ac:chgData name="Pujing Yang" userId="ab333b3b-3743-41c6-90fc-2f9eb70a673e" providerId="ADAL" clId="{AE6B5979-B045-428E-AEA2-D41CE4FD7FEB}" dt="2021-05-30T03:57:54.323" v="1525" actId="571"/>
          <ac:cxnSpMkLst>
            <pc:docMk/>
            <pc:sldMk cId="2277877774" sldId="312"/>
            <ac:cxnSpMk id="171" creationId="{1DA6548D-2090-4352-A85A-52AA8FEE4B50}"/>
          </ac:cxnSpMkLst>
        </pc:cxnChg>
        <pc:cxnChg chg="mod">
          <ac:chgData name="Pujing Yang" userId="ab333b3b-3743-41c6-90fc-2f9eb70a673e" providerId="ADAL" clId="{AE6B5979-B045-428E-AEA2-D41CE4FD7FEB}" dt="2021-05-30T03:57:54.323" v="1525" actId="571"/>
          <ac:cxnSpMkLst>
            <pc:docMk/>
            <pc:sldMk cId="2277877774" sldId="312"/>
            <ac:cxnSpMk id="172" creationId="{BAE2F5FA-B745-4DFC-803B-36A8368793BB}"/>
          </ac:cxnSpMkLst>
        </pc:cxnChg>
        <pc:cxnChg chg="mod">
          <ac:chgData name="Pujing Yang" userId="ab333b3b-3743-41c6-90fc-2f9eb70a673e" providerId="ADAL" clId="{AE6B5979-B045-428E-AEA2-D41CE4FD7FEB}" dt="2021-05-30T03:57:54.323" v="1525" actId="571"/>
          <ac:cxnSpMkLst>
            <pc:docMk/>
            <pc:sldMk cId="2277877774" sldId="312"/>
            <ac:cxnSpMk id="173" creationId="{D8B2DF5C-32B4-4B2E-A098-54B90AE26D16}"/>
          </ac:cxnSpMkLst>
        </pc:cxnChg>
        <pc:cxnChg chg="mod">
          <ac:chgData name="Pujing Yang" userId="ab333b3b-3743-41c6-90fc-2f9eb70a673e" providerId="ADAL" clId="{AE6B5979-B045-428E-AEA2-D41CE4FD7FEB}" dt="2021-05-30T03:57:54.323" v="1525" actId="571"/>
          <ac:cxnSpMkLst>
            <pc:docMk/>
            <pc:sldMk cId="2277877774" sldId="312"/>
            <ac:cxnSpMk id="174" creationId="{DD7CFE4E-021A-4EFF-9F2E-9C0CD9BDECBC}"/>
          </ac:cxnSpMkLst>
        </pc:cxnChg>
        <pc:cxnChg chg="mod">
          <ac:chgData name="Pujing Yang" userId="ab333b3b-3743-41c6-90fc-2f9eb70a673e" providerId="ADAL" clId="{AE6B5979-B045-428E-AEA2-D41CE4FD7FEB}" dt="2021-05-30T03:57:54.323" v="1525" actId="571"/>
          <ac:cxnSpMkLst>
            <pc:docMk/>
            <pc:sldMk cId="2277877774" sldId="312"/>
            <ac:cxnSpMk id="175" creationId="{10290E4D-7412-418E-91F8-3A6F902F9695}"/>
          </ac:cxnSpMkLst>
        </pc:cxnChg>
        <pc:cxnChg chg="mod">
          <ac:chgData name="Pujing Yang" userId="ab333b3b-3743-41c6-90fc-2f9eb70a673e" providerId="ADAL" clId="{AE6B5979-B045-428E-AEA2-D41CE4FD7FEB}" dt="2021-05-30T03:57:54.323" v="1525" actId="571"/>
          <ac:cxnSpMkLst>
            <pc:docMk/>
            <pc:sldMk cId="2277877774" sldId="312"/>
            <ac:cxnSpMk id="176" creationId="{0CBFF8CB-ED61-4336-984B-A82506CC268F}"/>
          </ac:cxnSpMkLst>
        </pc:cxnChg>
        <pc:cxnChg chg="mod">
          <ac:chgData name="Pujing Yang" userId="ab333b3b-3743-41c6-90fc-2f9eb70a673e" providerId="ADAL" clId="{AE6B5979-B045-428E-AEA2-D41CE4FD7FEB}" dt="2021-05-30T03:57:54.323" v="1525" actId="571"/>
          <ac:cxnSpMkLst>
            <pc:docMk/>
            <pc:sldMk cId="2277877774" sldId="312"/>
            <ac:cxnSpMk id="178" creationId="{00D4D54E-A155-4EA2-8517-29760D8A0E9C}"/>
          </ac:cxnSpMkLst>
        </pc:cxnChg>
        <pc:cxnChg chg="mod">
          <ac:chgData name="Pujing Yang" userId="ab333b3b-3743-41c6-90fc-2f9eb70a673e" providerId="ADAL" clId="{AE6B5979-B045-428E-AEA2-D41CE4FD7FEB}" dt="2021-05-30T03:57:54.323" v="1525" actId="571"/>
          <ac:cxnSpMkLst>
            <pc:docMk/>
            <pc:sldMk cId="2277877774" sldId="312"/>
            <ac:cxnSpMk id="179" creationId="{541849C2-50C2-4C2F-B1C8-33C7B5C8BC01}"/>
          </ac:cxnSpMkLst>
        </pc:cxnChg>
        <pc:cxnChg chg="mod">
          <ac:chgData name="Pujing Yang" userId="ab333b3b-3743-41c6-90fc-2f9eb70a673e" providerId="ADAL" clId="{AE6B5979-B045-428E-AEA2-D41CE4FD7FEB}" dt="2021-05-30T03:57:54.323" v="1525" actId="571"/>
          <ac:cxnSpMkLst>
            <pc:docMk/>
            <pc:sldMk cId="2277877774" sldId="312"/>
            <ac:cxnSpMk id="180" creationId="{143C7DB2-6C05-47C0-B161-84984F6387D7}"/>
          </ac:cxnSpMkLst>
        </pc:cxnChg>
        <pc:cxnChg chg="mod">
          <ac:chgData name="Pujing Yang" userId="ab333b3b-3743-41c6-90fc-2f9eb70a673e" providerId="ADAL" clId="{AE6B5979-B045-428E-AEA2-D41CE4FD7FEB}" dt="2021-05-30T03:57:54.323" v="1525" actId="571"/>
          <ac:cxnSpMkLst>
            <pc:docMk/>
            <pc:sldMk cId="2277877774" sldId="312"/>
            <ac:cxnSpMk id="181" creationId="{5FDC25CD-D540-4A67-AD9F-168AE3D4B4CC}"/>
          </ac:cxnSpMkLst>
        </pc:cxnChg>
        <pc:cxnChg chg="mod">
          <ac:chgData name="Pujing Yang" userId="ab333b3b-3743-41c6-90fc-2f9eb70a673e" providerId="ADAL" clId="{AE6B5979-B045-428E-AEA2-D41CE4FD7FEB}" dt="2021-05-30T03:57:54.323" v="1525" actId="571"/>
          <ac:cxnSpMkLst>
            <pc:docMk/>
            <pc:sldMk cId="2277877774" sldId="312"/>
            <ac:cxnSpMk id="182" creationId="{9A2CF477-DDA1-48B0-8C30-4548CB29A2E6}"/>
          </ac:cxnSpMkLst>
        </pc:cxnChg>
        <pc:cxnChg chg="mod">
          <ac:chgData name="Pujing Yang" userId="ab333b3b-3743-41c6-90fc-2f9eb70a673e" providerId="ADAL" clId="{AE6B5979-B045-428E-AEA2-D41CE4FD7FEB}" dt="2021-05-30T03:57:54.323" v="1525" actId="571"/>
          <ac:cxnSpMkLst>
            <pc:docMk/>
            <pc:sldMk cId="2277877774" sldId="312"/>
            <ac:cxnSpMk id="183" creationId="{7248C78F-8546-44FA-933D-9F6920C5C9CB}"/>
          </ac:cxnSpMkLst>
        </pc:cxnChg>
        <pc:cxnChg chg="mod">
          <ac:chgData name="Pujing Yang" userId="ab333b3b-3743-41c6-90fc-2f9eb70a673e" providerId="ADAL" clId="{AE6B5979-B045-428E-AEA2-D41CE4FD7FEB}" dt="2021-05-30T03:57:54.323" v="1525" actId="571"/>
          <ac:cxnSpMkLst>
            <pc:docMk/>
            <pc:sldMk cId="2277877774" sldId="312"/>
            <ac:cxnSpMk id="184" creationId="{99653148-4C73-469F-990A-81725A06CCCB}"/>
          </ac:cxnSpMkLst>
        </pc:cxnChg>
      </pc:sldChg>
      <pc:sldChg chg="addSp modSp new del">
        <pc:chgData name="Pujing Yang" userId="ab333b3b-3743-41c6-90fc-2f9eb70a673e" providerId="ADAL" clId="{AE6B5979-B045-428E-AEA2-D41CE4FD7FEB}" dt="2021-05-30T09:13:26.596" v="1690" actId="47"/>
        <pc:sldMkLst>
          <pc:docMk/>
          <pc:sldMk cId="1347957947" sldId="313"/>
        </pc:sldMkLst>
        <pc:graphicFrameChg chg="add mod">
          <ac:chgData name="Pujing Yang" userId="ab333b3b-3743-41c6-90fc-2f9eb70a673e" providerId="ADAL" clId="{AE6B5979-B045-428E-AEA2-D41CE4FD7FEB}" dt="2021-05-30T03:44:16.468" v="1389" actId="20577"/>
          <ac:graphicFrameMkLst>
            <pc:docMk/>
            <pc:sldMk cId="1347957947" sldId="313"/>
            <ac:graphicFrameMk id="2" creationId="{BADD87F6-8C36-4410-AB7D-5D9B022DD562}"/>
          </ac:graphicFrameMkLst>
        </pc:graphicFrameChg>
      </pc:sldChg>
      <pc:sldChg chg="addSp delSp modSp add del mod">
        <pc:chgData name="Pujing Yang" userId="ab333b3b-3743-41c6-90fc-2f9eb70a673e" providerId="ADAL" clId="{AE6B5979-B045-428E-AEA2-D41CE4FD7FEB}" dt="2021-05-30T09:13:21.786" v="1689" actId="47"/>
        <pc:sldMkLst>
          <pc:docMk/>
          <pc:sldMk cId="382431567" sldId="314"/>
        </pc:sldMkLst>
        <pc:spChg chg="mod topLvl">
          <ac:chgData name="Pujing Yang" userId="ab333b3b-3743-41c6-90fc-2f9eb70a673e" providerId="ADAL" clId="{AE6B5979-B045-428E-AEA2-D41CE4FD7FEB}" dt="2021-05-30T08:47:08.542" v="1632" actId="1076"/>
          <ac:spMkLst>
            <pc:docMk/>
            <pc:sldMk cId="382431567" sldId="314"/>
            <ac:spMk id="13" creationId="{C367E1C1-DE06-47AB-B74D-D80CE163AC7E}"/>
          </ac:spMkLst>
        </pc:spChg>
        <pc:spChg chg="mod topLvl">
          <ac:chgData name="Pujing Yang" userId="ab333b3b-3743-41c6-90fc-2f9eb70a673e" providerId="ADAL" clId="{AE6B5979-B045-428E-AEA2-D41CE4FD7FEB}" dt="2021-05-30T08:47:08.542" v="1632" actId="1076"/>
          <ac:spMkLst>
            <pc:docMk/>
            <pc:sldMk cId="382431567" sldId="314"/>
            <ac:spMk id="14" creationId="{AB15EF88-AC9B-4BBC-BBCD-E70B36907954}"/>
          </ac:spMkLst>
        </pc:spChg>
        <pc:spChg chg="mod topLvl">
          <ac:chgData name="Pujing Yang" userId="ab333b3b-3743-41c6-90fc-2f9eb70a673e" providerId="ADAL" clId="{AE6B5979-B045-428E-AEA2-D41CE4FD7FEB}" dt="2021-05-30T08:47:08.542" v="1632" actId="1076"/>
          <ac:spMkLst>
            <pc:docMk/>
            <pc:sldMk cId="382431567" sldId="314"/>
            <ac:spMk id="15" creationId="{928C57D8-29B7-4AB9-925A-CBD9183B71B2}"/>
          </ac:spMkLst>
        </pc:spChg>
        <pc:grpChg chg="add del mod">
          <ac:chgData name="Pujing Yang" userId="ab333b3b-3743-41c6-90fc-2f9eb70a673e" providerId="ADAL" clId="{AE6B5979-B045-428E-AEA2-D41CE4FD7FEB}" dt="2021-05-30T04:03:24.259" v="1560" actId="165"/>
          <ac:grpSpMkLst>
            <pc:docMk/>
            <pc:sldMk cId="382431567" sldId="314"/>
            <ac:grpSpMk id="2" creationId="{8CF3304A-E011-4413-8B8B-1E206D6B7A1E}"/>
          </ac:grpSpMkLst>
        </pc:grpChg>
        <pc:grpChg chg="add del mod">
          <ac:chgData name="Pujing Yang" userId="ab333b3b-3743-41c6-90fc-2f9eb70a673e" providerId="ADAL" clId="{AE6B5979-B045-428E-AEA2-D41CE4FD7FEB}" dt="2021-05-30T04:03:24.259" v="1560" actId="165"/>
          <ac:grpSpMkLst>
            <pc:docMk/>
            <pc:sldMk cId="382431567" sldId="314"/>
            <ac:grpSpMk id="3" creationId="{68119FD9-D6DB-4786-B5F0-8CC8159575FA}"/>
          </ac:grpSpMkLst>
        </pc:grpChg>
        <pc:grpChg chg="add del mod">
          <ac:chgData name="Pujing Yang" userId="ab333b3b-3743-41c6-90fc-2f9eb70a673e" providerId="ADAL" clId="{AE6B5979-B045-428E-AEA2-D41CE4FD7FEB}" dt="2021-05-30T04:03:24.259" v="1560" actId="165"/>
          <ac:grpSpMkLst>
            <pc:docMk/>
            <pc:sldMk cId="382431567" sldId="314"/>
            <ac:grpSpMk id="4" creationId="{061932F4-AA9C-4EDC-BA1E-98603A38EBA9}"/>
          </ac:grpSpMkLst>
        </pc:grpChg>
        <pc:grpChg chg="add del mod">
          <ac:chgData name="Pujing Yang" userId="ab333b3b-3743-41c6-90fc-2f9eb70a673e" providerId="ADAL" clId="{AE6B5979-B045-428E-AEA2-D41CE4FD7FEB}" dt="2021-05-30T08:42:07.465" v="1581" actId="165"/>
          <ac:grpSpMkLst>
            <pc:docMk/>
            <pc:sldMk cId="382431567" sldId="314"/>
            <ac:grpSpMk id="5" creationId="{DA3B7C80-CA09-4D6F-B82B-A6624CF7E14B}"/>
          </ac:grpSpMkLst>
        </pc:grpChg>
        <pc:grpChg chg="add del mod">
          <ac:chgData name="Pujing Yang" userId="ab333b3b-3743-41c6-90fc-2f9eb70a673e" providerId="ADAL" clId="{AE6B5979-B045-428E-AEA2-D41CE4FD7FEB}" dt="2021-05-30T08:42:07.465" v="1581" actId="165"/>
          <ac:grpSpMkLst>
            <pc:docMk/>
            <pc:sldMk cId="382431567" sldId="314"/>
            <ac:grpSpMk id="6" creationId="{F51A70CA-0257-4921-BC49-364A11C3954F}"/>
          </ac:grpSpMkLst>
        </pc:grpChg>
        <pc:grpChg chg="add del mod">
          <ac:chgData name="Pujing Yang" userId="ab333b3b-3743-41c6-90fc-2f9eb70a673e" providerId="ADAL" clId="{AE6B5979-B045-428E-AEA2-D41CE4FD7FEB}" dt="2021-05-30T08:42:07.465" v="1581" actId="165"/>
          <ac:grpSpMkLst>
            <pc:docMk/>
            <pc:sldMk cId="382431567" sldId="314"/>
            <ac:grpSpMk id="7" creationId="{ADBA7569-509D-4C6D-9A96-ED5FA2064829}"/>
          </ac:grpSpMkLst>
        </pc:grpChg>
        <pc:grpChg chg="add mod">
          <ac:chgData name="Pujing Yang" userId="ab333b3b-3743-41c6-90fc-2f9eb70a673e" providerId="ADAL" clId="{AE6B5979-B045-428E-AEA2-D41CE4FD7FEB}" dt="2021-05-30T08:47:32.958" v="1636" actId="1076"/>
          <ac:grpSpMkLst>
            <pc:docMk/>
            <pc:sldMk cId="382431567" sldId="314"/>
            <ac:grpSpMk id="23" creationId="{1F2DF70C-0BA9-436A-A17E-1D6A98B90AB9}"/>
          </ac:grpSpMkLst>
        </pc:grpChg>
        <pc:grpChg chg="add del mod">
          <ac:chgData name="Pujing Yang" userId="ab333b3b-3743-41c6-90fc-2f9eb70a673e" providerId="ADAL" clId="{AE6B5979-B045-428E-AEA2-D41CE4FD7FEB}" dt="2021-05-30T08:43:23.359" v="1588" actId="165"/>
          <ac:grpSpMkLst>
            <pc:docMk/>
            <pc:sldMk cId="382431567" sldId="314"/>
            <ac:grpSpMk id="65" creationId="{C9F0810D-8C56-4877-AF34-D1AAEAF711A2}"/>
          </ac:grpSpMkLst>
        </pc:grpChg>
        <pc:grpChg chg="mod topLvl">
          <ac:chgData name="Pujing Yang" userId="ab333b3b-3743-41c6-90fc-2f9eb70a673e" providerId="ADAL" clId="{AE6B5979-B045-428E-AEA2-D41CE4FD7FEB}" dt="2021-05-30T08:47:08.542" v="1632" actId="1076"/>
          <ac:grpSpMkLst>
            <pc:docMk/>
            <pc:sldMk cId="382431567" sldId="314"/>
            <ac:grpSpMk id="77" creationId="{99C0A74F-B458-4355-A8D6-C437B985AD4C}"/>
          </ac:grpSpMkLst>
        </pc:grpChg>
        <pc:grpChg chg="mod topLvl">
          <ac:chgData name="Pujing Yang" userId="ab333b3b-3743-41c6-90fc-2f9eb70a673e" providerId="ADAL" clId="{AE6B5979-B045-428E-AEA2-D41CE4FD7FEB}" dt="2021-05-30T08:47:08.542" v="1632" actId="1076"/>
          <ac:grpSpMkLst>
            <pc:docMk/>
            <pc:sldMk cId="382431567" sldId="314"/>
            <ac:grpSpMk id="85" creationId="{E46F74DB-F8AE-4868-92A6-9EF136BE1E63}"/>
          </ac:grpSpMkLst>
        </pc:grpChg>
        <pc:grpChg chg="add mod">
          <ac:chgData name="Pujing Yang" userId="ab333b3b-3743-41c6-90fc-2f9eb70a673e" providerId="ADAL" clId="{AE6B5979-B045-428E-AEA2-D41CE4FD7FEB}" dt="2021-05-30T08:47:30.510" v="1635" actId="1076"/>
          <ac:grpSpMkLst>
            <pc:docMk/>
            <pc:sldMk cId="382431567" sldId="314"/>
            <ac:grpSpMk id="96" creationId="{29E34A34-B63E-465B-9122-57C8104343F0}"/>
          </ac:grpSpMkLst>
        </pc:grpChg>
        <pc:grpChg chg="mod topLvl">
          <ac:chgData name="Pujing Yang" userId="ab333b3b-3743-41c6-90fc-2f9eb70a673e" providerId="ADAL" clId="{AE6B5979-B045-428E-AEA2-D41CE4FD7FEB}" dt="2021-05-30T08:47:08.542" v="1632" actId="1076"/>
          <ac:grpSpMkLst>
            <pc:docMk/>
            <pc:sldMk cId="382431567" sldId="314"/>
            <ac:grpSpMk id="99" creationId="{3BBF2FD8-CEE3-4D1E-95D6-784A06462C19}"/>
          </ac:grpSpMkLst>
        </pc:grpChg>
        <pc:grpChg chg="mod topLvl">
          <ac:chgData name="Pujing Yang" userId="ab333b3b-3743-41c6-90fc-2f9eb70a673e" providerId="ADAL" clId="{AE6B5979-B045-428E-AEA2-D41CE4FD7FEB}" dt="2021-05-30T08:47:08.542" v="1632" actId="1076"/>
          <ac:grpSpMkLst>
            <pc:docMk/>
            <pc:sldMk cId="382431567" sldId="314"/>
            <ac:grpSpMk id="107" creationId="{4003F7C2-50A4-4749-891A-E70B5D566E77}"/>
          </ac:grpSpMkLst>
        </pc:grpChg>
        <pc:grpChg chg="mod topLvl">
          <ac:chgData name="Pujing Yang" userId="ab333b3b-3743-41c6-90fc-2f9eb70a673e" providerId="ADAL" clId="{AE6B5979-B045-428E-AEA2-D41CE4FD7FEB}" dt="2021-05-30T08:47:08.542" v="1632" actId="1076"/>
          <ac:grpSpMkLst>
            <pc:docMk/>
            <pc:sldMk cId="382431567" sldId="314"/>
            <ac:grpSpMk id="115" creationId="{2C1C3FDF-8DB0-4053-8B33-6971E857B2F6}"/>
          </ac:grpSpMkLst>
        </pc:grpChg>
        <pc:grpChg chg="mod topLvl">
          <ac:chgData name="Pujing Yang" userId="ab333b3b-3743-41c6-90fc-2f9eb70a673e" providerId="ADAL" clId="{AE6B5979-B045-428E-AEA2-D41CE4FD7FEB}" dt="2021-05-30T08:47:08.542" v="1632" actId="1076"/>
          <ac:grpSpMkLst>
            <pc:docMk/>
            <pc:sldMk cId="382431567" sldId="314"/>
            <ac:grpSpMk id="123" creationId="{7BD949B6-D651-4236-A1E7-75B5D68A4517}"/>
          </ac:grpSpMkLst>
        </pc:grpChg>
        <pc:picChg chg="mod topLvl">
          <ac:chgData name="Pujing Yang" userId="ab333b3b-3743-41c6-90fc-2f9eb70a673e" providerId="ADAL" clId="{AE6B5979-B045-428E-AEA2-D41CE4FD7FEB}" dt="2021-05-30T08:47:08.542" v="1632" actId="1076"/>
          <ac:picMkLst>
            <pc:docMk/>
            <pc:sldMk cId="382431567" sldId="314"/>
            <ac:picMk id="11" creationId="{CB17F949-ECAB-43E3-94FB-A0C94FDB0ECA}"/>
          </ac:picMkLst>
        </pc:picChg>
        <pc:picChg chg="mod topLvl">
          <ac:chgData name="Pujing Yang" userId="ab333b3b-3743-41c6-90fc-2f9eb70a673e" providerId="ADAL" clId="{AE6B5979-B045-428E-AEA2-D41CE4FD7FEB}" dt="2021-05-30T08:47:08.542" v="1632" actId="1076"/>
          <ac:picMkLst>
            <pc:docMk/>
            <pc:sldMk cId="382431567" sldId="314"/>
            <ac:picMk id="16" creationId="{6B5C877E-F6B7-4AEA-9583-81F9DDE43346}"/>
          </ac:picMkLst>
        </pc:picChg>
        <pc:picChg chg="mod topLvl">
          <ac:chgData name="Pujing Yang" userId="ab333b3b-3743-41c6-90fc-2f9eb70a673e" providerId="ADAL" clId="{AE6B5979-B045-428E-AEA2-D41CE4FD7FEB}" dt="2021-05-30T08:47:08.542" v="1632" actId="1076"/>
          <ac:picMkLst>
            <pc:docMk/>
            <pc:sldMk cId="382431567" sldId="314"/>
            <ac:picMk id="17" creationId="{47558E97-AA53-447D-82C4-5B75FAD839FE}"/>
          </ac:picMkLst>
        </pc:picChg>
        <pc:picChg chg="mod topLvl">
          <ac:chgData name="Pujing Yang" userId="ab333b3b-3743-41c6-90fc-2f9eb70a673e" providerId="ADAL" clId="{AE6B5979-B045-428E-AEA2-D41CE4FD7FEB}" dt="2021-05-30T08:47:08.542" v="1632" actId="1076"/>
          <ac:picMkLst>
            <pc:docMk/>
            <pc:sldMk cId="382431567" sldId="314"/>
            <ac:picMk id="131" creationId="{6FB56F63-4BF8-4CA4-B12C-2103FE10D064}"/>
          </ac:picMkLst>
        </pc:picChg>
        <pc:picChg chg="mod topLvl">
          <ac:chgData name="Pujing Yang" userId="ab333b3b-3743-41c6-90fc-2f9eb70a673e" providerId="ADAL" clId="{AE6B5979-B045-428E-AEA2-D41CE4FD7FEB}" dt="2021-05-30T08:47:08.542" v="1632" actId="1076"/>
          <ac:picMkLst>
            <pc:docMk/>
            <pc:sldMk cId="382431567" sldId="314"/>
            <ac:picMk id="132" creationId="{5BD31783-27B3-4813-B009-2A7E6A69D774}"/>
          </ac:picMkLst>
        </pc:picChg>
        <pc:picChg chg="mod topLvl">
          <ac:chgData name="Pujing Yang" userId="ab333b3b-3743-41c6-90fc-2f9eb70a673e" providerId="ADAL" clId="{AE6B5979-B045-428E-AEA2-D41CE4FD7FEB}" dt="2021-05-30T08:47:08.542" v="1632" actId="1076"/>
          <ac:picMkLst>
            <pc:docMk/>
            <pc:sldMk cId="382431567" sldId="314"/>
            <ac:picMk id="133" creationId="{AC5190D3-C832-4069-8531-E1E1D4D3C114}"/>
          </ac:picMkLst>
        </pc:picChg>
        <pc:cxnChg chg="del mod">
          <ac:chgData name="Pujing Yang" userId="ab333b3b-3743-41c6-90fc-2f9eb70a673e" providerId="ADAL" clId="{AE6B5979-B045-428E-AEA2-D41CE4FD7FEB}" dt="2021-05-30T08:43:19.104" v="1587" actId="478"/>
          <ac:cxnSpMkLst>
            <pc:docMk/>
            <pc:sldMk cId="382431567" sldId="314"/>
            <ac:cxnSpMk id="66" creationId="{45A3E4F5-5116-47C7-97BC-2C5DBE475105}"/>
          </ac:cxnSpMkLst>
        </pc:cxnChg>
        <pc:cxnChg chg="del mod topLvl">
          <ac:chgData name="Pujing Yang" userId="ab333b3b-3743-41c6-90fc-2f9eb70a673e" providerId="ADAL" clId="{AE6B5979-B045-428E-AEA2-D41CE4FD7FEB}" dt="2021-05-30T08:44:11.575" v="1607" actId="478"/>
          <ac:cxnSpMkLst>
            <pc:docMk/>
            <pc:sldMk cId="382431567" sldId="314"/>
            <ac:cxnSpMk id="67" creationId="{C1FFC2BF-1F9E-4D77-ABBB-8A8CA5D9FCAC}"/>
          </ac:cxnSpMkLst>
        </pc:cxnChg>
        <pc:cxnChg chg="del mod topLvl">
          <ac:chgData name="Pujing Yang" userId="ab333b3b-3743-41c6-90fc-2f9eb70a673e" providerId="ADAL" clId="{AE6B5979-B045-428E-AEA2-D41CE4FD7FEB}" dt="2021-05-30T08:43:28.015" v="1589" actId="478"/>
          <ac:cxnSpMkLst>
            <pc:docMk/>
            <pc:sldMk cId="382431567" sldId="314"/>
            <ac:cxnSpMk id="68" creationId="{D40C9784-871D-4F02-BC2E-63BA95BF84E7}"/>
          </ac:cxnSpMkLst>
        </pc:cxnChg>
        <pc:cxnChg chg="del mod">
          <ac:chgData name="Pujing Yang" userId="ab333b3b-3743-41c6-90fc-2f9eb70a673e" providerId="ADAL" clId="{AE6B5979-B045-428E-AEA2-D41CE4FD7FEB}" dt="2021-05-30T08:43:15.110" v="1586" actId="478"/>
          <ac:cxnSpMkLst>
            <pc:docMk/>
            <pc:sldMk cId="382431567" sldId="314"/>
            <ac:cxnSpMk id="69" creationId="{9DE5BD77-C135-416F-9073-C83F63434B72}"/>
          </ac:cxnSpMkLst>
        </pc:cxnChg>
        <pc:cxnChg chg="del mod topLvl">
          <ac:chgData name="Pujing Yang" userId="ab333b3b-3743-41c6-90fc-2f9eb70a673e" providerId="ADAL" clId="{AE6B5979-B045-428E-AEA2-D41CE4FD7FEB}" dt="2021-05-30T08:43:28.015" v="1589" actId="478"/>
          <ac:cxnSpMkLst>
            <pc:docMk/>
            <pc:sldMk cId="382431567" sldId="314"/>
            <ac:cxnSpMk id="70" creationId="{91CB3B08-3FC0-4753-979C-1C3A4632E4F4}"/>
          </ac:cxnSpMkLst>
        </pc:cxnChg>
        <pc:cxnChg chg="del mod topLvl">
          <ac:chgData name="Pujing Yang" userId="ab333b3b-3743-41c6-90fc-2f9eb70a673e" providerId="ADAL" clId="{AE6B5979-B045-428E-AEA2-D41CE4FD7FEB}" dt="2021-05-30T08:44:11.575" v="1607" actId="478"/>
          <ac:cxnSpMkLst>
            <pc:docMk/>
            <pc:sldMk cId="382431567" sldId="314"/>
            <ac:cxnSpMk id="71" creationId="{4040428C-A379-4C9D-84D2-D698D42970D4}"/>
          </ac:cxnSpMkLst>
        </pc:cxnChg>
        <pc:cxnChg chg="del mod topLvl">
          <ac:chgData name="Pujing Yang" userId="ab333b3b-3743-41c6-90fc-2f9eb70a673e" providerId="ADAL" clId="{AE6B5979-B045-428E-AEA2-D41CE4FD7FEB}" dt="2021-05-30T08:44:11.575" v="1607" actId="478"/>
          <ac:cxnSpMkLst>
            <pc:docMk/>
            <pc:sldMk cId="382431567" sldId="314"/>
            <ac:cxnSpMk id="72" creationId="{DC76F5F5-D6CD-42FB-81FD-753ED28AB5EE}"/>
          </ac:cxnSpMkLst>
        </pc:cxnChg>
        <pc:cxnChg chg="mod">
          <ac:chgData name="Pujing Yang" userId="ab333b3b-3743-41c6-90fc-2f9eb70a673e" providerId="ADAL" clId="{AE6B5979-B045-428E-AEA2-D41CE4FD7FEB}" dt="2021-05-30T08:42:07.465" v="1581" actId="165"/>
          <ac:cxnSpMkLst>
            <pc:docMk/>
            <pc:sldMk cId="382431567" sldId="314"/>
            <ac:cxnSpMk id="78" creationId="{3CDFD44D-DFB9-4C2E-9F9B-E5E96370CFEE}"/>
          </ac:cxnSpMkLst>
        </pc:cxnChg>
        <pc:cxnChg chg="mod">
          <ac:chgData name="Pujing Yang" userId="ab333b3b-3743-41c6-90fc-2f9eb70a673e" providerId="ADAL" clId="{AE6B5979-B045-428E-AEA2-D41CE4FD7FEB}" dt="2021-05-30T08:42:07.465" v="1581" actId="165"/>
          <ac:cxnSpMkLst>
            <pc:docMk/>
            <pc:sldMk cId="382431567" sldId="314"/>
            <ac:cxnSpMk id="79" creationId="{177B337E-065C-41D5-BA77-8DBBE716059B}"/>
          </ac:cxnSpMkLst>
        </pc:cxnChg>
        <pc:cxnChg chg="mod">
          <ac:chgData name="Pujing Yang" userId="ab333b3b-3743-41c6-90fc-2f9eb70a673e" providerId="ADAL" clId="{AE6B5979-B045-428E-AEA2-D41CE4FD7FEB}" dt="2021-05-30T08:42:07.465" v="1581" actId="165"/>
          <ac:cxnSpMkLst>
            <pc:docMk/>
            <pc:sldMk cId="382431567" sldId="314"/>
            <ac:cxnSpMk id="80" creationId="{D82737BD-27CF-45F3-B55C-3AF2D775F58E}"/>
          </ac:cxnSpMkLst>
        </pc:cxnChg>
        <pc:cxnChg chg="mod">
          <ac:chgData name="Pujing Yang" userId="ab333b3b-3743-41c6-90fc-2f9eb70a673e" providerId="ADAL" clId="{AE6B5979-B045-428E-AEA2-D41CE4FD7FEB}" dt="2021-05-30T08:42:07.465" v="1581" actId="165"/>
          <ac:cxnSpMkLst>
            <pc:docMk/>
            <pc:sldMk cId="382431567" sldId="314"/>
            <ac:cxnSpMk id="81" creationId="{44BDF187-1A00-4B23-ABDA-965E778FC9FD}"/>
          </ac:cxnSpMkLst>
        </pc:cxnChg>
        <pc:cxnChg chg="mod">
          <ac:chgData name="Pujing Yang" userId="ab333b3b-3743-41c6-90fc-2f9eb70a673e" providerId="ADAL" clId="{AE6B5979-B045-428E-AEA2-D41CE4FD7FEB}" dt="2021-05-30T08:42:07.465" v="1581" actId="165"/>
          <ac:cxnSpMkLst>
            <pc:docMk/>
            <pc:sldMk cId="382431567" sldId="314"/>
            <ac:cxnSpMk id="82" creationId="{C0C7E349-17F9-4BB0-97CC-400698821FBF}"/>
          </ac:cxnSpMkLst>
        </pc:cxnChg>
        <pc:cxnChg chg="mod">
          <ac:chgData name="Pujing Yang" userId="ab333b3b-3743-41c6-90fc-2f9eb70a673e" providerId="ADAL" clId="{AE6B5979-B045-428E-AEA2-D41CE4FD7FEB}" dt="2021-05-30T08:42:07.465" v="1581" actId="165"/>
          <ac:cxnSpMkLst>
            <pc:docMk/>
            <pc:sldMk cId="382431567" sldId="314"/>
            <ac:cxnSpMk id="83" creationId="{35ADE55F-4356-4E73-AB0E-DEA41E511C20}"/>
          </ac:cxnSpMkLst>
        </pc:cxnChg>
        <pc:cxnChg chg="mod">
          <ac:chgData name="Pujing Yang" userId="ab333b3b-3743-41c6-90fc-2f9eb70a673e" providerId="ADAL" clId="{AE6B5979-B045-428E-AEA2-D41CE4FD7FEB}" dt="2021-05-30T08:42:07.465" v="1581" actId="165"/>
          <ac:cxnSpMkLst>
            <pc:docMk/>
            <pc:sldMk cId="382431567" sldId="314"/>
            <ac:cxnSpMk id="84" creationId="{30D4D270-0D2C-46B9-81CA-09E3D6E0B1D8}"/>
          </ac:cxnSpMkLst>
        </pc:cxnChg>
        <pc:cxnChg chg="mod">
          <ac:chgData name="Pujing Yang" userId="ab333b3b-3743-41c6-90fc-2f9eb70a673e" providerId="ADAL" clId="{AE6B5979-B045-428E-AEA2-D41CE4FD7FEB}" dt="2021-05-30T08:42:07.465" v="1581" actId="165"/>
          <ac:cxnSpMkLst>
            <pc:docMk/>
            <pc:sldMk cId="382431567" sldId="314"/>
            <ac:cxnSpMk id="86" creationId="{DAF8992A-2458-431E-9E6D-7E89D416C96E}"/>
          </ac:cxnSpMkLst>
        </pc:cxnChg>
        <pc:cxnChg chg="mod">
          <ac:chgData name="Pujing Yang" userId="ab333b3b-3743-41c6-90fc-2f9eb70a673e" providerId="ADAL" clId="{AE6B5979-B045-428E-AEA2-D41CE4FD7FEB}" dt="2021-05-30T08:42:07.465" v="1581" actId="165"/>
          <ac:cxnSpMkLst>
            <pc:docMk/>
            <pc:sldMk cId="382431567" sldId="314"/>
            <ac:cxnSpMk id="87" creationId="{435A439C-3013-405E-8001-E6A84DC5E94B}"/>
          </ac:cxnSpMkLst>
        </pc:cxnChg>
        <pc:cxnChg chg="mod">
          <ac:chgData name="Pujing Yang" userId="ab333b3b-3743-41c6-90fc-2f9eb70a673e" providerId="ADAL" clId="{AE6B5979-B045-428E-AEA2-D41CE4FD7FEB}" dt="2021-05-30T08:42:07.465" v="1581" actId="165"/>
          <ac:cxnSpMkLst>
            <pc:docMk/>
            <pc:sldMk cId="382431567" sldId="314"/>
            <ac:cxnSpMk id="88" creationId="{808E2622-E338-496E-845F-F8D069F54F38}"/>
          </ac:cxnSpMkLst>
        </pc:cxnChg>
        <pc:cxnChg chg="mod">
          <ac:chgData name="Pujing Yang" userId="ab333b3b-3743-41c6-90fc-2f9eb70a673e" providerId="ADAL" clId="{AE6B5979-B045-428E-AEA2-D41CE4FD7FEB}" dt="2021-05-30T08:42:07.465" v="1581" actId="165"/>
          <ac:cxnSpMkLst>
            <pc:docMk/>
            <pc:sldMk cId="382431567" sldId="314"/>
            <ac:cxnSpMk id="89" creationId="{8D354121-85F9-4A1B-B762-D1FED9AA7EEC}"/>
          </ac:cxnSpMkLst>
        </pc:cxnChg>
        <pc:cxnChg chg="mod">
          <ac:chgData name="Pujing Yang" userId="ab333b3b-3743-41c6-90fc-2f9eb70a673e" providerId="ADAL" clId="{AE6B5979-B045-428E-AEA2-D41CE4FD7FEB}" dt="2021-05-30T08:42:07.465" v="1581" actId="165"/>
          <ac:cxnSpMkLst>
            <pc:docMk/>
            <pc:sldMk cId="382431567" sldId="314"/>
            <ac:cxnSpMk id="90" creationId="{B55930B1-1D42-4532-9F5F-545EE5E801C1}"/>
          </ac:cxnSpMkLst>
        </pc:cxnChg>
        <pc:cxnChg chg="mod">
          <ac:chgData name="Pujing Yang" userId="ab333b3b-3743-41c6-90fc-2f9eb70a673e" providerId="ADAL" clId="{AE6B5979-B045-428E-AEA2-D41CE4FD7FEB}" dt="2021-05-30T08:42:07.465" v="1581" actId="165"/>
          <ac:cxnSpMkLst>
            <pc:docMk/>
            <pc:sldMk cId="382431567" sldId="314"/>
            <ac:cxnSpMk id="91" creationId="{B1C9737A-CB64-4A28-B502-EC66048B267B}"/>
          </ac:cxnSpMkLst>
        </pc:cxnChg>
        <pc:cxnChg chg="mod">
          <ac:chgData name="Pujing Yang" userId="ab333b3b-3743-41c6-90fc-2f9eb70a673e" providerId="ADAL" clId="{AE6B5979-B045-428E-AEA2-D41CE4FD7FEB}" dt="2021-05-30T08:42:07.465" v="1581" actId="165"/>
          <ac:cxnSpMkLst>
            <pc:docMk/>
            <pc:sldMk cId="382431567" sldId="314"/>
            <ac:cxnSpMk id="92" creationId="{717B8BCF-A67B-43B8-B2AF-5B8D1D5BB879}"/>
          </ac:cxnSpMkLst>
        </pc:cxnChg>
        <pc:cxnChg chg="add mod">
          <ac:chgData name="Pujing Yang" userId="ab333b3b-3743-41c6-90fc-2f9eb70a673e" providerId="ADAL" clId="{AE6B5979-B045-428E-AEA2-D41CE4FD7FEB}" dt="2021-05-30T08:44:07.943" v="1606" actId="164"/>
          <ac:cxnSpMkLst>
            <pc:docMk/>
            <pc:sldMk cId="382431567" sldId="314"/>
            <ac:cxnSpMk id="93" creationId="{5855DB58-2373-4183-A4EC-68C60A32B37B}"/>
          </ac:cxnSpMkLst>
        </pc:cxnChg>
        <pc:cxnChg chg="add mod">
          <ac:chgData name="Pujing Yang" userId="ab333b3b-3743-41c6-90fc-2f9eb70a673e" providerId="ADAL" clId="{AE6B5979-B045-428E-AEA2-D41CE4FD7FEB}" dt="2021-05-30T08:46:33.465" v="1622" actId="14100"/>
          <ac:cxnSpMkLst>
            <pc:docMk/>
            <pc:sldMk cId="382431567" sldId="314"/>
            <ac:cxnSpMk id="94" creationId="{EBFCD425-C840-4112-941E-AAD764E6A5E4}"/>
          </ac:cxnSpMkLst>
        </pc:cxnChg>
        <pc:cxnChg chg="add mod">
          <ac:chgData name="Pujing Yang" userId="ab333b3b-3743-41c6-90fc-2f9eb70a673e" providerId="ADAL" clId="{AE6B5979-B045-428E-AEA2-D41CE4FD7FEB}" dt="2021-05-30T08:46:32.937" v="1621" actId="14100"/>
          <ac:cxnSpMkLst>
            <pc:docMk/>
            <pc:sldMk cId="382431567" sldId="314"/>
            <ac:cxnSpMk id="95" creationId="{1EF2D0CC-88B6-410C-B402-FD249F0105A4}"/>
          </ac:cxnSpMkLst>
        </pc:cxnChg>
        <pc:cxnChg chg="mod">
          <ac:chgData name="Pujing Yang" userId="ab333b3b-3743-41c6-90fc-2f9eb70a673e" providerId="ADAL" clId="{AE6B5979-B045-428E-AEA2-D41CE4FD7FEB}" dt="2021-05-30T08:46:40.227" v="1625"/>
          <ac:cxnSpMkLst>
            <pc:docMk/>
            <pc:sldMk cId="382431567" sldId="314"/>
            <ac:cxnSpMk id="97" creationId="{D4666701-32B0-47E9-BDD4-0B9BB7E943D1}"/>
          </ac:cxnSpMkLst>
        </pc:cxnChg>
        <pc:cxnChg chg="mod">
          <ac:chgData name="Pujing Yang" userId="ab333b3b-3743-41c6-90fc-2f9eb70a673e" providerId="ADAL" clId="{AE6B5979-B045-428E-AEA2-D41CE4FD7FEB}" dt="2021-05-30T08:46:40.227" v="1625"/>
          <ac:cxnSpMkLst>
            <pc:docMk/>
            <pc:sldMk cId="382431567" sldId="314"/>
            <ac:cxnSpMk id="98" creationId="{E59D9E1C-BF44-411E-AE60-E9ADD26E9EBC}"/>
          </ac:cxnSpMkLst>
        </pc:cxnChg>
        <pc:cxnChg chg="mod">
          <ac:chgData name="Pujing Yang" userId="ab333b3b-3743-41c6-90fc-2f9eb70a673e" providerId="ADAL" clId="{AE6B5979-B045-428E-AEA2-D41CE4FD7FEB}" dt="2021-05-30T08:42:07.465" v="1581" actId="165"/>
          <ac:cxnSpMkLst>
            <pc:docMk/>
            <pc:sldMk cId="382431567" sldId="314"/>
            <ac:cxnSpMk id="100" creationId="{ACC735B7-7B3A-4308-98A4-052856D04D91}"/>
          </ac:cxnSpMkLst>
        </pc:cxnChg>
        <pc:cxnChg chg="mod">
          <ac:chgData name="Pujing Yang" userId="ab333b3b-3743-41c6-90fc-2f9eb70a673e" providerId="ADAL" clId="{AE6B5979-B045-428E-AEA2-D41CE4FD7FEB}" dt="2021-05-30T08:42:07.465" v="1581" actId="165"/>
          <ac:cxnSpMkLst>
            <pc:docMk/>
            <pc:sldMk cId="382431567" sldId="314"/>
            <ac:cxnSpMk id="101" creationId="{6738B09E-F8E6-439C-8CB8-EDABE5EF8E5D}"/>
          </ac:cxnSpMkLst>
        </pc:cxnChg>
        <pc:cxnChg chg="mod">
          <ac:chgData name="Pujing Yang" userId="ab333b3b-3743-41c6-90fc-2f9eb70a673e" providerId="ADAL" clId="{AE6B5979-B045-428E-AEA2-D41CE4FD7FEB}" dt="2021-05-30T08:42:07.465" v="1581" actId="165"/>
          <ac:cxnSpMkLst>
            <pc:docMk/>
            <pc:sldMk cId="382431567" sldId="314"/>
            <ac:cxnSpMk id="102" creationId="{FD3CCE6A-B170-4070-B4BF-460989579E76}"/>
          </ac:cxnSpMkLst>
        </pc:cxnChg>
        <pc:cxnChg chg="mod">
          <ac:chgData name="Pujing Yang" userId="ab333b3b-3743-41c6-90fc-2f9eb70a673e" providerId="ADAL" clId="{AE6B5979-B045-428E-AEA2-D41CE4FD7FEB}" dt="2021-05-30T08:42:07.465" v="1581" actId="165"/>
          <ac:cxnSpMkLst>
            <pc:docMk/>
            <pc:sldMk cId="382431567" sldId="314"/>
            <ac:cxnSpMk id="103" creationId="{81029D1B-F8EF-487B-9065-48B59F5C362D}"/>
          </ac:cxnSpMkLst>
        </pc:cxnChg>
        <pc:cxnChg chg="mod">
          <ac:chgData name="Pujing Yang" userId="ab333b3b-3743-41c6-90fc-2f9eb70a673e" providerId="ADAL" clId="{AE6B5979-B045-428E-AEA2-D41CE4FD7FEB}" dt="2021-05-30T08:42:07.465" v="1581" actId="165"/>
          <ac:cxnSpMkLst>
            <pc:docMk/>
            <pc:sldMk cId="382431567" sldId="314"/>
            <ac:cxnSpMk id="104" creationId="{81DAC3A5-5C0B-41DA-BC2C-9EF3A30334F7}"/>
          </ac:cxnSpMkLst>
        </pc:cxnChg>
        <pc:cxnChg chg="mod">
          <ac:chgData name="Pujing Yang" userId="ab333b3b-3743-41c6-90fc-2f9eb70a673e" providerId="ADAL" clId="{AE6B5979-B045-428E-AEA2-D41CE4FD7FEB}" dt="2021-05-30T08:42:07.465" v="1581" actId="165"/>
          <ac:cxnSpMkLst>
            <pc:docMk/>
            <pc:sldMk cId="382431567" sldId="314"/>
            <ac:cxnSpMk id="105" creationId="{AD987332-B999-49C3-B5DB-0EF0AEB54445}"/>
          </ac:cxnSpMkLst>
        </pc:cxnChg>
        <pc:cxnChg chg="mod">
          <ac:chgData name="Pujing Yang" userId="ab333b3b-3743-41c6-90fc-2f9eb70a673e" providerId="ADAL" clId="{AE6B5979-B045-428E-AEA2-D41CE4FD7FEB}" dt="2021-05-30T08:42:07.465" v="1581" actId="165"/>
          <ac:cxnSpMkLst>
            <pc:docMk/>
            <pc:sldMk cId="382431567" sldId="314"/>
            <ac:cxnSpMk id="106" creationId="{6E25513B-580B-4DCB-82C4-55E6881B17BD}"/>
          </ac:cxnSpMkLst>
        </pc:cxnChg>
        <pc:cxnChg chg="mod">
          <ac:chgData name="Pujing Yang" userId="ab333b3b-3743-41c6-90fc-2f9eb70a673e" providerId="ADAL" clId="{AE6B5979-B045-428E-AEA2-D41CE4FD7FEB}" dt="2021-05-30T08:42:07.465" v="1581" actId="165"/>
          <ac:cxnSpMkLst>
            <pc:docMk/>
            <pc:sldMk cId="382431567" sldId="314"/>
            <ac:cxnSpMk id="108" creationId="{866F9ACE-3C2C-406D-AD68-EE6E68C877B6}"/>
          </ac:cxnSpMkLst>
        </pc:cxnChg>
        <pc:cxnChg chg="mod">
          <ac:chgData name="Pujing Yang" userId="ab333b3b-3743-41c6-90fc-2f9eb70a673e" providerId="ADAL" clId="{AE6B5979-B045-428E-AEA2-D41CE4FD7FEB}" dt="2021-05-30T08:42:07.465" v="1581" actId="165"/>
          <ac:cxnSpMkLst>
            <pc:docMk/>
            <pc:sldMk cId="382431567" sldId="314"/>
            <ac:cxnSpMk id="109" creationId="{262ADB4F-696B-414C-8EBB-66E6DB2562EB}"/>
          </ac:cxnSpMkLst>
        </pc:cxnChg>
        <pc:cxnChg chg="mod">
          <ac:chgData name="Pujing Yang" userId="ab333b3b-3743-41c6-90fc-2f9eb70a673e" providerId="ADAL" clId="{AE6B5979-B045-428E-AEA2-D41CE4FD7FEB}" dt="2021-05-30T08:42:07.465" v="1581" actId="165"/>
          <ac:cxnSpMkLst>
            <pc:docMk/>
            <pc:sldMk cId="382431567" sldId="314"/>
            <ac:cxnSpMk id="110" creationId="{5EA2FB12-E8C8-4216-A45A-1DA2E1C63975}"/>
          </ac:cxnSpMkLst>
        </pc:cxnChg>
        <pc:cxnChg chg="mod">
          <ac:chgData name="Pujing Yang" userId="ab333b3b-3743-41c6-90fc-2f9eb70a673e" providerId="ADAL" clId="{AE6B5979-B045-428E-AEA2-D41CE4FD7FEB}" dt="2021-05-30T08:42:07.465" v="1581" actId="165"/>
          <ac:cxnSpMkLst>
            <pc:docMk/>
            <pc:sldMk cId="382431567" sldId="314"/>
            <ac:cxnSpMk id="111" creationId="{498278AC-57EF-4E9D-999A-AE6372D2E4C2}"/>
          </ac:cxnSpMkLst>
        </pc:cxnChg>
        <pc:cxnChg chg="mod">
          <ac:chgData name="Pujing Yang" userId="ab333b3b-3743-41c6-90fc-2f9eb70a673e" providerId="ADAL" clId="{AE6B5979-B045-428E-AEA2-D41CE4FD7FEB}" dt="2021-05-30T08:42:07.465" v="1581" actId="165"/>
          <ac:cxnSpMkLst>
            <pc:docMk/>
            <pc:sldMk cId="382431567" sldId="314"/>
            <ac:cxnSpMk id="112" creationId="{6ECC677D-814C-45E3-94AD-DFD02F296812}"/>
          </ac:cxnSpMkLst>
        </pc:cxnChg>
        <pc:cxnChg chg="mod">
          <ac:chgData name="Pujing Yang" userId="ab333b3b-3743-41c6-90fc-2f9eb70a673e" providerId="ADAL" clId="{AE6B5979-B045-428E-AEA2-D41CE4FD7FEB}" dt="2021-05-30T08:42:07.465" v="1581" actId="165"/>
          <ac:cxnSpMkLst>
            <pc:docMk/>
            <pc:sldMk cId="382431567" sldId="314"/>
            <ac:cxnSpMk id="113" creationId="{E75EB7A9-1A89-4B0B-871C-F5BDC6968266}"/>
          </ac:cxnSpMkLst>
        </pc:cxnChg>
        <pc:cxnChg chg="mod">
          <ac:chgData name="Pujing Yang" userId="ab333b3b-3743-41c6-90fc-2f9eb70a673e" providerId="ADAL" clId="{AE6B5979-B045-428E-AEA2-D41CE4FD7FEB}" dt="2021-05-30T08:42:07.465" v="1581" actId="165"/>
          <ac:cxnSpMkLst>
            <pc:docMk/>
            <pc:sldMk cId="382431567" sldId="314"/>
            <ac:cxnSpMk id="114" creationId="{C2008517-E612-46DF-AABB-D8D080D2E4BB}"/>
          </ac:cxnSpMkLst>
        </pc:cxnChg>
        <pc:cxnChg chg="mod">
          <ac:chgData name="Pujing Yang" userId="ab333b3b-3743-41c6-90fc-2f9eb70a673e" providerId="ADAL" clId="{AE6B5979-B045-428E-AEA2-D41CE4FD7FEB}" dt="2021-05-30T08:42:07.465" v="1581" actId="165"/>
          <ac:cxnSpMkLst>
            <pc:docMk/>
            <pc:sldMk cId="382431567" sldId="314"/>
            <ac:cxnSpMk id="116" creationId="{9208D1BD-2CB7-4EB3-9019-F61D09741C4C}"/>
          </ac:cxnSpMkLst>
        </pc:cxnChg>
        <pc:cxnChg chg="mod">
          <ac:chgData name="Pujing Yang" userId="ab333b3b-3743-41c6-90fc-2f9eb70a673e" providerId="ADAL" clId="{AE6B5979-B045-428E-AEA2-D41CE4FD7FEB}" dt="2021-05-30T08:42:07.465" v="1581" actId="165"/>
          <ac:cxnSpMkLst>
            <pc:docMk/>
            <pc:sldMk cId="382431567" sldId="314"/>
            <ac:cxnSpMk id="117" creationId="{0EACB560-04C6-4FC4-8414-F6B385CD2421}"/>
          </ac:cxnSpMkLst>
        </pc:cxnChg>
        <pc:cxnChg chg="mod">
          <ac:chgData name="Pujing Yang" userId="ab333b3b-3743-41c6-90fc-2f9eb70a673e" providerId="ADAL" clId="{AE6B5979-B045-428E-AEA2-D41CE4FD7FEB}" dt="2021-05-30T08:42:07.465" v="1581" actId="165"/>
          <ac:cxnSpMkLst>
            <pc:docMk/>
            <pc:sldMk cId="382431567" sldId="314"/>
            <ac:cxnSpMk id="118" creationId="{18E41504-B372-4504-87C7-B206440B11D5}"/>
          </ac:cxnSpMkLst>
        </pc:cxnChg>
        <pc:cxnChg chg="mod">
          <ac:chgData name="Pujing Yang" userId="ab333b3b-3743-41c6-90fc-2f9eb70a673e" providerId="ADAL" clId="{AE6B5979-B045-428E-AEA2-D41CE4FD7FEB}" dt="2021-05-30T08:42:07.465" v="1581" actId="165"/>
          <ac:cxnSpMkLst>
            <pc:docMk/>
            <pc:sldMk cId="382431567" sldId="314"/>
            <ac:cxnSpMk id="119" creationId="{E3807CBC-96C6-4278-8D66-3911CD23C583}"/>
          </ac:cxnSpMkLst>
        </pc:cxnChg>
        <pc:cxnChg chg="mod">
          <ac:chgData name="Pujing Yang" userId="ab333b3b-3743-41c6-90fc-2f9eb70a673e" providerId="ADAL" clId="{AE6B5979-B045-428E-AEA2-D41CE4FD7FEB}" dt="2021-05-30T08:42:07.465" v="1581" actId="165"/>
          <ac:cxnSpMkLst>
            <pc:docMk/>
            <pc:sldMk cId="382431567" sldId="314"/>
            <ac:cxnSpMk id="120" creationId="{734ADDDA-1CB9-4B5E-9A8E-3C8A9939BA5C}"/>
          </ac:cxnSpMkLst>
        </pc:cxnChg>
        <pc:cxnChg chg="mod">
          <ac:chgData name="Pujing Yang" userId="ab333b3b-3743-41c6-90fc-2f9eb70a673e" providerId="ADAL" clId="{AE6B5979-B045-428E-AEA2-D41CE4FD7FEB}" dt="2021-05-30T08:42:07.465" v="1581" actId="165"/>
          <ac:cxnSpMkLst>
            <pc:docMk/>
            <pc:sldMk cId="382431567" sldId="314"/>
            <ac:cxnSpMk id="121" creationId="{D8724EF7-40B1-4FBE-969B-1F8C32D8347A}"/>
          </ac:cxnSpMkLst>
        </pc:cxnChg>
        <pc:cxnChg chg="mod">
          <ac:chgData name="Pujing Yang" userId="ab333b3b-3743-41c6-90fc-2f9eb70a673e" providerId="ADAL" clId="{AE6B5979-B045-428E-AEA2-D41CE4FD7FEB}" dt="2021-05-30T08:42:07.465" v="1581" actId="165"/>
          <ac:cxnSpMkLst>
            <pc:docMk/>
            <pc:sldMk cId="382431567" sldId="314"/>
            <ac:cxnSpMk id="122" creationId="{A9DE56CB-1265-4083-AD03-4FE4C6B826D7}"/>
          </ac:cxnSpMkLst>
        </pc:cxnChg>
        <pc:cxnChg chg="mod">
          <ac:chgData name="Pujing Yang" userId="ab333b3b-3743-41c6-90fc-2f9eb70a673e" providerId="ADAL" clId="{AE6B5979-B045-428E-AEA2-D41CE4FD7FEB}" dt="2021-05-30T08:42:07.465" v="1581" actId="165"/>
          <ac:cxnSpMkLst>
            <pc:docMk/>
            <pc:sldMk cId="382431567" sldId="314"/>
            <ac:cxnSpMk id="124" creationId="{789342CE-A6A7-48A5-9901-BAAF0E91A29D}"/>
          </ac:cxnSpMkLst>
        </pc:cxnChg>
        <pc:cxnChg chg="mod">
          <ac:chgData name="Pujing Yang" userId="ab333b3b-3743-41c6-90fc-2f9eb70a673e" providerId="ADAL" clId="{AE6B5979-B045-428E-AEA2-D41CE4FD7FEB}" dt="2021-05-30T08:42:07.465" v="1581" actId="165"/>
          <ac:cxnSpMkLst>
            <pc:docMk/>
            <pc:sldMk cId="382431567" sldId="314"/>
            <ac:cxnSpMk id="125" creationId="{B08661BD-C18C-4EA3-9800-22AFD3CDD1D2}"/>
          </ac:cxnSpMkLst>
        </pc:cxnChg>
        <pc:cxnChg chg="mod">
          <ac:chgData name="Pujing Yang" userId="ab333b3b-3743-41c6-90fc-2f9eb70a673e" providerId="ADAL" clId="{AE6B5979-B045-428E-AEA2-D41CE4FD7FEB}" dt="2021-05-30T08:42:07.465" v="1581" actId="165"/>
          <ac:cxnSpMkLst>
            <pc:docMk/>
            <pc:sldMk cId="382431567" sldId="314"/>
            <ac:cxnSpMk id="126" creationId="{37C392E7-B153-4CEE-B3DD-7349F3D95CCD}"/>
          </ac:cxnSpMkLst>
        </pc:cxnChg>
        <pc:cxnChg chg="mod">
          <ac:chgData name="Pujing Yang" userId="ab333b3b-3743-41c6-90fc-2f9eb70a673e" providerId="ADAL" clId="{AE6B5979-B045-428E-AEA2-D41CE4FD7FEB}" dt="2021-05-30T08:42:07.465" v="1581" actId="165"/>
          <ac:cxnSpMkLst>
            <pc:docMk/>
            <pc:sldMk cId="382431567" sldId="314"/>
            <ac:cxnSpMk id="127" creationId="{4DF432DB-D5E3-4A2B-A17D-0A8393B45866}"/>
          </ac:cxnSpMkLst>
        </pc:cxnChg>
        <pc:cxnChg chg="mod">
          <ac:chgData name="Pujing Yang" userId="ab333b3b-3743-41c6-90fc-2f9eb70a673e" providerId="ADAL" clId="{AE6B5979-B045-428E-AEA2-D41CE4FD7FEB}" dt="2021-05-30T08:42:07.465" v="1581" actId="165"/>
          <ac:cxnSpMkLst>
            <pc:docMk/>
            <pc:sldMk cId="382431567" sldId="314"/>
            <ac:cxnSpMk id="128" creationId="{6B6D0E9A-B759-4C64-962E-B505E56D2225}"/>
          </ac:cxnSpMkLst>
        </pc:cxnChg>
        <pc:cxnChg chg="mod">
          <ac:chgData name="Pujing Yang" userId="ab333b3b-3743-41c6-90fc-2f9eb70a673e" providerId="ADAL" clId="{AE6B5979-B045-428E-AEA2-D41CE4FD7FEB}" dt="2021-05-30T08:42:07.465" v="1581" actId="165"/>
          <ac:cxnSpMkLst>
            <pc:docMk/>
            <pc:sldMk cId="382431567" sldId="314"/>
            <ac:cxnSpMk id="129" creationId="{5ABF4D1F-755B-4CA9-B2DB-3A6EC6F1AF77}"/>
          </ac:cxnSpMkLst>
        </pc:cxnChg>
        <pc:cxnChg chg="mod">
          <ac:chgData name="Pujing Yang" userId="ab333b3b-3743-41c6-90fc-2f9eb70a673e" providerId="ADAL" clId="{AE6B5979-B045-428E-AEA2-D41CE4FD7FEB}" dt="2021-05-30T08:42:07.465" v="1581" actId="165"/>
          <ac:cxnSpMkLst>
            <pc:docMk/>
            <pc:sldMk cId="382431567" sldId="314"/>
            <ac:cxnSpMk id="130" creationId="{CD6D60F0-42E7-4F28-8241-160E7E6CCDB6}"/>
          </ac:cxnSpMkLst>
        </pc:cxnChg>
        <pc:cxnChg chg="mod">
          <ac:chgData name="Pujing Yang" userId="ab333b3b-3743-41c6-90fc-2f9eb70a673e" providerId="ADAL" clId="{AE6B5979-B045-428E-AEA2-D41CE4FD7FEB}" dt="2021-05-30T08:46:40.227" v="1625"/>
          <ac:cxnSpMkLst>
            <pc:docMk/>
            <pc:sldMk cId="382431567" sldId="314"/>
            <ac:cxnSpMk id="134" creationId="{37D8E869-BD40-4B6E-BB04-DB65F489D4C4}"/>
          </ac:cxnSpMkLst>
        </pc:cxnChg>
      </pc:sldChg>
      <pc:sldChg chg="add del">
        <pc:chgData name="Pujing Yang" userId="ab333b3b-3743-41c6-90fc-2f9eb70a673e" providerId="ADAL" clId="{AE6B5979-B045-428E-AEA2-D41CE4FD7FEB}" dt="2021-05-30T08:47:59.308" v="1638" actId="47"/>
        <pc:sldMkLst>
          <pc:docMk/>
          <pc:sldMk cId="2465067573" sldId="315"/>
        </pc:sldMkLst>
      </pc:sldChg>
      <pc:sldChg chg="addSp modSp add del mod">
        <pc:chgData name="Pujing Yang" userId="ab333b3b-3743-41c6-90fc-2f9eb70a673e" providerId="ADAL" clId="{AE6B5979-B045-428E-AEA2-D41CE4FD7FEB}" dt="2021-05-30T09:45:14.052" v="1814" actId="47"/>
        <pc:sldMkLst>
          <pc:docMk/>
          <pc:sldMk cId="3251215891" sldId="315"/>
        </pc:sldMkLst>
        <pc:spChg chg="mod">
          <ac:chgData name="Pujing Yang" userId="ab333b3b-3743-41c6-90fc-2f9eb70a673e" providerId="ADAL" clId="{AE6B5979-B045-428E-AEA2-D41CE4FD7FEB}" dt="2021-05-30T08:55:10.166" v="1682" actId="12789"/>
          <ac:spMkLst>
            <pc:docMk/>
            <pc:sldMk cId="3251215891" sldId="315"/>
            <ac:spMk id="13" creationId="{C367E1C1-DE06-47AB-B74D-D80CE163AC7E}"/>
          </ac:spMkLst>
        </pc:spChg>
        <pc:spChg chg="mod">
          <ac:chgData name="Pujing Yang" userId="ab333b3b-3743-41c6-90fc-2f9eb70a673e" providerId="ADAL" clId="{AE6B5979-B045-428E-AEA2-D41CE4FD7FEB}" dt="2021-05-30T08:55:10.166" v="1682" actId="12789"/>
          <ac:spMkLst>
            <pc:docMk/>
            <pc:sldMk cId="3251215891" sldId="315"/>
            <ac:spMk id="14" creationId="{AB15EF88-AC9B-4BBC-BBCD-E70B36907954}"/>
          </ac:spMkLst>
        </pc:spChg>
        <pc:spChg chg="mod">
          <ac:chgData name="Pujing Yang" userId="ab333b3b-3743-41c6-90fc-2f9eb70a673e" providerId="ADAL" clId="{AE6B5979-B045-428E-AEA2-D41CE4FD7FEB}" dt="2021-05-30T08:55:10.166" v="1682" actId="12789"/>
          <ac:spMkLst>
            <pc:docMk/>
            <pc:sldMk cId="3251215891" sldId="315"/>
            <ac:spMk id="15" creationId="{928C57D8-29B7-4AB9-925A-CBD9183B71B2}"/>
          </ac:spMkLst>
        </pc:spChg>
        <pc:grpChg chg="add mod">
          <ac:chgData name="Pujing Yang" userId="ab333b3b-3743-41c6-90fc-2f9eb70a673e" providerId="ADAL" clId="{AE6B5979-B045-428E-AEA2-D41CE4FD7FEB}" dt="2021-05-30T08:49:15.235" v="1649" actId="164"/>
          <ac:grpSpMkLst>
            <pc:docMk/>
            <pc:sldMk cId="3251215891" sldId="315"/>
            <ac:grpSpMk id="4" creationId="{A9A0F489-9C2B-425C-8415-BA468DB7400B}"/>
          </ac:grpSpMkLst>
        </pc:grpChg>
        <pc:grpChg chg="add mod">
          <ac:chgData name="Pujing Yang" userId="ab333b3b-3743-41c6-90fc-2f9eb70a673e" providerId="ADAL" clId="{AE6B5979-B045-428E-AEA2-D41CE4FD7FEB}" dt="2021-05-30T08:49:14.755" v="1648" actId="164"/>
          <ac:grpSpMkLst>
            <pc:docMk/>
            <pc:sldMk cId="3251215891" sldId="315"/>
            <ac:grpSpMk id="5" creationId="{2C6A066B-60D2-4A30-BAFB-AC12011E528A}"/>
          </ac:grpSpMkLst>
        </pc:grpChg>
        <pc:grpChg chg="add mod">
          <ac:chgData name="Pujing Yang" userId="ab333b3b-3743-41c6-90fc-2f9eb70a673e" providerId="ADAL" clId="{AE6B5979-B045-428E-AEA2-D41CE4FD7FEB}" dt="2021-05-30T08:55:10.166" v="1682" actId="12789"/>
          <ac:grpSpMkLst>
            <pc:docMk/>
            <pc:sldMk cId="3251215891" sldId="315"/>
            <ac:grpSpMk id="6" creationId="{10F2261B-8F32-4E42-BA25-10F07E23AFC0}"/>
          </ac:grpSpMkLst>
        </pc:grpChg>
        <pc:grpChg chg="add mod">
          <ac:chgData name="Pujing Yang" userId="ab333b3b-3743-41c6-90fc-2f9eb70a673e" providerId="ADAL" clId="{AE6B5979-B045-428E-AEA2-D41CE4FD7FEB}" dt="2021-05-30T08:55:10.166" v="1682" actId="12789"/>
          <ac:grpSpMkLst>
            <pc:docMk/>
            <pc:sldMk cId="3251215891" sldId="315"/>
            <ac:grpSpMk id="7" creationId="{1A62CAB8-EB6E-41B8-8553-48EAE4FDABC5}"/>
          </ac:grpSpMkLst>
        </pc:grpChg>
        <pc:grpChg chg="add mod">
          <ac:chgData name="Pujing Yang" userId="ab333b3b-3743-41c6-90fc-2f9eb70a673e" providerId="ADAL" clId="{AE6B5979-B045-428E-AEA2-D41CE4FD7FEB}" dt="2021-05-30T09:16:19.617" v="1692" actId="1076"/>
          <ac:grpSpMkLst>
            <pc:docMk/>
            <pc:sldMk cId="3251215891" sldId="315"/>
            <ac:grpSpMk id="8" creationId="{2DD8DF42-7E49-4C67-BD50-1B3FEC52FC09}"/>
          </ac:grpSpMkLst>
        </pc:grpChg>
        <pc:grpChg chg="mod">
          <ac:chgData name="Pujing Yang" userId="ab333b3b-3743-41c6-90fc-2f9eb70a673e" providerId="ADAL" clId="{AE6B5979-B045-428E-AEA2-D41CE4FD7FEB}" dt="2021-05-30T09:16:19.617" v="1692" actId="1076"/>
          <ac:grpSpMkLst>
            <pc:docMk/>
            <pc:sldMk cId="3251215891" sldId="315"/>
            <ac:grpSpMk id="23" creationId="{1F2DF70C-0BA9-436A-A17E-1D6A98B90AB9}"/>
          </ac:grpSpMkLst>
        </pc:grpChg>
        <pc:grpChg chg="mod">
          <ac:chgData name="Pujing Yang" userId="ab333b3b-3743-41c6-90fc-2f9eb70a673e" providerId="ADAL" clId="{AE6B5979-B045-428E-AEA2-D41CE4FD7FEB}" dt="2021-05-30T08:55:10.166" v="1682" actId="12789"/>
          <ac:grpSpMkLst>
            <pc:docMk/>
            <pc:sldMk cId="3251215891" sldId="315"/>
            <ac:grpSpMk id="77" creationId="{99C0A74F-B458-4355-A8D6-C437B985AD4C}"/>
          </ac:grpSpMkLst>
        </pc:grpChg>
        <pc:grpChg chg="mod">
          <ac:chgData name="Pujing Yang" userId="ab333b3b-3743-41c6-90fc-2f9eb70a673e" providerId="ADAL" clId="{AE6B5979-B045-428E-AEA2-D41CE4FD7FEB}" dt="2021-05-30T08:55:10.166" v="1682" actId="12789"/>
          <ac:grpSpMkLst>
            <pc:docMk/>
            <pc:sldMk cId="3251215891" sldId="315"/>
            <ac:grpSpMk id="85" creationId="{E46F74DB-F8AE-4868-92A6-9EF136BE1E63}"/>
          </ac:grpSpMkLst>
        </pc:grpChg>
        <pc:grpChg chg="mod">
          <ac:chgData name="Pujing Yang" userId="ab333b3b-3743-41c6-90fc-2f9eb70a673e" providerId="ADAL" clId="{AE6B5979-B045-428E-AEA2-D41CE4FD7FEB}" dt="2021-05-30T09:16:19.617" v="1692" actId="1076"/>
          <ac:grpSpMkLst>
            <pc:docMk/>
            <pc:sldMk cId="3251215891" sldId="315"/>
            <ac:grpSpMk id="96" creationId="{29E34A34-B63E-465B-9122-57C8104343F0}"/>
          </ac:grpSpMkLst>
        </pc:grpChg>
        <pc:grpChg chg="mod">
          <ac:chgData name="Pujing Yang" userId="ab333b3b-3743-41c6-90fc-2f9eb70a673e" providerId="ADAL" clId="{AE6B5979-B045-428E-AEA2-D41CE4FD7FEB}" dt="2021-05-30T08:55:10.166" v="1682" actId="12789"/>
          <ac:grpSpMkLst>
            <pc:docMk/>
            <pc:sldMk cId="3251215891" sldId="315"/>
            <ac:grpSpMk id="99" creationId="{3BBF2FD8-CEE3-4D1E-95D6-784A06462C19}"/>
          </ac:grpSpMkLst>
        </pc:grpChg>
        <pc:grpChg chg="mod">
          <ac:chgData name="Pujing Yang" userId="ab333b3b-3743-41c6-90fc-2f9eb70a673e" providerId="ADAL" clId="{AE6B5979-B045-428E-AEA2-D41CE4FD7FEB}" dt="2021-05-30T08:55:10.166" v="1682" actId="12789"/>
          <ac:grpSpMkLst>
            <pc:docMk/>
            <pc:sldMk cId="3251215891" sldId="315"/>
            <ac:grpSpMk id="107" creationId="{4003F7C2-50A4-4749-891A-E70B5D566E77}"/>
          </ac:grpSpMkLst>
        </pc:grpChg>
        <pc:grpChg chg="mod">
          <ac:chgData name="Pujing Yang" userId="ab333b3b-3743-41c6-90fc-2f9eb70a673e" providerId="ADAL" clId="{AE6B5979-B045-428E-AEA2-D41CE4FD7FEB}" dt="2021-05-30T08:55:10.166" v="1682" actId="12789"/>
          <ac:grpSpMkLst>
            <pc:docMk/>
            <pc:sldMk cId="3251215891" sldId="315"/>
            <ac:grpSpMk id="115" creationId="{2C1C3FDF-8DB0-4053-8B33-6971E857B2F6}"/>
          </ac:grpSpMkLst>
        </pc:grpChg>
        <pc:grpChg chg="mod">
          <ac:chgData name="Pujing Yang" userId="ab333b3b-3743-41c6-90fc-2f9eb70a673e" providerId="ADAL" clId="{AE6B5979-B045-428E-AEA2-D41CE4FD7FEB}" dt="2021-05-30T08:55:10.166" v="1682" actId="12789"/>
          <ac:grpSpMkLst>
            <pc:docMk/>
            <pc:sldMk cId="3251215891" sldId="315"/>
            <ac:grpSpMk id="123" creationId="{7BD949B6-D651-4236-A1E7-75B5D68A4517}"/>
          </ac:grpSpMkLst>
        </pc:grpChg>
        <pc:picChg chg="add mod">
          <ac:chgData name="Pujing Yang" userId="ab333b3b-3743-41c6-90fc-2f9eb70a673e" providerId="ADAL" clId="{AE6B5979-B045-428E-AEA2-D41CE4FD7FEB}" dt="2021-05-30T09:16:19.617" v="1692" actId="1076"/>
          <ac:picMkLst>
            <pc:docMk/>
            <pc:sldMk cId="3251215891" sldId="315"/>
            <ac:picMk id="3" creationId="{BD7BD717-3670-45F4-95D1-806D636B955E}"/>
          </ac:picMkLst>
        </pc:picChg>
        <pc:picChg chg="add mod">
          <ac:chgData name="Pujing Yang" userId="ab333b3b-3743-41c6-90fc-2f9eb70a673e" providerId="ADAL" clId="{AE6B5979-B045-428E-AEA2-D41CE4FD7FEB}" dt="2021-05-30T09:16:19.617" v="1692" actId="1076"/>
          <ac:picMkLst>
            <pc:docMk/>
            <pc:sldMk cId="3251215891" sldId="315"/>
            <ac:picMk id="10" creationId="{1FD53D23-9B32-487B-879E-EFC18BB49DB3}"/>
          </ac:picMkLst>
        </pc:picChg>
        <pc:picChg chg="mod">
          <ac:chgData name="Pujing Yang" userId="ab333b3b-3743-41c6-90fc-2f9eb70a673e" providerId="ADAL" clId="{AE6B5979-B045-428E-AEA2-D41CE4FD7FEB}" dt="2021-05-30T08:55:10.166" v="1682" actId="12789"/>
          <ac:picMkLst>
            <pc:docMk/>
            <pc:sldMk cId="3251215891" sldId="315"/>
            <ac:picMk id="11" creationId="{CB17F949-ECAB-43E3-94FB-A0C94FDB0ECA}"/>
          </ac:picMkLst>
        </pc:picChg>
        <pc:picChg chg="mod">
          <ac:chgData name="Pujing Yang" userId="ab333b3b-3743-41c6-90fc-2f9eb70a673e" providerId="ADAL" clId="{AE6B5979-B045-428E-AEA2-D41CE4FD7FEB}" dt="2021-05-30T08:55:10.166" v="1682" actId="12789"/>
          <ac:picMkLst>
            <pc:docMk/>
            <pc:sldMk cId="3251215891" sldId="315"/>
            <ac:picMk id="16" creationId="{6B5C877E-F6B7-4AEA-9583-81F9DDE43346}"/>
          </ac:picMkLst>
        </pc:picChg>
        <pc:picChg chg="mod">
          <ac:chgData name="Pujing Yang" userId="ab333b3b-3743-41c6-90fc-2f9eb70a673e" providerId="ADAL" clId="{AE6B5979-B045-428E-AEA2-D41CE4FD7FEB}" dt="2021-05-30T08:55:10.166" v="1682" actId="12789"/>
          <ac:picMkLst>
            <pc:docMk/>
            <pc:sldMk cId="3251215891" sldId="315"/>
            <ac:picMk id="17" creationId="{47558E97-AA53-447D-82C4-5B75FAD839FE}"/>
          </ac:picMkLst>
        </pc:picChg>
        <pc:picChg chg="mod">
          <ac:chgData name="Pujing Yang" userId="ab333b3b-3743-41c6-90fc-2f9eb70a673e" providerId="ADAL" clId="{AE6B5979-B045-428E-AEA2-D41CE4FD7FEB}" dt="2021-05-30T08:55:10.166" v="1682" actId="12789"/>
          <ac:picMkLst>
            <pc:docMk/>
            <pc:sldMk cId="3251215891" sldId="315"/>
            <ac:picMk id="131" creationId="{6FB56F63-4BF8-4CA4-B12C-2103FE10D064}"/>
          </ac:picMkLst>
        </pc:picChg>
        <pc:picChg chg="mod">
          <ac:chgData name="Pujing Yang" userId="ab333b3b-3743-41c6-90fc-2f9eb70a673e" providerId="ADAL" clId="{AE6B5979-B045-428E-AEA2-D41CE4FD7FEB}" dt="2021-05-30T08:55:10.166" v="1682" actId="12789"/>
          <ac:picMkLst>
            <pc:docMk/>
            <pc:sldMk cId="3251215891" sldId="315"/>
            <ac:picMk id="132" creationId="{5BD31783-27B3-4813-B009-2A7E6A69D774}"/>
          </ac:picMkLst>
        </pc:picChg>
        <pc:picChg chg="mod">
          <ac:chgData name="Pujing Yang" userId="ab333b3b-3743-41c6-90fc-2f9eb70a673e" providerId="ADAL" clId="{AE6B5979-B045-428E-AEA2-D41CE4FD7FEB}" dt="2021-05-30T08:55:10.166" v="1682" actId="12789"/>
          <ac:picMkLst>
            <pc:docMk/>
            <pc:sldMk cId="3251215891" sldId="315"/>
            <ac:picMk id="133" creationId="{AC5190D3-C832-4069-8531-E1E1D4D3C114}"/>
          </ac:picMkLst>
        </pc:picChg>
        <pc:cxnChg chg="mod">
          <ac:chgData name="Pujing Yang" userId="ab333b3b-3743-41c6-90fc-2f9eb70a673e" providerId="ADAL" clId="{AE6B5979-B045-428E-AEA2-D41CE4FD7FEB}" dt="2021-05-30T08:55:10.166" v="1682" actId="12789"/>
          <ac:cxnSpMkLst>
            <pc:docMk/>
            <pc:sldMk cId="3251215891" sldId="315"/>
            <ac:cxnSpMk id="78" creationId="{3CDFD44D-DFB9-4C2E-9F9B-E5E96370CFEE}"/>
          </ac:cxnSpMkLst>
        </pc:cxnChg>
        <pc:cxnChg chg="mod">
          <ac:chgData name="Pujing Yang" userId="ab333b3b-3743-41c6-90fc-2f9eb70a673e" providerId="ADAL" clId="{AE6B5979-B045-428E-AEA2-D41CE4FD7FEB}" dt="2021-05-30T08:55:10.166" v="1682" actId="12789"/>
          <ac:cxnSpMkLst>
            <pc:docMk/>
            <pc:sldMk cId="3251215891" sldId="315"/>
            <ac:cxnSpMk id="79" creationId="{177B337E-065C-41D5-BA77-8DBBE716059B}"/>
          </ac:cxnSpMkLst>
        </pc:cxnChg>
        <pc:cxnChg chg="mod">
          <ac:chgData name="Pujing Yang" userId="ab333b3b-3743-41c6-90fc-2f9eb70a673e" providerId="ADAL" clId="{AE6B5979-B045-428E-AEA2-D41CE4FD7FEB}" dt="2021-05-30T08:55:10.166" v="1682" actId="12789"/>
          <ac:cxnSpMkLst>
            <pc:docMk/>
            <pc:sldMk cId="3251215891" sldId="315"/>
            <ac:cxnSpMk id="80" creationId="{D82737BD-27CF-45F3-B55C-3AF2D775F58E}"/>
          </ac:cxnSpMkLst>
        </pc:cxnChg>
        <pc:cxnChg chg="mod">
          <ac:chgData name="Pujing Yang" userId="ab333b3b-3743-41c6-90fc-2f9eb70a673e" providerId="ADAL" clId="{AE6B5979-B045-428E-AEA2-D41CE4FD7FEB}" dt="2021-05-30T08:55:10.166" v="1682" actId="12789"/>
          <ac:cxnSpMkLst>
            <pc:docMk/>
            <pc:sldMk cId="3251215891" sldId="315"/>
            <ac:cxnSpMk id="81" creationId="{44BDF187-1A00-4B23-ABDA-965E778FC9FD}"/>
          </ac:cxnSpMkLst>
        </pc:cxnChg>
        <pc:cxnChg chg="mod">
          <ac:chgData name="Pujing Yang" userId="ab333b3b-3743-41c6-90fc-2f9eb70a673e" providerId="ADAL" clId="{AE6B5979-B045-428E-AEA2-D41CE4FD7FEB}" dt="2021-05-30T08:55:10.166" v="1682" actId="12789"/>
          <ac:cxnSpMkLst>
            <pc:docMk/>
            <pc:sldMk cId="3251215891" sldId="315"/>
            <ac:cxnSpMk id="82" creationId="{C0C7E349-17F9-4BB0-97CC-400698821FBF}"/>
          </ac:cxnSpMkLst>
        </pc:cxnChg>
        <pc:cxnChg chg="mod">
          <ac:chgData name="Pujing Yang" userId="ab333b3b-3743-41c6-90fc-2f9eb70a673e" providerId="ADAL" clId="{AE6B5979-B045-428E-AEA2-D41CE4FD7FEB}" dt="2021-05-30T08:55:10.166" v="1682" actId="12789"/>
          <ac:cxnSpMkLst>
            <pc:docMk/>
            <pc:sldMk cId="3251215891" sldId="315"/>
            <ac:cxnSpMk id="83" creationId="{35ADE55F-4356-4E73-AB0E-DEA41E511C20}"/>
          </ac:cxnSpMkLst>
        </pc:cxnChg>
        <pc:cxnChg chg="mod">
          <ac:chgData name="Pujing Yang" userId="ab333b3b-3743-41c6-90fc-2f9eb70a673e" providerId="ADAL" clId="{AE6B5979-B045-428E-AEA2-D41CE4FD7FEB}" dt="2021-05-30T08:55:10.166" v="1682" actId="12789"/>
          <ac:cxnSpMkLst>
            <pc:docMk/>
            <pc:sldMk cId="3251215891" sldId="315"/>
            <ac:cxnSpMk id="84" creationId="{30D4D270-0D2C-46B9-81CA-09E3D6E0B1D8}"/>
          </ac:cxnSpMkLst>
        </pc:cxnChg>
        <pc:cxnChg chg="mod">
          <ac:chgData name="Pujing Yang" userId="ab333b3b-3743-41c6-90fc-2f9eb70a673e" providerId="ADAL" clId="{AE6B5979-B045-428E-AEA2-D41CE4FD7FEB}" dt="2021-05-30T08:55:10.166" v="1682" actId="12789"/>
          <ac:cxnSpMkLst>
            <pc:docMk/>
            <pc:sldMk cId="3251215891" sldId="315"/>
            <ac:cxnSpMk id="86" creationId="{DAF8992A-2458-431E-9E6D-7E89D416C96E}"/>
          </ac:cxnSpMkLst>
        </pc:cxnChg>
        <pc:cxnChg chg="mod">
          <ac:chgData name="Pujing Yang" userId="ab333b3b-3743-41c6-90fc-2f9eb70a673e" providerId="ADAL" clId="{AE6B5979-B045-428E-AEA2-D41CE4FD7FEB}" dt="2021-05-30T08:55:10.166" v="1682" actId="12789"/>
          <ac:cxnSpMkLst>
            <pc:docMk/>
            <pc:sldMk cId="3251215891" sldId="315"/>
            <ac:cxnSpMk id="87" creationId="{435A439C-3013-405E-8001-E6A84DC5E94B}"/>
          </ac:cxnSpMkLst>
        </pc:cxnChg>
        <pc:cxnChg chg="mod">
          <ac:chgData name="Pujing Yang" userId="ab333b3b-3743-41c6-90fc-2f9eb70a673e" providerId="ADAL" clId="{AE6B5979-B045-428E-AEA2-D41CE4FD7FEB}" dt="2021-05-30T08:55:10.166" v="1682" actId="12789"/>
          <ac:cxnSpMkLst>
            <pc:docMk/>
            <pc:sldMk cId="3251215891" sldId="315"/>
            <ac:cxnSpMk id="88" creationId="{808E2622-E338-496E-845F-F8D069F54F38}"/>
          </ac:cxnSpMkLst>
        </pc:cxnChg>
        <pc:cxnChg chg="mod">
          <ac:chgData name="Pujing Yang" userId="ab333b3b-3743-41c6-90fc-2f9eb70a673e" providerId="ADAL" clId="{AE6B5979-B045-428E-AEA2-D41CE4FD7FEB}" dt="2021-05-30T08:55:10.166" v="1682" actId="12789"/>
          <ac:cxnSpMkLst>
            <pc:docMk/>
            <pc:sldMk cId="3251215891" sldId="315"/>
            <ac:cxnSpMk id="89" creationId="{8D354121-85F9-4A1B-B762-D1FED9AA7EEC}"/>
          </ac:cxnSpMkLst>
        </pc:cxnChg>
        <pc:cxnChg chg="mod">
          <ac:chgData name="Pujing Yang" userId="ab333b3b-3743-41c6-90fc-2f9eb70a673e" providerId="ADAL" clId="{AE6B5979-B045-428E-AEA2-D41CE4FD7FEB}" dt="2021-05-30T08:55:10.166" v="1682" actId="12789"/>
          <ac:cxnSpMkLst>
            <pc:docMk/>
            <pc:sldMk cId="3251215891" sldId="315"/>
            <ac:cxnSpMk id="90" creationId="{B55930B1-1D42-4532-9F5F-545EE5E801C1}"/>
          </ac:cxnSpMkLst>
        </pc:cxnChg>
        <pc:cxnChg chg="mod">
          <ac:chgData name="Pujing Yang" userId="ab333b3b-3743-41c6-90fc-2f9eb70a673e" providerId="ADAL" clId="{AE6B5979-B045-428E-AEA2-D41CE4FD7FEB}" dt="2021-05-30T08:55:10.166" v="1682" actId="12789"/>
          <ac:cxnSpMkLst>
            <pc:docMk/>
            <pc:sldMk cId="3251215891" sldId="315"/>
            <ac:cxnSpMk id="91" creationId="{B1C9737A-CB64-4A28-B502-EC66048B267B}"/>
          </ac:cxnSpMkLst>
        </pc:cxnChg>
        <pc:cxnChg chg="mod">
          <ac:chgData name="Pujing Yang" userId="ab333b3b-3743-41c6-90fc-2f9eb70a673e" providerId="ADAL" clId="{AE6B5979-B045-428E-AEA2-D41CE4FD7FEB}" dt="2021-05-30T08:55:10.166" v="1682" actId="12789"/>
          <ac:cxnSpMkLst>
            <pc:docMk/>
            <pc:sldMk cId="3251215891" sldId="315"/>
            <ac:cxnSpMk id="92" creationId="{717B8BCF-A67B-43B8-B2AF-5B8D1D5BB879}"/>
          </ac:cxnSpMkLst>
        </pc:cxnChg>
        <pc:cxnChg chg="mod">
          <ac:chgData name="Pujing Yang" userId="ab333b3b-3743-41c6-90fc-2f9eb70a673e" providerId="ADAL" clId="{AE6B5979-B045-428E-AEA2-D41CE4FD7FEB}" dt="2021-05-30T08:55:10.166" v="1682" actId="12789"/>
          <ac:cxnSpMkLst>
            <pc:docMk/>
            <pc:sldMk cId="3251215891" sldId="315"/>
            <ac:cxnSpMk id="93" creationId="{5855DB58-2373-4183-A4EC-68C60A32B37B}"/>
          </ac:cxnSpMkLst>
        </pc:cxnChg>
        <pc:cxnChg chg="mod">
          <ac:chgData name="Pujing Yang" userId="ab333b3b-3743-41c6-90fc-2f9eb70a673e" providerId="ADAL" clId="{AE6B5979-B045-428E-AEA2-D41CE4FD7FEB}" dt="2021-05-30T08:55:10.166" v="1682" actId="12789"/>
          <ac:cxnSpMkLst>
            <pc:docMk/>
            <pc:sldMk cId="3251215891" sldId="315"/>
            <ac:cxnSpMk id="94" creationId="{EBFCD425-C840-4112-941E-AAD764E6A5E4}"/>
          </ac:cxnSpMkLst>
        </pc:cxnChg>
        <pc:cxnChg chg="mod">
          <ac:chgData name="Pujing Yang" userId="ab333b3b-3743-41c6-90fc-2f9eb70a673e" providerId="ADAL" clId="{AE6B5979-B045-428E-AEA2-D41CE4FD7FEB}" dt="2021-05-30T08:55:10.166" v="1682" actId="12789"/>
          <ac:cxnSpMkLst>
            <pc:docMk/>
            <pc:sldMk cId="3251215891" sldId="315"/>
            <ac:cxnSpMk id="95" creationId="{1EF2D0CC-88B6-410C-B402-FD249F0105A4}"/>
          </ac:cxnSpMkLst>
        </pc:cxnChg>
        <pc:cxnChg chg="mod">
          <ac:chgData name="Pujing Yang" userId="ab333b3b-3743-41c6-90fc-2f9eb70a673e" providerId="ADAL" clId="{AE6B5979-B045-428E-AEA2-D41CE4FD7FEB}" dt="2021-05-30T08:55:10.166" v="1682" actId="12789"/>
          <ac:cxnSpMkLst>
            <pc:docMk/>
            <pc:sldMk cId="3251215891" sldId="315"/>
            <ac:cxnSpMk id="97" creationId="{D4666701-32B0-47E9-BDD4-0B9BB7E943D1}"/>
          </ac:cxnSpMkLst>
        </pc:cxnChg>
        <pc:cxnChg chg="mod">
          <ac:chgData name="Pujing Yang" userId="ab333b3b-3743-41c6-90fc-2f9eb70a673e" providerId="ADAL" clId="{AE6B5979-B045-428E-AEA2-D41CE4FD7FEB}" dt="2021-05-30T08:55:10.166" v="1682" actId="12789"/>
          <ac:cxnSpMkLst>
            <pc:docMk/>
            <pc:sldMk cId="3251215891" sldId="315"/>
            <ac:cxnSpMk id="98" creationId="{E59D9E1C-BF44-411E-AE60-E9ADD26E9EBC}"/>
          </ac:cxnSpMkLst>
        </pc:cxnChg>
        <pc:cxnChg chg="mod">
          <ac:chgData name="Pujing Yang" userId="ab333b3b-3743-41c6-90fc-2f9eb70a673e" providerId="ADAL" clId="{AE6B5979-B045-428E-AEA2-D41CE4FD7FEB}" dt="2021-05-30T08:55:10.166" v="1682" actId="12789"/>
          <ac:cxnSpMkLst>
            <pc:docMk/>
            <pc:sldMk cId="3251215891" sldId="315"/>
            <ac:cxnSpMk id="100" creationId="{ACC735B7-7B3A-4308-98A4-052856D04D91}"/>
          </ac:cxnSpMkLst>
        </pc:cxnChg>
        <pc:cxnChg chg="mod">
          <ac:chgData name="Pujing Yang" userId="ab333b3b-3743-41c6-90fc-2f9eb70a673e" providerId="ADAL" clId="{AE6B5979-B045-428E-AEA2-D41CE4FD7FEB}" dt="2021-05-30T08:55:10.166" v="1682" actId="12789"/>
          <ac:cxnSpMkLst>
            <pc:docMk/>
            <pc:sldMk cId="3251215891" sldId="315"/>
            <ac:cxnSpMk id="101" creationId="{6738B09E-F8E6-439C-8CB8-EDABE5EF8E5D}"/>
          </ac:cxnSpMkLst>
        </pc:cxnChg>
        <pc:cxnChg chg="mod">
          <ac:chgData name="Pujing Yang" userId="ab333b3b-3743-41c6-90fc-2f9eb70a673e" providerId="ADAL" clId="{AE6B5979-B045-428E-AEA2-D41CE4FD7FEB}" dt="2021-05-30T08:55:10.166" v="1682" actId="12789"/>
          <ac:cxnSpMkLst>
            <pc:docMk/>
            <pc:sldMk cId="3251215891" sldId="315"/>
            <ac:cxnSpMk id="102" creationId="{FD3CCE6A-B170-4070-B4BF-460989579E76}"/>
          </ac:cxnSpMkLst>
        </pc:cxnChg>
        <pc:cxnChg chg="mod">
          <ac:chgData name="Pujing Yang" userId="ab333b3b-3743-41c6-90fc-2f9eb70a673e" providerId="ADAL" clId="{AE6B5979-B045-428E-AEA2-D41CE4FD7FEB}" dt="2021-05-30T08:55:10.166" v="1682" actId="12789"/>
          <ac:cxnSpMkLst>
            <pc:docMk/>
            <pc:sldMk cId="3251215891" sldId="315"/>
            <ac:cxnSpMk id="103" creationId="{81029D1B-F8EF-487B-9065-48B59F5C362D}"/>
          </ac:cxnSpMkLst>
        </pc:cxnChg>
        <pc:cxnChg chg="mod">
          <ac:chgData name="Pujing Yang" userId="ab333b3b-3743-41c6-90fc-2f9eb70a673e" providerId="ADAL" clId="{AE6B5979-B045-428E-AEA2-D41CE4FD7FEB}" dt="2021-05-30T08:55:10.166" v="1682" actId="12789"/>
          <ac:cxnSpMkLst>
            <pc:docMk/>
            <pc:sldMk cId="3251215891" sldId="315"/>
            <ac:cxnSpMk id="104" creationId="{81DAC3A5-5C0B-41DA-BC2C-9EF3A30334F7}"/>
          </ac:cxnSpMkLst>
        </pc:cxnChg>
        <pc:cxnChg chg="mod">
          <ac:chgData name="Pujing Yang" userId="ab333b3b-3743-41c6-90fc-2f9eb70a673e" providerId="ADAL" clId="{AE6B5979-B045-428E-AEA2-D41CE4FD7FEB}" dt="2021-05-30T08:55:10.166" v="1682" actId="12789"/>
          <ac:cxnSpMkLst>
            <pc:docMk/>
            <pc:sldMk cId="3251215891" sldId="315"/>
            <ac:cxnSpMk id="105" creationId="{AD987332-B999-49C3-B5DB-0EF0AEB54445}"/>
          </ac:cxnSpMkLst>
        </pc:cxnChg>
        <pc:cxnChg chg="mod">
          <ac:chgData name="Pujing Yang" userId="ab333b3b-3743-41c6-90fc-2f9eb70a673e" providerId="ADAL" clId="{AE6B5979-B045-428E-AEA2-D41CE4FD7FEB}" dt="2021-05-30T08:55:10.166" v="1682" actId="12789"/>
          <ac:cxnSpMkLst>
            <pc:docMk/>
            <pc:sldMk cId="3251215891" sldId="315"/>
            <ac:cxnSpMk id="106" creationId="{6E25513B-580B-4DCB-82C4-55E6881B17BD}"/>
          </ac:cxnSpMkLst>
        </pc:cxnChg>
        <pc:cxnChg chg="mod">
          <ac:chgData name="Pujing Yang" userId="ab333b3b-3743-41c6-90fc-2f9eb70a673e" providerId="ADAL" clId="{AE6B5979-B045-428E-AEA2-D41CE4FD7FEB}" dt="2021-05-30T08:55:10.166" v="1682" actId="12789"/>
          <ac:cxnSpMkLst>
            <pc:docMk/>
            <pc:sldMk cId="3251215891" sldId="315"/>
            <ac:cxnSpMk id="108" creationId="{866F9ACE-3C2C-406D-AD68-EE6E68C877B6}"/>
          </ac:cxnSpMkLst>
        </pc:cxnChg>
        <pc:cxnChg chg="mod">
          <ac:chgData name="Pujing Yang" userId="ab333b3b-3743-41c6-90fc-2f9eb70a673e" providerId="ADAL" clId="{AE6B5979-B045-428E-AEA2-D41CE4FD7FEB}" dt="2021-05-30T08:55:10.166" v="1682" actId="12789"/>
          <ac:cxnSpMkLst>
            <pc:docMk/>
            <pc:sldMk cId="3251215891" sldId="315"/>
            <ac:cxnSpMk id="109" creationId="{262ADB4F-696B-414C-8EBB-66E6DB2562EB}"/>
          </ac:cxnSpMkLst>
        </pc:cxnChg>
        <pc:cxnChg chg="mod">
          <ac:chgData name="Pujing Yang" userId="ab333b3b-3743-41c6-90fc-2f9eb70a673e" providerId="ADAL" clId="{AE6B5979-B045-428E-AEA2-D41CE4FD7FEB}" dt="2021-05-30T08:55:10.166" v="1682" actId="12789"/>
          <ac:cxnSpMkLst>
            <pc:docMk/>
            <pc:sldMk cId="3251215891" sldId="315"/>
            <ac:cxnSpMk id="110" creationId="{5EA2FB12-E8C8-4216-A45A-1DA2E1C63975}"/>
          </ac:cxnSpMkLst>
        </pc:cxnChg>
        <pc:cxnChg chg="mod">
          <ac:chgData name="Pujing Yang" userId="ab333b3b-3743-41c6-90fc-2f9eb70a673e" providerId="ADAL" clId="{AE6B5979-B045-428E-AEA2-D41CE4FD7FEB}" dt="2021-05-30T08:55:10.166" v="1682" actId="12789"/>
          <ac:cxnSpMkLst>
            <pc:docMk/>
            <pc:sldMk cId="3251215891" sldId="315"/>
            <ac:cxnSpMk id="111" creationId="{498278AC-57EF-4E9D-999A-AE6372D2E4C2}"/>
          </ac:cxnSpMkLst>
        </pc:cxnChg>
        <pc:cxnChg chg="mod">
          <ac:chgData name="Pujing Yang" userId="ab333b3b-3743-41c6-90fc-2f9eb70a673e" providerId="ADAL" clId="{AE6B5979-B045-428E-AEA2-D41CE4FD7FEB}" dt="2021-05-30T08:55:10.166" v="1682" actId="12789"/>
          <ac:cxnSpMkLst>
            <pc:docMk/>
            <pc:sldMk cId="3251215891" sldId="315"/>
            <ac:cxnSpMk id="112" creationId="{6ECC677D-814C-45E3-94AD-DFD02F296812}"/>
          </ac:cxnSpMkLst>
        </pc:cxnChg>
        <pc:cxnChg chg="mod">
          <ac:chgData name="Pujing Yang" userId="ab333b3b-3743-41c6-90fc-2f9eb70a673e" providerId="ADAL" clId="{AE6B5979-B045-428E-AEA2-D41CE4FD7FEB}" dt="2021-05-30T08:55:10.166" v="1682" actId="12789"/>
          <ac:cxnSpMkLst>
            <pc:docMk/>
            <pc:sldMk cId="3251215891" sldId="315"/>
            <ac:cxnSpMk id="113" creationId="{E75EB7A9-1A89-4B0B-871C-F5BDC6968266}"/>
          </ac:cxnSpMkLst>
        </pc:cxnChg>
        <pc:cxnChg chg="mod">
          <ac:chgData name="Pujing Yang" userId="ab333b3b-3743-41c6-90fc-2f9eb70a673e" providerId="ADAL" clId="{AE6B5979-B045-428E-AEA2-D41CE4FD7FEB}" dt="2021-05-30T08:55:10.166" v="1682" actId="12789"/>
          <ac:cxnSpMkLst>
            <pc:docMk/>
            <pc:sldMk cId="3251215891" sldId="315"/>
            <ac:cxnSpMk id="114" creationId="{C2008517-E612-46DF-AABB-D8D080D2E4BB}"/>
          </ac:cxnSpMkLst>
        </pc:cxnChg>
        <pc:cxnChg chg="mod">
          <ac:chgData name="Pujing Yang" userId="ab333b3b-3743-41c6-90fc-2f9eb70a673e" providerId="ADAL" clId="{AE6B5979-B045-428E-AEA2-D41CE4FD7FEB}" dt="2021-05-30T08:55:10.166" v="1682" actId="12789"/>
          <ac:cxnSpMkLst>
            <pc:docMk/>
            <pc:sldMk cId="3251215891" sldId="315"/>
            <ac:cxnSpMk id="116" creationId="{9208D1BD-2CB7-4EB3-9019-F61D09741C4C}"/>
          </ac:cxnSpMkLst>
        </pc:cxnChg>
        <pc:cxnChg chg="mod">
          <ac:chgData name="Pujing Yang" userId="ab333b3b-3743-41c6-90fc-2f9eb70a673e" providerId="ADAL" clId="{AE6B5979-B045-428E-AEA2-D41CE4FD7FEB}" dt="2021-05-30T08:55:10.166" v="1682" actId="12789"/>
          <ac:cxnSpMkLst>
            <pc:docMk/>
            <pc:sldMk cId="3251215891" sldId="315"/>
            <ac:cxnSpMk id="117" creationId="{0EACB560-04C6-4FC4-8414-F6B385CD2421}"/>
          </ac:cxnSpMkLst>
        </pc:cxnChg>
        <pc:cxnChg chg="mod">
          <ac:chgData name="Pujing Yang" userId="ab333b3b-3743-41c6-90fc-2f9eb70a673e" providerId="ADAL" clId="{AE6B5979-B045-428E-AEA2-D41CE4FD7FEB}" dt="2021-05-30T08:55:10.166" v="1682" actId="12789"/>
          <ac:cxnSpMkLst>
            <pc:docMk/>
            <pc:sldMk cId="3251215891" sldId="315"/>
            <ac:cxnSpMk id="118" creationId="{18E41504-B372-4504-87C7-B206440B11D5}"/>
          </ac:cxnSpMkLst>
        </pc:cxnChg>
        <pc:cxnChg chg="mod">
          <ac:chgData name="Pujing Yang" userId="ab333b3b-3743-41c6-90fc-2f9eb70a673e" providerId="ADAL" clId="{AE6B5979-B045-428E-AEA2-D41CE4FD7FEB}" dt="2021-05-30T08:55:10.166" v="1682" actId="12789"/>
          <ac:cxnSpMkLst>
            <pc:docMk/>
            <pc:sldMk cId="3251215891" sldId="315"/>
            <ac:cxnSpMk id="119" creationId="{E3807CBC-96C6-4278-8D66-3911CD23C583}"/>
          </ac:cxnSpMkLst>
        </pc:cxnChg>
        <pc:cxnChg chg="mod">
          <ac:chgData name="Pujing Yang" userId="ab333b3b-3743-41c6-90fc-2f9eb70a673e" providerId="ADAL" clId="{AE6B5979-B045-428E-AEA2-D41CE4FD7FEB}" dt="2021-05-30T08:55:10.166" v="1682" actId="12789"/>
          <ac:cxnSpMkLst>
            <pc:docMk/>
            <pc:sldMk cId="3251215891" sldId="315"/>
            <ac:cxnSpMk id="120" creationId="{734ADDDA-1CB9-4B5E-9A8E-3C8A9939BA5C}"/>
          </ac:cxnSpMkLst>
        </pc:cxnChg>
        <pc:cxnChg chg="mod">
          <ac:chgData name="Pujing Yang" userId="ab333b3b-3743-41c6-90fc-2f9eb70a673e" providerId="ADAL" clId="{AE6B5979-B045-428E-AEA2-D41CE4FD7FEB}" dt="2021-05-30T08:55:10.166" v="1682" actId="12789"/>
          <ac:cxnSpMkLst>
            <pc:docMk/>
            <pc:sldMk cId="3251215891" sldId="315"/>
            <ac:cxnSpMk id="121" creationId="{D8724EF7-40B1-4FBE-969B-1F8C32D8347A}"/>
          </ac:cxnSpMkLst>
        </pc:cxnChg>
        <pc:cxnChg chg="mod">
          <ac:chgData name="Pujing Yang" userId="ab333b3b-3743-41c6-90fc-2f9eb70a673e" providerId="ADAL" clId="{AE6B5979-B045-428E-AEA2-D41CE4FD7FEB}" dt="2021-05-30T08:55:10.166" v="1682" actId="12789"/>
          <ac:cxnSpMkLst>
            <pc:docMk/>
            <pc:sldMk cId="3251215891" sldId="315"/>
            <ac:cxnSpMk id="122" creationId="{A9DE56CB-1265-4083-AD03-4FE4C6B826D7}"/>
          </ac:cxnSpMkLst>
        </pc:cxnChg>
        <pc:cxnChg chg="mod">
          <ac:chgData name="Pujing Yang" userId="ab333b3b-3743-41c6-90fc-2f9eb70a673e" providerId="ADAL" clId="{AE6B5979-B045-428E-AEA2-D41CE4FD7FEB}" dt="2021-05-30T08:55:10.166" v="1682" actId="12789"/>
          <ac:cxnSpMkLst>
            <pc:docMk/>
            <pc:sldMk cId="3251215891" sldId="315"/>
            <ac:cxnSpMk id="124" creationId="{789342CE-A6A7-48A5-9901-BAAF0E91A29D}"/>
          </ac:cxnSpMkLst>
        </pc:cxnChg>
        <pc:cxnChg chg="mod">
          <ac:chgData name="Pujing Yang" userId="ab333b3b-3743-41c6-90fc-2f9eb70a673e" providerId="ADAL" clId="{AE6B5979-B045-428E-AEA2-D41CE4FD7FEB}" dt="2021-05-30T08:55:10.166" v="1682" actId="12789"/>
          <ac:cxnSpMkLst>
            <pc:docMk/>
            <pc:sldMk cId="3251215891" sldId="315"/>
            <ac:cxnSpMk id="125" creationId="{B08661BD-C18C-4EA3-9800-22AFD3CDD1D2}"/>
          </ac:cxnSpMkLst>
        </pc:cxnChg>
        <pc:cxnChg chg="mod">
          <ac:chgData name="Pujing Yang" userId="ab333b3b-3743-41c6-90fc-2f9eb70a673e" providerId="ADAL" clId="{AE6B5979-B045-428E-AEA2-D41CE4FD7FEB}" dt="2021-05-30T08:55:10.166" v="1682" actId="12789"/>
          <ac:cxnSpMkLst>
            <pc:docMk/>
            <pc:sldMk cId="3251215891" sldId="315"/>
            <ac:cxnSpMk id="126" creationId="{37C392E7-B153-4CEE-B3DD-7349F3D95CCD}"/>
          </ac:cxnSpMkLst>
        </pc:cxnChg>
        <pc:cxnChg chg="mod">
          <ac:chgData name="Pujing Yang" userId="ab333b3b-3743-41c6-90fc-2f9eb70a673e" providerId="ADAL" clId="{AE6B5979-B045-428E-AEA2-D41CE4FD7FEB}" dt="2021-05-30T08:55:10.166" v="1682" actId="12789"/>
          <ac:cxnSpMkLst>
            <pc:docMk/>
            <pc:sldMk cId="3251215891" sldId="315"/>
            <ac:cxnSpMk id="127" creationId="{4DF432DB-D5E3-4A2B-A17D-0A8393B45866}"/>
          </ac:cxnSpMkLst>
        </pc:cxnChg>
        <pc:cxnChg chg="mod">
          <ac:chgData name="Pujing Yang" userId="ab333b3b-3743-41c6-90fc-2f9eb70a673e" providerId="ADAL" clId="{AE6B5979-B045-428E-AEA2-D41CE4FD7FEB}" dt="2021-05-30T08:55:10.166" v="1682" actId="12789"/>
          <ac:cxnSpMkLst>
            <pc:docMk/>
            <pc:sldMk cId="3251215891" sldId="315"/>
            <ac:cxnSpMk id="128" creationId="{6B6D0E9A-B759-4C64-962E-B505E56D2225}"/>
          </ac:cxnSpMkLst>
        </pc:cxnChg>
        <pc:cxnChg chg="mod">
          <ac:chgData name="Pujing Yang" userId="ab333b3b-3743-41c6-90fc-2f9eb70a673e" providerId="ADAL" clId="{AE6B5979-B045-428E-AEA2-D41CE4FD7FEB}" dt="2021-05-30T08:55:10.166" v="1682" actId="12789"/>
          <ac:cxnSpMkLst>
            <pc:docMk/>
            <pc:sldMk cId="3251215891" sldId="315"/>
            <ac:cxnSpMk id="129" creationId="{5ABF4D1F-755B-4CA9-B2DB-3A6EC6F1AF77}"/>
          </ac:cxnSpMkLst>
        </pc:cxnChg>
        <pc:cxnChg chg="mod">
          <ac:chgData name="Pujing Yang" userId="ab333b3b-3743-41c6-90fc-2f9eb70a673e" providerId="ADAL" clId="{AE6B5979-B045-428E-AEA2-D41CE4FD7FEB}" dt="2021-05-30T08:55:10.166" v="1682" actId="12789"/>
          <ac:cxnSpMkLst>
            <pc:docMk/>
            <pc:sldMk cId="3251215891" sldId="315"/>
            <ac:cxnSpMk id="130" creationId="{CD6D60F0-42E7-4F28-8241-160E7E6CCDB6}"/>
          </ac:cxnSpMkLst>
        </pc:cxnChg>
        <pc:cxnChg chg="mod">
          <ac:chgData name="Pujing Yang" userId="ab333b3b-3743-41c6-90fc-2f9eb70a673e" providerId="ADAL" clId="{AE6B5979-B045-428E-AEA2-D41CE4FD7FEB}" dt="2021-05-30T08:55:10.166" v="1682" actId="12789"/>
          <ac:cxnSpMkLst>
            <pc:docMk/>
            <pc:sldMk cId="3251215891" sldId="315"/>
            <ac:cxnSpMk id="134" creationId="{37D8E869-BD40-4B6E-BB04-DB65F489D4C4}"/>
          </ac:cxnSpMkLst>
        </pc:cxnChg>
      </pc:sldChg>
      <pc:sldChg chg="addSp delSp modSp add del mod ord modAnim modNotesTx">
        <pc:chgData name="Pujing Yang" userId="ab333b3b-3743-41c6-90fc-2f9eb70a673e" providerId="ADAL" clId="{AE6B5979-B045-428E-AEA2-D41CE4FD7FEB}" dt="2021-05-30T12:57:16.667" v="3855" actId="47"/>
        <pc:sldMkLst>
          <pc:docMk/>
          <pc:sldMk cId="816080354" sldId="316"/>
        </pc:sldMkLst>
        <pc:spChg chg="del">
          <ac:chgData name="Pujing Yang" userId="ab333b3b-3743-41c6-90fc-2f9eb70a673e" providerId="ADAL" clId="{AE6B5979-B045-428E-AEA2-D41CE4FD7FEB}" dt="2021-05-30T09:16:38.988" v="1696" actId="478"/>
          <ac:spMkLst>
            <pc:docMk/>
            <pc:sldMk cId="816080354" sldId="316"/>
            <ac:spMk id="2" creationId="{1254482A-635B-456A-BCDD-5267980BD6C1}"/>
          </ac:spMkLst>
        </pc:spChg>
        <pc:spChg chg="add del mod">
          <ac:chgData name="Pujing Yang" userId="ab333b3b-3743-41c6-90fc-2f9eb70a673e" providerId="ADAL" clId="{AE6B5979-B045-428E-AEA2-D41CE4FD7FEB}" dt="2021-05-30T09:16:54.408" v="1697" actId="478"/>
          <ac:spMkLst>
            <pc:docMk/>
            <pc:sldMk cId="816080354" sldId="316"/>
            <ac:spMk id="4" creationId="{BF83E213-8DF0-4944-BCB4-BCD611640621}"/>
          </ac:spMkLst>
        </pc:spChg>
        <pc:spChg chg="add del mod">
          <ac:chgData name="Pujing Yang" userId="ab333b3b-3743-41c6-90fc-2f9eb70a673e" providerId="ADAL" clId="{AE6B5979-B045-428E-AEA2-D41CE4FD7FEB}" dt="2021-05-30T09:16:54.408" v="1697" actId="478"/>
          <ac:spMkLst>
            <pc:docMk/>
            <pc:sldMk cId="816080354" sldId="316"/>
            <ac:spMk id="6" creationId="{89F74F8C-F214-408D-AAFA-3436D7E1F6CA}"/>
          </ac:spMkLst>
        </pc:spChg>
        <pc:spChg chg="mod topLvl">
          <ac:chgData name="Pujing Yang" userId="ab333b3b-3743-41c6-90fc-2f9eb70a673e" providerId="ADAL" clId="{AE6B5979-B045-428E-AEA2-D41CE4FD7FEB}" dt="2021-05-30T12:43:20.665" v="3712" actId="165"/>
          <ac:spMkLst>
            <pc:docMk/>
            <pc:sldMk cId="816080354" sldId="316"/>
            <ac:spMk id="14" creationId="{6908F076-F591-4C44-ABBB-FAD646197588}"/>
          </ac:spMkLst>
        </pc:spChg>
        <pc:spChg chg="mod topLvl">
          <ac:chgData name="Pujing Yang" userId="ab333b3b-3743-41c6-90fc-2f9eb70a673e" providerId="ADAL" clId="{AE6B5979-B045-428E-AEA2-D41CE4FD7FEB}" dt="2021-05-30T12:43:20.665" v="3712" actId="165"/>
          <ac:spMkLst>
            <pc:docMk/>
            <pc:sldMk cId="816080354" sldId="316"/>
            <ac:spMk id="19" creationId="{6448D17D-46BE-46C3-BD38-336C3A58B9DC}"/>
          </ac:spMkLst>
        </pc:spChg>
        <pc:spChg chg="mod topLvl">
          <ac:chgData name="Pujing Yang" userId="ab333b3b-3743-41c6-90fc-2f9eb70a673e" providerId="ADAL" clId="{AE6B5979-B045-428E-AEA2-D41CE4FD7FEB}" dt="2021-05-30T12:43:20.665" v="3712" actId="165"/>
          <ac:spMkLst>
            <pc:docMk/>
            <pc:sldMk cId="816080354" sldId="316"/>
            <ac:spMk id="23" creationId="{E6278643-4BE0-4DAD-9F7D-035C7048CBA9}"/>
          </ac:spMkLst>
        </pc:spChg>
        <pc:spChg chg="add mod topLvl">
          <ac:chgData name="Pujing Yang" userId="ab333b3b-3743-41c6-90fc-2f9eb70a673e" providerId="ADAL" clId="{AE6B5979-B045-428E-AEA2-D41CE4FD7FEB}" dt="2021-05-30T10:41:09.276" v="1839" actId="1076"/>
          <ac:spMkLst>
            <pc:docMk/>
            <pc:sldMk cId="816080354" sldId="316"/>
            <ac:spMk id="84" creationId="{95EBC6A3-69C9-467B-94F9-CF2291DAC0B1}"/>
          </ac:spMkLst>
        </pc:spChg>
        <pc:spChg chg="add mod topLvl">
          <ac:chgData name="Pujing Yang" userId="ab333b3b-3743-41c6-90fc-2f9eb70a673e" providerId="ADAL" clId="{AE6B5979-B045-428E-AEA2-D41CE4FD7FEB}" dt="2021-05-30T10:41:09.276" v="1839" actId="1076"/>
          <ac:spMkLst>
            <pc:docMk/>
            <pc:sldMk cId="816080354" sldId="316"/>
            <ac:spMk id="85" creationId="{DFB944FB-2DFB-4A69-9B5B-6D0A004AFAB5}"/>
          </ac:spMkLst>
        </pc:spChg>
        <pc:spChg chg="add mod topLvl">
          <ac:chgData name="Pujing Yang" userId="ab333b3b-3743-41c6-90fc-2f9eb70a673e" providerId="ADAL" clId="{AE6B5979-B045-428E-AEA2-D41CE4FD7FEB}" dt="2021-05-30T10:41:09.276" v="1839" actId="1076"/>
          <ac:spMkLst>
            <pc:docMk/>
            <pc:sldMk cId="816080354" sldId="316"/>
            <ac:spMk id="86" creationId="{6D9804FA-AC9F-4172-8583-262AFBA49411}"/>
          </ac:spMkLst>
        </pc:spChg>
        <pc:spChg chg="add mod topLvl">
          <ac:chgData name="Pujing Yang" userId="ab333b3b-3743-41c6-90fc-2f9eb70a673e" providerId="ADAL" clId="{AE6B5979-B045-428E-AEA2-D41CE4FD7FEB}" dt="2021-05-30T10:41:09.276" v="1839" actId="1076"/>
          <ac:spMkLst>
            <pc:docMk/>
            <pc:sldMk cId="816080354" sldId="316"/>
            <ac:spMk id="87" creationId="{4201865E-FC70-4A55-8112-6A7C6677890B}"/>
          </ac:spMkLst>
        </pc:spChg>
        <pc:spChg chg="add mod topLvl">
          <ac:chgData name="Pujing Yang" userId="ab333b3b-3743-41c6-90fc-2f9eb70a673e" providerId="ADAL" clId="{AE6B5979-B045-428E-AEA2-D41CE4FD7FEB}" dt="2021-05-30T10:41:09.276" v="1839" actId="1076"/>
          <ac:spMkLst>
            <pc:docMk/>
            <pc:sldMk cId="816080354" sldId="316"/>
            <ac:spMk id="88" creationId="{5D95F9AA-E728-4C1F-BD3B-A9E57EC1B5A8}"/>
          </ac:spMkLst>
        </pc:spChg>
        <pc:spChg chg="add del mod">
          <ac:chgData name="Pujing Yang" userId="ab333b3b-3743-41c6-90fc-2f9eb70a673e" providerId="ADAL" clId="{AE6B5979-B045-428E-AEA2-D41CE4FD7FEB}" dt="2021-05-30T10:36:33.859" v="1826" actId="478"/>
          <ac:spMkLst>
            <pc:docMk/>
            <pc:sldMk cId="816080354" sldId="316"/>
            <ac:spMk id="90" creationId="{F8A871D3-DE74-4506-97D0-4B10A52C1932}"/>
          </ac:spMkLst>
        </pc:spChg>
        <pc:spChg chg="add del mod">
          <ac:chgData name="Pujing Yang" userId="ab333b3b-3743-41c6-90fc-2f9eb70a673e" providerId="ADAL" clId="{AE6B5979-B045-428E-AEA2-D41CE4FD7FEB}" dt="2021-05-30T10:36:33.115" v="1825"/>
          <ac:spMkLst>
            <pc:docMk/>
            <pc:sldMk cId="816080354" sldId="316"/>
            <ac:spMk id="91" creationId="{589EB9AF-EF90-4E4A-B0DA-4C6AD0180F6C}"/>
          </ac:spMkLst>
        </pc:spChg>
        <pc:spChg chg="add mod">
          <ac:chgData name="Pujing Yang" userId="ab333b3b-3743-41c6-90fc-2f9eb70a673e" providerId="ADAL" clId="{AE6B5979-B045-428E-AEA2-D41CE4FD7FEB}" dt="2021-05-30T10:36:34.086" v="1827"/>
          <ac:spMkLst>
            <pc:docMk/>
            <pc:sldMk cId="816080354" sldId="316"/>
            <ac:spMk id="92" creationId="{2FB16B4A-1D42-4C1B-945F-E76D0DD0DACB}"/>
          </ac:spMkLst>
        </pc:spChg>
        <pc:grpChg chg="add del mod">
          <ac:chgData name="Pujing Yang" userId="ab333b3b-3743-41c6-90fc-2f9eb70a673e" providerId="ADAL" clId="{AE6B5979-B045-428E-AEA2-D41CE4FD7FEB}" dt="2021-05-30T09:20:20.657" v="1707" actId="165"/>
          <ac:grpSpMkLst>
            <pc:docMk/>
            <pc:sldMk cId="816080354" sldId="316"/>
            <ac:grpSpMk id="7" creationId="{5FBFB3C3-1955-4FEE-9A30-09410C2DEF56}"/>
          </ac:grpSpMkLst>
        </pc:grpChg>
        <pc:grpChg chg="add del mod">
          <ac:chgData name="Pujing Yang" userId="ab333b3b-3743-41c6-90fc-2f9eb70a673e" providerId="ADAL" clId="{AE6B5979-B045-428E-AEA2-D41CE4FD7FEB}" dt="2021-05-30T09:20:23.545" v="1708" actId="165"/>
          <ac:grpSpMkLst>
            <pc:docMk/>
            <pc:sldMk cId="816080354" sldId="316"/>
            <ac:grpSpMk id="8" creationId="{6ADE3267-6274-4B79-BF96-CE67FD57FE75}"/>
          </ac:grpSpMkLst>
        </pc:grpChg>
        <pc:grpChg chg="add del mod topLvl">
          <ac:chgData name="Pujing Yang" userId="ab333b3b-3743-41c6-90fc-2f9eb70a673e" providerId="ADAL" clId="{AE6B5979-B045-428E-AEA2-D41CE4FD7FEB}" dt="2021-05-30T12:43:20.665" v="3712" actId="165"/>
          <ac:grpSpMkLst>
            <pc:docMk/>
            <pc:sldMk cId="816080354" sldId="316"/>
            <ac:grpSpMk id="9" creationId="{D5297BBB-7949-4550-8F55-8DEA95010005}"/>
          </ac:grpSpMkLst>
        </pc:grpChg>
        <pc:grpChg chg="add del mod">
          <ac:chgData name="Pujing Yang" userId="ab333b3b-3743-41c6-90fc-2f9eb70a673e" providerId="ADAL" clId="{AE6B5979-B045-428E-AEA2-D41CE4FD7FEB}" dt="2021-05-30T09:18:38.956" v="1704" actId="165"/>
          <ac:grpSpMkLst>
            <pc:docMk/>
            <pc:sldMk cId="816080354" sldId="316"/>
            <ac:grpSpMk id="10" creationId="{6CF180DA-2E7D-4EC1-AC41-C322473636C2}"/>
          </ac:grpSpMkLst>
        </pc:grpChg>
        <pc:grpChg chg="mod topLvl">
          <ac:chgData name="Pujing Yang" userId="ab333b3b-3743-41c6-90fc-2f9eb70a673e" providerId="ADAL" clId="{AE6B5979-B045-428E-AEA2-D41CE4FD7FEB}" dt="2021-05-30T12:43:20.665" v="3712" actId="165"/>
          <ac:grpSpMkLst>
            <pc:docMk/>
            <pc:sldMk cId="816080354" sldId="316"/>
            <ac:grpSpMk id="11" creationId="{ACC7F028-C5BC-4946-A319-034302DF3759}"/>
          </ac:grpSpMkLst>
        </pc:grpChg>
        <pc:grpChg chg="mod topLvl">
          <ac:chgData name="Pujing Yang" userId="ab333b3b-3743-41c6-90fc-2f9eb70a673e" providerId="ADAL" clId="{AE6B5979-B045-428E-AEA2-D41CE4FD7FEB}" dt="2021-05-30T12:43:20.665" v="3712" actId="165"/>
          <ac:grpSpMkLst>
            <pc:docMk/>
            <pc:sldMk cId="816080354" sldId="316"/>
            <ac:grpSpMk id="12" creationId="{C1ECC3AF-7B70-415C-8A17-2DA7A46220DF}"/>
          </ac:grpSpMkLst>
        </pc:grpChg>
        <pc:grpChg chg="mod topLvl">
          <ac:chgData name="Pujing Yang" userId="ab333b3b-3743-41c6-90fc-2f9eb70a673e" providerId="ADAL" clId="{AE6B5979-B045-428E-AEA2-D41CE4FD7FEB}" dt="2021-05-30T12:43:20.665" v="3712" actId="165"/>
          <ac:grpSpMkLst>
            <pc:docMk/>
            <pc:sldMk cId="816080354" sldId="316"/>
            <ac:grpSpMk id="15" creationId="{0653005B-A48C-48E5-8AA1-F2CC1CDFBAD7}"/>
          </ac:grpSpMkLst>
        </pc:grpChg>
        <pc:grpChg chg="mod topLvl">
          <ac:chgData name="Pujing Yang" userId="ab333b3b-3743-41c6-90fc-2f9eb70a673e" providerId="ADAL" clId="{AE6B5979-B045-428E-AEA2-D41CE4FD7FEB}" dt="2021-05-30T12:43:20.665" v="3712" actId="165"/>
          <ac:grpSpMkLst>
            <pc:docMk/>
            <pc:sldMk cId="816080354" sldId="316"/>
            <ac:grpSpMk id="17" creationId="{401A5C91-239B-4457-8EEB-19D02845B3B3}"/>
          </ac:grpSpMkLst>
        </pc:grpChg>
        <pc:grpChg chg="mod topLvl">
          <ac:chgData name="Pujing Yang" userId="ab333b3b-3743-41c6-90fc-2f9eb70a673e" providerId="ADAL" clId="{AE6B5979-B045-428E-AEA2-D41CE4FD7FEB}" dt="2021-05-30T12:41:07.316" v="3702" actId="165"/>
          <ac:grpSpMkLst>
            <pc:docMk/>
            <pc:sldMk cId="816080354" sldId="316"/>
            <ac:grpSpMk id="20" creationId="{89DE7297-2AFD-45F1-912C-FE78E9282B8C}"/>
          </ac:grpSpMkLst>
        </pc:grpChg>
        <pc:grpChg chg="mod topLvl">
          <ac:chgData name="Pujing Yang" userId="ab333b3b-3743-41c6-90fc-2f9eb70a673e" providerId="ADAL" clId="{AE6B5979-B045-428E-AEA2-D41CE4FD7FEB}" dt="2021-05-30T12:43:20.665" v="3712" actId="165"/>
          <ac:grpSpMkLst>
            <pc:docMk/>
            <pc:sldMk cId="816080354" sldId="316"/>
            <ac:grpSpMk id="21" creationId="{9B9A6F04-9418-427C-A187-E9F944159731}"/>
          </ac:grpSpMkLst>
        </pc:grpChg>
        <pc:grpChg chg="mod topLvl">
          <ac:chgData name="Pujing Yang" userId="ab333b3b-3743-41c6-90fc-2f9eb70a673e" providerId="ADAL" clId="{AE6B5979-B045-428E-AEA2-D41CE4FD7FEB}" dt="2021-05-30T12:43:20.665" v="3712" actId="165"/>
          <ac:grpSpMkLst>
            <pc:docMk/>
            <pc:sldMk cId="816080354" sldId="316"/>
            <ac:grpSpMk id="22" creationId="{E4F6A077-6706-4A48-A070-75DEAADCF7FF}"/>
          </ac:grpSpMkLst>
        </pc:grpChg>
        <pc:grpChg chg="mod topLvl">
          <ac:chgData name="Pujing Yang" userId="ab333b3b-3743-41c6-90fc-2f9eb70a673e" providerId="ADAL" clId="{AE6B5979-B045-428E-AEA2-D41CE4FD7FEB}" dt="2021-05-30T12:41:07.316" v="3702" actId="165"/>
          <ac:grpSpMkLst>
            <pc:docMk/>
            <pc:sldMk cId="816080354" sldId="316"/>
            <ac:grpSpMk id="24" creationId="{9EC0D234-D5CD-44FF-BAA3-5241F8240CA6}"/>
          </ac:grpSpMkLst>
        </pc:grpChg>
        <pc:grpChg chg="add mod topLvl">
          <ac:chgData name="Pujing Yang" userId="ab333b3b-3743-41c6-90fc-2f9eb70a673e" providerId="ADAL" clId="{AE6B5979-B045-428E-AEA2-D41CE4FD7FEB}" dt="2021-05-30T12:41:07.316" v="3702" actId="165"/>
          <ac:grpSpMkLst>
            <pc:docMk/>
            <pc:sldMk cId="816080354" sldId="316"/>
            <ac:grpSpMk id="73" creationId="{69F5C967-CF70-40A5-98C5-3ABF94C5407F}"/>
          </ac:grpSpMkLst>
        </pc:grpChg>
        <pc:grpChg chg="add mod topLvl">
          <ac:chgData name="Pujing Yang" userId="ab333b3b-3743-41c6-90fc-2f9eb70a673e" providerId="ADAL" clId="{AE6B5979-B045-428E-AEA2-D41CE4FD7FEB}" dt="2021-05-30T12:41:07.316" v="3702" actId="165"/>
          <ac:grpSpMkLst>
            <pc:docMk/>
            <pc:sldMk cId="816080354" sldId="316"/>
            <ac:grpSpMk id="77" creationId="{3555788E-2981-446C-83FF-6E3DADB69CC9}"/>
          </ac:grpSpMkLst>
        </pc:grpChg>
        <pc:grpChg chg="add del mod topLvl">
          <ac:chgData name="Pujing Yang" userId="ab333b3b-3743-41c6-90fc-2f9eb70a673e" providerId="ADAL" clId="{AE6B5979-B045-428E-AEA2-D41CE4FD7FEB}" dt="2021-05-30T12:41:07.316" v="3702" actId="165"/>
          <ac:grpSpMkLst>
            <pc:docMk/>
            <pc:sldMk cId="816080354" sldId="316"/>
            <ac:grpSpMk id="83" creationId="{321D95D1-C4AB-4CB6-813A-BB99D8DD9AB6}"/>
          </ac:grpSpMkLst>
        </pc:grpChg>
        <pc:grpChg chg="add del mod">
          <ac:chgData name="Pujing Yang" userId="ab333b3b-3743-41c6-90fc-2f9eb70a673e" providerId="ADAL" clId="{AE6B5979-B045-428E-AEA2-D41CE4FD7FEB}" dt="2021-05-30T09:42:48.637" v="1803" actId="165"/>
          <ac:grpSpMkLst>
            <pc:docMk/>
            <pc:sldMk cId="816080354" sldId="316"/>
            <ac:grpSpMk id="89" creationId="{630FC986-97E7-45C3-ADEC-67F12B347395}"/>
          </ac:grpSpMkLst>
        </pc:grpChg>
        <pc:grpChg chg="add del mod">
          <ac:chgData name="Pujing Yang" userId="ab333b3b-3743-41c6-90fc-2f9eb70a673e" providerId="ADAL" clId="{AE6B5979-B045-428E-AEA2-D41CE4FD7FEB}" dt="2021-05-30T12:46:59.674" v="3757" actId="165"/>
          <ac:grpSpMkLst>
            <pc:docMk/>
            <pc:sldMk cId="816080354" sldId="316"/>
            <ac:grpSpMk id="93" creationId="{D2008874-8D40-4E3E-89AE-B0CCFF6410FE}"/>
          </ac:grpSpMkLst>
        </pc:grpChg>
        <pc:grpChg chg="add del mod">
          <ac:chgData name="Pujing Yang" userId="ab333b3b-3743-41c6-90fc-2f9eb70a673e" providerId="ADAL" clId="{AE6B5979-B045-428E-AEA2-D41CE4FD7FEB}" dt="2021-05-30T12:45:58.907" v="3739"/>
          <ac:grpSpMkLst>
            <pc:docMk/>
            <pc:sldMk cId="816080354" sldId="316"/>
            <ac:grpSpMk id="97" creationId="{EE1765C1-5A2E-48AB-A31E-9F965AF83B40}"/>
          </ac:grpSpMkLst>
        </pc:grpChg>
        <pc:grpChg chg="add del mod">
          <ac:chgData name="Pujing Yang" userId="ab333b3b-3743-41c6-90fc-2f9eb70a673e" providerId="ADAL" clId="{AE6B5979-B045-428E-AEA2-D41CE4FD7FEB}" dt="2021-05-30T12:45:58.907" v="3739"/>
          <ac:grpSpMkLst>
            <pc:docMk/>
            <pc:sldMk cId="816080354" sldId="316"/>
            <ac:grpSpMk id="105" creationId="{50B7FCC0-CA6F-488F-8399-422D38FBC749}"/>
          </ac:grpSpMkLst>
        </pc:grpChg>
        <pc:grpChg chg="add del mod">
          <ac:chgData name="Pujing Yang" userId="ab333b3b-3743-41c6-90fc-2f9eb70a673e" providerId="ADAL" clId="{AE6B5979-B045-428E-AEA2-D41CE4FD7FEB}" dt="2021-05-30T12:45:58.907" v="3739"/>
          <ac:grpSpMkLst>
            <pc:docMk/>
            <pc:sldMk cId="816080354" sldId="316"/>
            <ac:grpSpMk id="113" creationId="{73A86242-F8D2-4396-BF6B-3BE44FAE153A}"/>
          </ac:grpSpMkLst>
        </pc:grpChg>
        <pc:grpChg chg="add del mod">
          <ac:chgData name="Pujing Yang" userId="ab333b3b-3743-41c6-90fc-2f9eb70a673e" providerId="ADAL" clId="{AE6B5979-B045-428E-AEA2-D41CE4FD7FEB}" dt="2021-05-30T12:46:37.622" v="3750" actId="21"/>
          <ac:grpSpMkLst>
            <pc:docMk/>
            <pc:sldMk cId="816080354" sldId="316"/>
            <ac:grpSpMk id="121" creationId="{7BEB8348-F4E4-4317-9412-085EA1A4C9B5}"/>
          </ac:grpSpMkLst>
        </pc:grpChg>
        <pc:grpChg chg="add del mod">
          <ac:chgData name="Pujing Yang" userId="ab333b3b-3743-41c6-90fc-2f9eb70a673e" providerId="ADAL" clId="{AE6B5979-B045-428E-AEA2-D41CE4FD7FEB}" dt="2021-05-30T12:46:37.622" v="3750" actId="21"/>
          <ac:grpSpMkLst>
            <pc:docMk/>
            <pc:sldMk cId="816080354" sldId="316"/>
            <ac:grpSpMk id="129" creationId="{3783732B-AA90-4149-92E3-08D7D3B2EB86}"/>
          </ac:grpSpMkLst>
        </pc:grpChg>
        <pc:grpChg chg="add del mod">
          <ac:chgData name="Pujing Yang" userId="ab333b3b-3743-41c6-90fc-2f9eb70a673e" providerId="ADAL" clId="{AE6B5979-B045-428E-AEA2-D41CE4FD7FEB}" dt="2021-05-30T12:46:37.622" v="3750" actId="21"/>
          <ac:grpSpMkLst>
            <pc:docMk/>
            <pc:sldMk cId="816080354" sldId="316"/>
            <ac:grpSpMk id="137" creationId="{29BC566B-935F-4110-921B-1D2697AAB2F3}"/>
          </ac:grpSpMkLst>
        </pc:grpChg>
        <pc:grpChg chg="add del mod">
          <ac:chgData name="Pujing Yang" userId="ab333b3b-3743-41c6-90fc-2f9eb70a673e" providerId="ADAL" clId="{AE6B5979-B045-428E-AEA2-D41CE4FD7FEB}" dt="2021-05-30T12:46:37.622" v="3750" actId="21"/>
          <ac:grpSpMkLst>
            <pc:docMk/>
            <pc:sldMk cId="816080354" sldId="316"/>
            <ac:grpSpMk id="145" creationId="{39D4BDAE-C092-493A-BCC8-9D48F6327E94}"/>
          </ac:grpSpMkLst>
        </pc:grpChg>
        <pc:grpChg chg="add del mod">
          <ac:chgData name="Pujing Yang" userId="ab333b3b-3743-41c6-90fc-2f9eb70a673e" providerId="ADAL" clId="{AE6B5979-B045-428E-AEA2-D41CE4FD7FEB}" dt="2021-05-30T12:46:37.622" v="3750" actId="21"/>
          <ac:grpSpMkLst>
            <pc:docMk/>
            <pc:sldMk cId="816080354" sldId="316"/>
            <ac:grpSpMk id="153" creationId="{FFF3827D-1062-47C7-B93D-5415C67EF2B8}"/>
          </ac:grpSpMkLst>
        </pc:grpChg>
        <pc:grpChg chg="add del mod">
          <ac:chgData name="Pujing Yang" userId="ab333b3b-3743-41c6-90fc-2f9eb70a673e" providerId="ADAL" clId="{AE6B5979-B045-428E-AEA2-D41CE4FD7FEB}" dt="2021-05-30T12:46:37.622" v="3750" actId="21"/>
          <ac:grpSpMkLst>
            <pc:docMk/>
            <pc:sldMk cId="816080354" sldId="316"/>
            <ac:grpSpMk id="161" creationId="{0B0CB663-27EE-485D-AF96-41CB25B06743}"/>
          </ac:grpSpMkLst>
        </pc:grpChg>
        <pc:grpChg chg="add del mod">
          <ac:chgData name="Pujing Yang" userId="ab333b3b-3743-41c6-90fc-2f9eb70a673e" providerId="ADAL" clId="{AE6B5979-B045-428E-AEA2-D41CE4FD7FEB}" dt="2021-05-30T12:46:37.622" v="3750" actId="21"/>
          <ac:grpSpMkLst>
            <pc:docMk/>
            <pc:sldMk cId="816080354" sldId="316"/>
            <ac:grpSpMk id="169" creationId="{AA06D781-3039-4348-80A3-DD23325505C8}"/>
          </ac:grpSpMkLst>
        </pc:grpChg>
        <pc:grpChg chg="add mod">
          <ac:chgData name="Pujing Yang" userId="ab333b3b-3743-41c6-90fc-2f9eb70a673e" providerId="ADAL" clId="{AE6B5979-B045-428E-AEA2-D41CE4FD7FEB}" dt="2021-05-30T12:47:19.614" v="3762" actId="164"/>
          <ac:grpSpMkLst>
            <pc:docMk/>
            <pc:sldMk cId="816080354" sldId="316"/>
            <ac:grpSpMk id="173" creationId="{D7040860-174A-4267-AB8C-27039408FF66}"/>
          </ac:grpSpMkLst>
        </pc:grpChg>
        <pc:graphicFrameChg chg="del">
          <ac:chgData name="Pujing Yang" userId="ab333b3b-3743-41c6-90fc-2f9eb70a673e" providerId="ADAL" clId="{AE6B5979-B045-428E-AEA2-D41CE4FD7FEB}" dt="2021-05-30T09:16:38.988" v="1696" actId="478"/>
          <ac:graphicFrameMkLst>
            <pc:docMk/>
            <pc:sldMk cId="816080354" sldId="316"/>
            <ac:graphicFrameMk id="13" creationId="{6074ADAF-6803-451A-BA98-1EE75D616F6E}"/>
          </ac:graphicFrameMkLst>
        </pc:graphicFrameChg>
        <pc:picChg chg="mod">
          <ac:chgData name="Pujing Yang" userId="ab333b3b-3743-41c6-90fc-2f9eb70a673e" providerId="ADAL" clId="{AE6B5979-B045-428E-AEA2-D41CE4FD7FEB}" dt="2021-05-30T12:41:07.316" v="3702" actId="165"/>
          <ac:picMkLst>
            <pc:docMk/>
            <pc:sldMk cId="816080354" sldId="316"/>
            <ac:picMk id="25" creationId="{9998EA14-AEA6-446F-BB6D-D23A79AE4053}"/>
          </ac:picMkLst>
        </pc:picChg>
        <pc:picChg chg="mod">
          <ac:chgData name="Pujing Yang" userId="ab333b3b-3743-41c6-90fc-2f9eb70a673e" providerId="ADAL" clId="{AE6B5979-B045-428E-AEA2-D41CE4FD7FEB}" dt="2021-05-30T12:41:07.316" v="3702" actId="165"/>
          <ac:picMkLst>
            <pc:docMk/>
            <pc:sldMk cId="816080354" sldId="316"/>
            <ac:picMk id="26" creationId="{ABD60770-A516-4289-85FC-B8D0EEF74C35}"/>
          </ac:picMkLst>
        </pc:picChg>
        <pc:picChg chg="mod">
          <ac:chgData name="Pujing Yang" userId="ab333b3b-3743-41c6-90fc-2f9eb70a673e" providerId="ADAL" clId="{AE6B5979-B045-428E-AEA2-D41CE4FD7FEB}" dt="2021-05-30T12:41:07.316" v="3702" actId="165"/>
          <ac:picMkLst>
            <pc:docMk/>
            <pc:sldMk cId="816080354" sldId="316"/>
            <ac:picMk id="27" creationId="{FEE89AF3-2C09-41AF-AA29-5DB484EEDF98}"/>
          </ac:picMkLst>
        </pc:picChg>
        <pc:picChg chg="mod">
          <ac:chgData name="Pujing Yang" userId="ab333b3b-3743-41c6-90fc-2f9eb70a673e" providerId="ADAL" clId="{AE6B5979-B045-428E-AEA2-D41CE4FD7FEB}" dt="2021-05-30T12:41:07.316" v="3702" actId="165"/>
          <ac:picMkLst>
            <pc:docMk/>
            <pc:sldMk cId="816080354" sldId="316"/>
            <ac:picMk id="42" creationId="{9AEB8BBF-4336-4A17-9659-7E66773635F4}"/>
          </ac:picMkLst>
        </pc:picChg>
        <pc:picChg chg="mod">
          <ac:chgData name="Pujing Yang" userId="ab333b3b-3743-41c6-90fc-2f9eb70a673e" providerId="ADAL" clId="{AE6B5979-B045-428E-AEA2-D41CE4FD7FEB}" dt="2021-05-30T12:41:07.316" v="3702" actId="165"/>
          <ac:picMkLst>
            <pc:docMk/>
            <pc:sldMk cId="816080354" sldId="316"/>
            <ac:picMk id="43" creationId="{5BAC22DC-1F4A-46DC-AF2A-F1D937CE1405}"/>
          </ac:picMkLst>
        </pc:picChg>
        <pc:picChg chg="mod">
          <ac:chgData name="Pujing Yang" userId="ab333b3b-3743-41c6-90fc-2f9eb70a673e" providerId="ADAL" clId="{AE6B5979-B045-428E-AEA2-D41CE4FD7FEB}" dt="2021-05-30T12:41:07.316" v="3702" actId="165"/>
          <ac:picMkLst>
            <pc:docMk/>
            <pc:sldMk cId="816080354" sldId="316"/>
            <ac:picMk id="44" creationId="{0614B21C-DC37-4F5C-84E7-06F9D2083118}"/>
          </ac:picMkLst>
        </pc:picChg>
        <pc:picChg chg="add mod topLvl">
          <ac:chgData name="Pujing Yang" userId="ab333b3b-3743-41c6-90fc-2f9eb70a673e" providerId="ADAL" clId="{AE6B5979-B045-428E-AEA2-D41CE4FD7FEB}" dt="2021-05-30T12:41:07.316" v="3702" actId="165"/>
          <ac:picMkLst>
            <pc:docMk/>
            <pc:sldMk cId="816080354" sldId="316"/>
            <ac:picMk id="81" creationId="{12C3039F-E7DD-4EDB-A964-C41F7D19FD36}"/>
          </ac:picMkLst>
        </pc:picChg>
        <pc:picChg chg="add mod topLvl">
          <ac:chgData name="Pujing Yang" userId="ab333b3b-3743-41c6-90fc-2f9eb70a673e" providerId="ADAL" clId="{AE6B5979-B045-428E-AEA2-D41CE4FD7FEB}" dt="2021-05-30T12:41:07.316" v="3702" actId="165"/>
          <ac:picMkLst>
            <pc:docMk/>
            <pc:sldMk cId="816080354" sldId="316"/>
            <ac:picMk id="82" creationId="{5E55C062-A8AC-4BF5-B7C2-A25F31022EC3}"/>
          </ac:picMkLst>
        </pc:picChg>
        <pc:cxnChg chg="mod">
          <ac:chgData name="Pujing Yang" userId="ab333b3b-3743-41c6-90fc-2f9eb70a673e" providerId="ADAL" clId="{AE6B5979-B045-428E-AEA2-D41CE4FD7FEB}" dt="2021-05-30T12:43:27.129" v="3713" actId="692"/>
          <ac:cxnSpMkLst>
            <pc:docMk/>
            <pc:sldMk cId="816080354" sldId="316"/>
            <ac:cxnSpMk id="28" creationId="{DD50DDC3-0983-4D9F-AAA9-199BC438D7DB}"/>
          </ac:cxnSpMkLst>
        </pc:cxnChg>
        <pc:cxnChg chg="mod">
          <ac:chgData name="Pujing Yang" userId="ab333b3b-3743-41c6-90fc-2f9eb70a673e" providerId="ADAL" clId="{AE6B5979-B045-428E-AEA2-D41CE4FD7FEB}" dt="2021-05-30T12:43:27.129" v="3713" actId="692"/>
          <ac:cxnSpMkLst>
            <pc:docMk/>
            <pc:sldMk cId="816080354" sldId="316"/>
            <ac:cxnSpMk id="29" creationId="{745C190D-CCBF-47D5-BC83-A9A054C0A7D8}"/>
          </ac:cxnSpMkLst>
        </pc:cxnChg>
        <pc:cxnChg chg="mod">
          <ac:chgData name="Pujing Yang" userId="ab333b3b-3743-41c6-90fc-2f9eb70a673e" providerId="ADAL" clId="{AE6B5979-B045-428E-AEA2-D41CE4FD7FEB}" dt="2021-05-30T12:43:27.129" v="3713" actId="692"/>
          <ac:cxnSpMkLst>
            <pc:docMk/>
            <pc:sldMk cId="816080354" sldId="316"/>
            <ac:cxnSpMk id="30" creationId="{418A9397-224C-4E16-B4CB-3CEAE5FB8B9C}"/>
          </ac:cxnSpMkLst>
        </pc:cxnChg>
        <pc:cxnChg chg="mod">
          <ac:chgData name="Pujing Yang" userId="ab333b3b-3743-41c6-90fc-2f9eb70a673e" providerId="ADAL" clId="{AE6B5979-B045-428E-AEA2-D41CE4FD7FEB}" dt="2021-05-30T12:43:27.129" v="3713" actId="692"/>
          <ac:cxnSpMkLst>
            <pc:docMk/>
            <pc:sldMk cId="816080354" sldId="316"/>
            <ac:cxnSpMk id="31" creationId="{8070520F-2C5E-465B-845D-975947BF0AD1}"/>
          </ac:cxnSpMkLst>
        </pc:cxnChg>
        <pc:cxnChg chg="mod">
          <ac:chgData name="Pujing Yang" userId="ab333b3b-3743-41c6-90fc-2f9eb70a673e" providerId="ADAL" clId="{AE6B5979-B045-428E-AEA2-D41CE4FD7FEB}" dt="2021-05-30T12:43:27.129" v="3713" actId="692"/>
          <ac:cxnSpMkLst>
            <pc:docMk/>
            <pc:sldMk cId="816080354" sldId="316"/>
            <ac:cxnSpMk id="32" creationId="{921A8C99-0E0F-4921-B1CF-467D3CE238C1}"/>
          </ac:cxnSpMkLst>
        </pc:cxnChg>
        <pc:cxnChg chg="mod">
          <ac:chgData name="Pujing Yang" userId="ab333b3b-3743-41c6-90fc-2f9eb70a673e" providerId="ADAL" clId="{AE6B5979-B045-428E-AEA2-D41CE4FD7FEB}" dt="2021-05-30T12:43:27.129" v="3713" actId="692"/>
          <ac:cxnSpMkLst>
            <pc:docMk/>
            <pc:sldMk cId="816080354" sldId="316"/>
            <ac:cxnSpMk id="33" creationId="{BC191DD0-6086-474E-836E-69A56B369727}"/>
          </ac:cxnSpMkLst>
        </pc:cxnChg>
        <pc:cxnChg chg="mod">
          <ac:chgData name="Pujing Yang" userId="ab333b3b-3743-41c6-90fc-2f9eb70a673e" providerId="ADAL" clId="{AE6B5979-B045-428E-AEA2-D41CE4FD7FEB}" dt="2021-05-30T12:43:27.129" v="3713" actId="692"/>
          <ac:cxnSpMkLst>
            <pc:docMk/>
            <pc:sldMk cId="816080354" sldId="316"/>
            <ac:cxnSpMk id="34" creationId="{7ABF4147-B615-472D-9918-F01BC3627688}"/>
          </ac:cxnSpMkLst>
        </pc:cxnChg>
        <pc:cxnChg chg="mod">
          <ac:chgData name="Pujing Yang" userId="ab333b3b-3743-41c6-90fc-2f9eb70a673e" providerId="ADAL" clId="{AE6B5979-B045-428E-AEA2-D41CE4FD7FEB}" dt="2021-05-30T12:43:27.129" v="3713" actId="692"/>
          <ac:cxnSpMkLst>
            <pc:docMk/>
            <pc:sldMk cId="816080354" sldId="316"/>
            <ac:cxnSpMk id="35" creationId="{E60B0665-FC92-4EA9-A70D-B092A62378CD}"/>
          </ac:cxnSpMkLst>
        </pc:cxnChg>
        <pc:cxnChg chg="mod">
          <ac:chgData name="Pujing Yang" userId="ab333b3b-3743-41c6-90fc-2f9eb70a673e" providerId="ADAL" clId="{AE6B5979-B045-428E-AEA2-D41CE4FD7FEB}" dt="2021-05-30T12:43:27.129" v="3713" actId="692"/>
          <ac:cxnSpMkLst>
            <pc:docMk/>
            <pc:sldMk cId="816080354" sldId="316"/>
            <ac:cxnSpMk id="36" creationId="{008E3F71-0FAE-4AE3-984A-A834E6E013E2}"/>
          </ac:cxnSpMkLst>
        </pc:cxnChg>
        <pc:cxnChg chg="mod">
          <ac:chgData name="Pujing Yang" userId="ab333b3b-3743-41c6-90fc-2f9eb70a673e" providerId="ADAL" clId="{AE6B5979-B045-428E-AEA2-D41CE4FD7FEB}" dt="2021-05-30T12:43:27.129" v="3713" actId="692"/>
          <ac:cxnSpMkLst>
            <pc:docMk/>
            <pc:sldMk cId="816080354" sldId="316"/>
            <ac:cxnSpMk id="37" creationId="{ED464999-883C-4CDC-8EB4-AB2454FC22BA}"/>
          </ac:cxnSpMkLst>
        </pc:cxnChg>
        <pc:cxnChg chg="mod">
          <ac:chgData name="Pujing Yang" userId="ab333b3b-3743-41c6-90fc-2f9eb70a673e" providerId="ADAL" clId="{AE6B5979-B045-428E-AEA2-D41CE4FD7FEB}" dt="2021-05-30T12:43:27.129" v="3713" actId="692"/>
          <ac:cxnSpMkLst>
            <pc:docMk/>
            <pc:sldMk cId="816080354" sldId="316"/>
            <ac:cxnSpMk id="38" creationId="{901FDD18-BE0E-4978-BA67-353F9A028825}"/>
          </ac:cxnSpMkLst>
        </pc:cxnChg>
        <pc:cxnChg chg="mod">
          <ac:chgData name="Pujing Yang" userId="ab333b3b-3743-41c6-90fc-2f9eb70a673e" providerId="ADAL" clId="{AE6B5979-B045-428E-AEA2-D41CE4FD7FEB}" dt="2021-05-30T12:43:27.129" v="3713" actId="692"/>
          <ac:cxnSpMkLst>
            <pc:docMk/>
            <pc:sldMk cId="816080354" sldId="316"/>
            <ac:cxnSpMk id="39" creationId="{D5B94BC3-B16E-4412-A943-CBD167BC8ECC}"/>
          </ac:cxnSpMkLst>
        </pc:cxnChg>
        <pc:cxnChg chg="mod">
          <ac:chgData name="Pujing Yang" userId="ab333b3b-3743-41c6-90fc-2f9eb70a673e" providerId="ADAL" clId="{AE6B5979-B045-428E-AEA2-D41CE4FD7FEB}" dt="2021-05-30T12:43:27.129" v="3713" actId="692"/>
          <ac:cxnSpMkLst>
            <pc:docMk/>
            <pc:sldMk cId="816080354" sldId="316"/>
            <ac:cxnSpMk id="40" creationId="{81B60E34-10BF-47B3-BC4E-4B9D7373B00A}"/>
          </ac:cxnSpMkLst>
        </pc:cxnChg>
        <pc:cxnChg chg="mod">
          <ac:chgData name="Pujing Yang" userId="ab333b3b-3743-41c6-90fc-2f9eb70a673e" providerId="ADAL" clId="{AE6B5979-B045-428E-AEA2-D41CE4FD7FEB}" dt="2021-05-30T12:43:27.129" v="3713" actId="692"/>
          <ac:cxnSpMkLst>
            <pc:docMk/>
            <pc:sldMk cId="816080354" sldId="316"/>
            <ac:cxnSpMk id="41" creationId="{B6A7CD0E-A105-4073-A1FF-0B14DA434A64}"/>
          </ac:cxnSpMkLst>
        </pc:cxnChg>
        <pc:cxnChg chg="mod">
          <ac:chgData name="Pujing Yang" userId="ab333b3b-3743-41c6-90fc-2f9eb70a673e" providerId="ADAL" clId="{AE6B5979-B045-428E-AEA2-D41CE4FD7FEB}" dt="2021-05-30T12:43:27.129" v="3713" actId="692"/>
          <ac:cxnSpMkLst>
            <pc:docMk/>
            <pc:sldMk cId="816080354" sldId="316"/>
            <ac:cxnSpMk id="45" creationId="{FD685442-B337-46E0-92A4-8D75B9AC22A9}"/>
          </ac:cxnSpMkLst>
        </pc:cxnChg>
        <pc:cxnChg chg="mod">
          <ac:chgData name="Pujing Yang" userId="ab333b3b-3743-41c6-90fc-2f9eb70a673e" providerId="ADAL" clId="{AE6B5979-B045-428E-AEA2-D41CE4FD7FEB}" dt="2021-05-30T12:43:27.129" v="3713" actId="692"/>
          <ac:cxnSpMkLst>
            <pc:docMk/>
            <pc:sldMk cId="816080354" sldId="316"/>
            <ac:cxnSpMk id="46" creationId="{7C6F11B4-7553-42AE-9F42-C9ABD38BE12A}"/>
          </ac:cxnSpMkLst>
        </pc:cxnChg>
        <pc:cxnChg chg="mod">
          <ac:chgData name="Pujing Yang" userId="ab333b3b-3743-41c6-90fc-2f9eb70a673e" providerId="ADAL" clId="{AE6B5979-B045-428E-AEA2-D41CE4FD7FEB}" dt="2021-05-30T12:43:27.129" v="3713" actId="692"/>
          <ac:cxnSpMkLst>
            <pc:docMk/>
            <pc:sldMk cId="816080354" sldId="316"/>
            <ac:cxnSpMk id="47" creationId="{914CC7A4-C934-4AE0-9B83-F1A81E6DC163}"/>
          </ac:cxnSpMkLst>
        </pc:cxnChg>
        <pc:cxnChg chg="mod">
          <ac:chgData name="Pujing Yang" userId="ab333b3b-3743-41c6-90fc-2f9eb70a673e" providerId="ADAL" clId="{AE6B5979-B045-428E-AEA2-D41CE4FD7FEB}" dt="2021-05-30T12:43:27.129" v="3713" actId="692"/>
          <ac:cxnSpMkLst>
            <pc:docMk/>
            <pc:sldMk cId="816080354" sldId="316"/>
            <ac:cxnSpMk id="48" creationId="{B8267979-6B59-4092-8CF8-33678EDD5BA5}"/>
          </ac:cxnSpMkLst>
        </pc:cxnChg>
        <pc:cxnChg chg="mod">
          <ac:chgData name="Pujing Yang" userId="ab333b3b-3743-41c6-90fc-2f9eb70a673e" providerId="ADAL" clId="{AE6B5979-B045-428E-AEA2-D41CE4FD7FEB}" dt="2021-05-30T12:43:27.129" v="3713" actId="692"/>
          <ac:cxnSpMkLst>
            <pc:docMk/>
            <pc:sldMk cId="816080354" sldId="316"/>
            <ac:cxnSpMk id="49" creationId="{5E38A560-D2A4-4BD7-A1D7-E4324C6F5E3C}"/>
          </ac:cxnSpMkLst>
        </pc:cxnChg>
        <pc:cxnChg chg="mod">
          <ac:chgData name="Pujing Yang" userId="ab333b3b-3743-41c6-90fc-2f9eb70a673e" providerId="ADAL" clId="{AE6B5979-B045-428E-AEA2-D41CE4FD7FEB}" dt="2021-05-30T12:43:27.129" v="3713" actId="692"/>
          <ac:cxnSpMkLst>
            <pc:docMk/>
            <pc:sldMk cId="816080354" sldId="316"/>
            <ac:cxnSpMk id="50" creationId="{A5534AEA-C09C-4F99-A7BE-0ECE0766460C}"/>
          </ac:cxnSpMkLst>
        </pc:cxnChg>
        <pc:cxnChg chg="mod">
          <ac:chgData name="Pujing Yang" userId="ab333b3b-3743-41c6-90fc-2f9eb70a673e" providerId="ADAL" clId="{AE6B5979-B045-428E-AEA2-D41CE4FD7FEB}" dt="2021-05-30T12:43:27.129" v="3713" actId="692"/>
          <ac:cxnSpMkLst>
            <pc:docMk/>
            <pc:sldMk cId="816080354" sldId="316"/>
            <ac:cxnSpMk id="51" creationId="{92708DCE-8BB4-4C75-9EE8-37AEF68EEA4D}"/>
          </ac:cxnSpMkLst>
        </pc:cxnChg>
        <pc:cxnChg chg="mod">
          <ac:chgData name="Pujing Yang" userId="ab333b3b-3743-41c6-90fc-2f9eb70a673e" providerId="ADAL" clId="{AE6B5979-B045-428E-AEA2-D41CE4FD7FEB}" dt="2021-05-30T12:43:27.129" v="3713" actId="692"/>
          <ac:cxnSpMkLst>
            <pc:docMk/>
            <pc:sldMk cId="816080354" sldId="316"/>
            <ac:cxnSpMk id="52" creationId="{BBADDD0F-D9D4-44B0-A1B3-C90872B56BA4}"/>
          </ac:cxnSpMkLst>
        </pc:cxnChg>
        <pc:cxnChg chg="mod">
          <ac:chgData name="Pujing Yang" userId="ab333b3b-3743-41c6-90fc-2f9eb70a673e" providerId="ADAL" clId="{AE6B5979-B045-428E-AEA2-D41CE4FD7FEB}" dt="2021-05-30T12:43:27.129" v="3713" actId="692"/>
          <ac:cxnSpMkLst>
            <pc:docMk/>
            <pc:sldMk cId="816080354" sldId="316"/>
            <ac:cxnSpMk id="53" creationId="{541A2192-459D-42A7-98A4-7F9D32B51FB7}"/>
          </ac:cxnSpMkLst>
        </pc:cxnChg>
        <pc:cxnChg chg="mod">
          <ac:chgData name="Pujing Yang" userId="ab333b3b-3743-41c6-90fc-2f9eb70a673e" providerId="ADAL" clId="{AE6B5979-B045-428E-AEA2-D41CE4FD7FEB}" dt="2021-05-30T12:43:27.129" v="3713" actId="692"/>
          <ac:cxnSpMkLst>
            <pc:docMk/>
            <pc:sldMk cId="816080354" sldId="316"/>
            <ac:cxnSpMk id="54" creationId="{7B8B01C1-FB72-44AB-90CE-33A3F4B996F9}"/>
          </ac:cxnSpMkLst>
        </pc:cxnChg>
        <pc:cxnChg chg="mod">
          <ac:chgData name="Pujing Yang" userId="ab333b3b-3743-41c6-90fc-2f9eb70a673e" providerId="ADAL" clId="{AE6B5979-B045-428E-AEA2-D41CE4FD7FEB}" dt="2021-05-30T12:43:27.129" v="3713" actId="692"/>
          <ac:cxnSpMkLst>
            <pc:docMk/>
            <pc:sldMk cId="816080354" sldId="316"/>
            <ac:cxnSpMk id="55" creationId="{6A02ED75-F13C-44C6-9F66-656A0A3D8677}"/>
          </ac:cxnSpMkLst>
        </pc:cxnChg>
        <pc:cxnChg chg="mod">
          <ac:chgData name="Pujing Yang" userId="ab333b3b-3743-41c6-90fc-2f9eb70a673e" providerId="ADAL" clId="{AE6B5979-B045-428E-AEA2-D41CE4FD7FEB}" dt="2021-05-30T12:43:27.129" v="3713" actId="692"/>
          <ac:cxnSpMkLst>
            <pc:docMk/>
            <pc:sldMk cId="816080354" sldId="316"/>
            <ac:cxnSpMk id="56" creationId="{1D3A66A2-9B83-42A4-BD46-8CB53874FCEC}"/>
          </ac:cxnSpMkLst>
        </pc:cxnChg>
        <pc:cxnChg chg="mod">
          <ac:chgData name="Pujing Yang" userId="ab333b3b-3743-41c6-90fc-2f9eb70a673e" providerId="ADAL" clId="{AE6B5979-B045-428E-AEA2-D41CE4FD7FEB}" dt="2021-05-30T12:43:27.129" v="3713" actId="692"/>
          <ac:cxnSpMkLst>
            <pc:docMk/>
            <pc:sldMk cId="816080354" sldId="316"/>
            <ac:cxnSpMk id="57" creationId="{404BF267-1C7E-4F4D-9DD9-7798E20A37D4}"/>
          </ac:cxnSpMkLst>
        </pc:cxnChg>
        <pc:cxnChg chg="mod">
          <ac:chgData name="Pujing Yang" userId="ab333b3b-3743-41c6-90fc-2f9eb70a673e" providerId="ADAL" clId="{AE6B5979-B045-428E-AEA2-D41CE4FD7FEB}" dt="2021-05-30T12:43:27.129" v="3713" actId="692"/>
          <ac:cxnSpMkLst>
            <pc:docMk/>
            <pc:sldMk cId="816080354" sldId="316"/>
            <ac:cxnSpMk id="58" creationId="{247A80F7-6638-43AD-BC96-3CA7B70F6F7E}"/>
          </ac:cxnSpMkLst>
        </pc:cxnChg>
        <pc:cxnChg chg="mod">
          <ac:chgData name="Pujing Yang" userId="ab333b3b-3743-41c6-90fc-2f9eb70a673e" providerId="ADAL" clId="{AE6B5979-B045-428E-AEA2-D41CE4FD7FEB}" dt="2021-05-30T12:43:27.129" v="3713" actId="692"/>
          <ac:cxnSpMkLst>
            <pc:docMk/>
            <pc:sldMk cId="816080354" sldId="316"/>
            <ac:cxnSpMk id="59" creationId="{6DF5CB17-3AFF-404A-BA0C-6AFA465A9224}"/>
          </ac:cxnSpMkLst>
        </pc:cxnChg>
        <pc:cxnChg chg="mod">
          <ac:chgData name="Pujing Yang" userId="ab333b3b-3743-41c6-90fc-2f9eb70a673e" providerId="ADAL" clId="{AE6B5979-B045-428E-AEA2-D41CE4FD7FEB}" dt="2021-05-30T12:43:27.129" v="3713" actId="692"/>
          <ac:cxnSpMkLst>
            <pc:docMk/>
            <pc:sldMk cId="816080354" sldId="316"/>
            <ac:cxnSpMk id="60" creationId="{2995BD1B-059D-4AB9-81FA-E3788C9BC20A}"/>
          </ac:cxnSpMkLst>
        </pc:cxnChg>
        <pc:cxnChg chg="mod">
          <ac:chgData name="Pujing Yang" userId="ab333b3b-3743-41c6-90fc-2f9eb70a673e" providerId="ADAL" clId="{AE6B5979-B045-428E-AEA2-D41CE4FD7FEB}" dt="2021-05-30T12:43:27.129" v="3713" actId="692"/>
          <ac:cxnSpMkLst>
            <pc:docMk/>
            <pc:sldMk cId="816080354" sldId="316"/>
            <ac:cxnSpMk id="61" creationId="{4B0037FA-C667-4F43-82A9-41CB1027934B}"/>
          </ac:cxnSpMkLst>
        </pc:cxnChg>
        <pc:cxnChg chg="mod">
          <ac:chgData name="Pujing Yang" userId="ab333b3b-3743-41c6-90fc-2f9eb70a673e" providerId="ADAL" clId="{AE6B5979-B045-428E-AEA2-D41CE4FD7FEB}" dt="2021-05-30T12:43:27.129" v="3713" actId="692"/>
          <ac:cxnSpMkLst>
            <pc:docMk/>
            <pc:sldMk cId="816080354" sldId="316"/>
            <ac:cxnSpMk id="62" creationId="{D0056EB4-EEF3-4F67-8726-AEC453B4387E}"/>
          </ac:cxnSpMkLst>
        </pc:cxnChg>
        <pc:cxnChg chg="mod">
          <ac:chgData name="Pujing Yang" userId="ab333b3b-3743-41c6-90fc-2f9eb70a673e" providerId="ADAL" clId="{AE6B5979-B045-428E-AEA2-D41CE4FD7FEB}" dt="2021-05-30T12:43:27.129" v="3713" actId="692"/>
          <ac:cxnSpMkLst>
            <pc:docMk/>
            <pc:sldMk cId="816080354" sldId="316"/>
            <ac:cxnSpMk id="63" creationId="{38CB7480-1067-459F-89E3-A6C810F5C8C5}"/>
          </ac:cxnSpMkLst>
        </pc:cxnChg>
        <pc:cxnChg chg="mod">
          <ac:chgData name="Pujing Yang" userId="ab333b3b-3743-41c6-90fc-2f9eb70a673e" providerId="ADAL" clId="{AE6B5979-B045-428E-AEA2-D41CE4FD7FEB}" dt="2021-05-30T12:43:27.129" v="3713" actId="692"/>
          <ac:cxnSpMkLst>
            <pc:docMk/>
            <pc:sldMk cId="816080354" sldId="316"/>
            <ac:cxnSpMk id="64" creationId="{2F938700-F35D-4E7A-89E5-DD3439A8510A}"/>
          </ac:cxnSpMkLst>
        </pc:cxnChg>
        <pc:cxnChg chg="mod">
          <ac:chgData name="Pujing Yang" userId="ab333b3b-3743-41c6-90fc-2f9eb70a673e" providerId="ADAL" clId="{AE6B5979-B045-428E-AEA2-D41CE4FD7FEB}" dt="2021-05-30T12:43:27.129" v="3713" actId="692"/>
          <ac:cxnSpMkLst>
            <pc:docMk/>
            <pc:sldMk cId="816080354" sldId="316"/>
            <ac:cxnSpMk id="65" creationId="{B29F4A62-00AE-4FAD-956D-155ADF354E69}"/>
          </ac:cxnSpMkLst>
        </pc:cxnChg>
        <pc:cxnChg chg="mod">
          <ac:chgData name="Pujing Yang" userId="ab333b3b-3743-41c6-90fc-2f9eb70a673e" providerId="ADAL" clId="{AE6B5979-B045-428E-AEA2-D41CE4FD7FEB}" dt="2021-05-30T12:43:27.129" v="3713" actId="692"/>
          <ac:cxnSpMkLst>
            <pc:docMk/>
            <pc:sldMk cId="816080354" sldId="316"/>
            <ac:cxnSpMk id="66" creationId="{09CF8192-5E17-49FE-A85B-1E10F5FA65CB}"/>
          </ac:cxnSpMkLst>
        </pc:cxnChg>
        <pc:cxnChg chg="mod">
          <ac:chgData name="Pujing Yang" userId="ab333b3b-3743-41c6-90fc-2f9eb70a673e" providerId="ADAL" clId="{AE6B5979-B045-428E-AEA2-D41CE4FD7FEB}" dt="2021-05-30T12:43:27.129" v="3713" actId="692"/>
          <ac:cxnSpMkLst>
            <pc:docMk/>
            <pc:sldMk cId="816080354" sldId="316"/>
            <ac:cxnSpMk id="67" creationId="{FA7CA478-84A3-4B2C-A566-3E64D3CEAEF2}"/>
          </ac:cxnSpMkLst>
        </pc:cxnChg>
        <pc:cxnChg chg="mod">
          <ac:chgData name="Pujing Yang" userId="ab333b3b-3743-41c6-90fc-2f9eb70a673e" providerId="ADAL" clId="{AE6B5979-B045-428E-AEA2-D41CE4FD7FEB}" dt="2021-05-30T12:43:27.129" v="3713" actId="692"/>
          <ac:cxnSpMkLst>
            <pc:docMk/>
            <pc:sldMk cId="816080354" sldId="316"/>
            <ac:cxnSpMk id="68" creationId="{417CA5A8-1AE8-4FDA-88CE-832785B42B1D}"/>
          </ac:cxnSpMkLst>
        </pc:cxnChg>
        <pc:cxnChg chg="mod">
          <ac:chgData name="Pujing Yang" userId="ab333b3b-3743-41c6-90fc-2f9eb70a673e" providerId="ADAL" clId="{AE6B5979-B045-428E-AEA2-D41CE4FD7FEB}" dt="2021-05-30T12:43:27.129" v="3713" actId="692"/>
          <ac:cxnSpMkLst>
            <pc:docMk/>
            <pc:sldMk cId="816080354" sldId="316"/>
            <ac:cxnSpMk id="69" creationId="{3A1FD415-34DE-42C1-8D0B-3152D1B84777}"/>
          </ac:cxnSpMkLst>
        </pc:cxnChg>
        <pc:cxnChg chg="mod">
          <ac:chgData name="Pujing Yang" userId="ab333b3b-3743-41c6-90fc-2f9eb70a673e" providerId="ADAL" clId="{AE6B5979-B045-428E-AEA2-D41CE4FD7FEB}" dt="2021-05-30T12:43:27.129" v="3713" actId="692"/>
          <ac:cxnSpMkLst>
            <pc:docMk/>
            <pc:sldMk cId="816080354" sldId="316"/>
            <ac:cxnSpMk id="70" creationId="{27BF19DA-420C-459C-A456-CC7D25128AD4}"/>
          </ac:cxnSpMkLst>
        </pc:cxnChg>
        <pc:cxnChg chg="mod">
          <ac:chgData name="Pujing Yang" userId="ab333b3b-3743-41c6-90fc-2f9eb70a673e" providerId="ADAL" clId="{AE6B5979-B045-428E-AEA2-D41CE4FD7FEB}" dt="2021-05-30T12:43:27.129" v="3713" actId="692"/>
          <ac:cxnSpMkLst>
            <pc:docMk/>
            <pc:sldMk cId="816080354" sldId="316"/>
            <ac:cxnSpMk id="71" creationId="{60C6E32B-C2C5-4474-B64C-04E2C1881D38}"/>
          </ac:cxnSpMkLst>
        </pc:cxnChg>
        <pc:cxnChg chg="mod">
          <ac:chgData name="Pujing Yang" userId="ab333b3b-3743-41c6-90fc-2f9eb70a673e" providerId="ADAL" clId="{AE6B5979-B045-428E-AEA2-D41CE4FD7FEB}" dt="2021-05-30T12:43:27.129" v="3713" actId="692"/>
          <ac:cxnSpMkLst>
            <pc:docMk/>
            <pc:sldMk cId="816080354" sldId="316"/>
            <ac:cxnSpMk id="72" creationId="{24FF5DC5-AA4B-4FC2-BF9D-3860F9881B4D}"/>
          </ac:cxnSpMkLst>
        </pc:cxnChg>
        <pc:cxnChg chg="mod">
          <ac:chgData name="Pujing Yang" userId="ab333b3b-3743-41c6-90fc-2f9eb70a673e" providerId="ADAL" clId="{AE6B5979-B045-428E-AEA2-D41CE4FD7FEB}" dt="2021-05-30T12:43:16.188" v="3711" actId="692"/>
          <ac:cxnSpMkLst>
            <pc:docMk/>
            <pc:sldMk cId="816080354" sldId="316"/>
            <ac:cxnSpMk id="74" creationId="{855713AF-50EE-4993-ABBD-B3FA8334FA24}"/>
          </ac:cxnSpMkLst>
        </pc:cxnChg>
        <pc:cxnChg chg="mod">
          <ac:chgData name="Pujing Yang" userId="ab333b3b-3743-41c6-90fc-2f9eb70a673e" providerId="ADAL" clId="{AE6B5979-B045-428E-AEA2-D41CE4FD7FEB}" dt="2021-05-30T12:43:16.188" v="3711" actId="692"/>
          <ac:cxnSpMkLst>
            <pc:docMk/>
            <pc:sldMk cId="816080354" sldId="316"/>
            <ac:cxnSpMk id="75" creationId="{3647DF96-F223-4252-88C9-04C1D68817E9}"/>
          </ac:cxnSpMkLst>
        </pc:cxnChg>
        <pc:cxnChg chg="mod">
          <ac:chgData name="Pujing Yang" userId="ab333b3b-3743-41c6-90fc-2f9eb70a673e" providerId="ADAL" clId="{AE6B5979-B045-428E-AEA2-D41CE4FD7FEB}" dt="2021-05-30T12:43:16.188" v="3711" actId="692"/>
          <ac:cxnSpMkLst>
            <pc:docMk/>
            <pc:sldMk cId="816080354" sldId="316"/>
            <ac:cxnSpMk id="76" creationId="{58F22806-8F08-4C1C-AE29-51441D080BC9}"/>
          </ac:cxnSpMkLst>
        </pc:cxnChg>
        <pc:cxnChg chg="mod">
          <ac:chgData name="Pujing Yang" userId="ab333b3b-3743-41c6-90fc-2f9eb70a673e" providerId="ADAL" clId="{AE6B5979-B045-428E-AEA2-D41CE4FD7FEB}" dt="2021-05-30T12:43:16.188" v="3711" actId="692"/>
          <ac:cxnSpMkLst>
            <pc:docMk/>
            <pc:sldMk cId="816080354" sldId="316"/>
            <ac:cxnSpMk id="78" creationId="{DD81127E-4D28-4219-9C2B-689D7C45C01F}"/>
          </ac:cxnSpMkLst>
        </pc:cxnChg>
        <pc:cxnChg chg="mod">
          <ac:chgData name="Pujing Yang" userId="ab333b3b-3743-41c6-90fc-2f9eb70a673e" providerId="ADAL" clId="{AE6B5979-B045-428E-AEA2-D41CE4FD7FEB}" dt="2021-05-30T12:43:16.188" v="3711" actId="692"/>
          <ac:cxnSpMkLst>
            <pc:docMk/>
            <pc:sldMk cId="816080354" sldId="316"/>
            <ac:cxnSpMk id="79" creationId="{160E1453-3578-4123-88A4-58C6B80A9713}"/>
          </ac:cxnSpMkLst>
        </pc:cxnChg>
        <pc:cxnChg chg="mod">
          <ac:chgData name="Pujing Yang" userId="ab333b3b-3743-41c6-90fc-2f9eb70a673e" providerId="ADAL" clId="{AE6B5979-B045-428E-AEA2-D41CE4FD7FEB}" dt="2021-05-30T12:43:16.188" v="3711" actId="692"/>
          <ac:cxnSpMkLst>
            <pc:docMk/>
            <pc:sldMk cId="816080354" sldId="316"/>
            <ac:cxnSpMk id="80" creationId="{D0C02D0B-9236-4E00-861E-0C8F39034311}"/>
          </ac:cxnSpMkLst>
        </pc:cxnChg>
        <pc:cxnChg chg="mod topLvl">
          <ac:chgData name="Pujing Yang" userId="ab333b3b-3743-41c6-90fc-2f9eb70a673e" providerId="ADAL" clId="{AE6B5979-B045-428E-AEA2-D41CE4FD7FEB}" dt="2021-05-30T12:47:19.614" v="3762" actId="164"/>
          <ac:cxnSpMkLst>
            <pc:docMk/>
            <pc:sldMk cId="816080354" sldId="316"/>
            <ac:cxnSpMk id="94" creationId="{D22C7E0B-5AFF-4251-881C-4A6DA7CAB2EE}"/>
          </ac:cxnSpMkLst>
        </pc:cxnChg>
        <pc:cxnChg chg="mod topLvl">
          <ac:chgData name="Pujing Yang" userId="ab333b3b-3743-41c6-90fc-2f9eb70a673e" providerId="ADAL" clId="{AE6B5979-B045-428E-AEA2-D41CE4FD7FEB}" dt="2021-05-30T12:47:19.614" v="3762" actId="164"/>
          <ac:cxnSpMkLst>
            <pc:docMk/>
            <pc:sldMk cId="816080354" sldId="316"/>
            <ac:cxnSpMk id="95" creationId="{F66C19CB-0982-4860-8EB2-5B2E3966AA0C}"/>
          </ac:cxnSpMkLst>
        </pc:cxnChg>
        <pc:cxnChg chg="mod topLvl">
          <ac:chgData name="Pujing Yang" userId="ab333b3b-3743-41c6-90fc-2f9eb70a673e" providerId="ADAL" clId="{AE6B5979-B045-428E-AEA2-D41CE4FD7FEB}" dt="2021-05-30T12:47:19.614" v="3762" actId="164"/>
          <ac:cxnSpMkLst>
            <pc:docMk/>
            <pc:sldMk cId="816080354" sldId="316"/>
            <ac:cxnSpMk id="96" creationId="{8AADF562-7B2B-4A57-86BD-144FCE79D122}"/>
          </ac:cxnSpMkLst>
        </pc:cxnChg>
        <pc:cxnChg chg="mod">
          <ac:chgData name="Pujing Yang" userId="ab333b3b-3743-41c6-90fc-2f9eb70a673e" providerId="ADAL" clId="{AE6B5979-B045-428E-AEA2-D41CE4FD7FEB}" dt="2021-05-30T12:45:49.116" v="3736"/>
          <ac:cxnSpMkLst>
            <pc:docMk/>
            <pc:sldMk cId="816080354" sldId="316"/>
            <ac:cxnSpMk id="98" creationId="{2A75B267-FC02-4982-8C67-8CB087DE8E16}"/>
          </ac:cxnSpMkLst>
        </pc:cxnChg>
        <pc:cxnChg chg="mod">
          <ac:chgData name="Pujing Yang" userId="ab333b3b-3743-41c6-90fc-2f9eb70a673e" providerId="ADAL" clId="{AE6B5979-B045-428E-AEA2-D41CE4FD7FEB}" dt="2021-05-30T12:45:49.116" v="3736"/>
          <ac:cxnSpMkLst>
            <pc:docMk/>
            <pc:sldMk cId="816080354" sldId="316"/>
            <ac:cxnSpMk id="99" creationId="{FE6F6818-6A4D-4C50-8977-878C582D291E}"/>
          </ac:cxnSpMkLst>
        </pc:cxnChg>
        <pc:cxnChg chg="mod">
          <ac:chgData name="Pujing Yang" userId="ab333b3b-3743-41c6-90fc-2f9eb70a673e" providerId="ADAL" clId="{AE6B5979-B045-428E-AEA2-D41CE4FD7FEB}" dt="2021-05-30T12:45:49.116" v="3736"/>
          <ac:cxnSpMkLst>
            <pc:docMk/>
            <pc:sldMk cId="816080354" sldId="316"/>
            <ac:cxnSpMk id="100" creationId="{717CBCDC-DE06-4C99-94DC-80BDF1438238}"/>
          </ac:cxnSpMkLst>
        </pc:cxnChg>
        <pc:cxnChg chg="mod">
          <ac:chgData name="Pujing Yang" userId="ab333b3b-3743-41c6-90fc-2f9eb70a673e" providerId="ADAL" clId="{AE6B5979-B045-428E-AEA2-D41CE4FD7FEB}" dt="2021-05-30T12:45:49.116" v="3736"/>
          <ac:cxnSpMkLst>
            <pc:docMk/>
            <pc:sldMk cId="816080354" sldId="316"/>
            <ac:cxnSpMk id="101" creationId="{6ECB841B-A59F-440B-A6AC-6D5C2E8DDB85}"/>
          </ac:cxnSpMkLst>
        </pc:cxnChg>
        <pc:cxnChg chg="mod">
          <ac:chgData name="Pujing Yang" userId="ab333b3b-3743-41c6-90fc-2f9eb70a673e" providerId="ADAL" clId="{AE6B5979-B045-428E-AEA2-D41CE4FD7FEB}" dt="2021-05-30T12:45:49.116" v="3736"/>
          <ac:cxnSpMkLst>
            <pc:docMk/>
            <pc:sldMk cId="816080354" sldId="316"/>
            <ac:cxnSpMk id="102" creationId="{F0B38570-17BE-422A-9BDC-9EF4FFF15A6B}"/>
          </ac:cxnSpMkLst>
        </pc:cxnChg>
        <pc:cxnChg chg="mod">
          <ac:chgData name="Pujing Yang" userId="ab333b3b-3743-41c6-90fc-2f9eb70a673e" providerId="ADAL" clId="{AE6B5979-B045-428E-AEA2-D41CE4FD7FEB}" dt="2021-05-30T12:45:49.116" v="3736"/>
          <ac:cxnSpMkLst>
            <pc:docMk/>
            <pc:sldMk cId="816080354" sldId="316"/>
            <ac:cxnSpMk id="103" creationId="{B75C2600-F7A1-4513-9AEC-11CBA2AF0FE9}"/>
          </ac:cxnSpMkLst>
        </pc:cxnChg>
        <pc:cxnChg chg="mod">
          <ac:chgData name="Pujing Yang" userId="ab333b3b-3743-41c6-90fc-2f9eb70a673e" providerId="ADAL" clId="{AE6B5979-B045-428E-AEA2-D41CE4FD7FEB}" dt="2021-05-30T12:45:49.116" v="3736"/>
          <ac:cxnSpMkLst>
            <pc:docMk/>
            <pc:sldMk cId="816080354" sldId="316"/>
            <ac:cxnSpMk id="104" creationId="{21AECC09-7075-4F91-A45B-A729ACDD95CD}"/>
          </ac:cxnSpMkLst>
        </pc:cxnChg>
        <pc:cxnChg chg="mod">
          <ac:chgData name="Pujing Yang" userId="ab333b3b-3743-41c6-90fc-2f9eb70a673e" providerId="ADAL" clId="{AE6B5979-B045-428E-AEA2-D41CE4FD7FEB}" dt="2021-05-30T12:45:49.116" v="3736"/>
          <ac:cxnSpMkLst>
            <pc:docMk/>
            <pc:sldMk cId="816080354" sldId="316"/>
            <ac:cxnSpMk id="106" creationId="{33A3EAAE-DBBA-4F0C-A26A-ABD82D985C5E}"/>
          </ac:cxnSpMkLst>
        </pc:cxnChg>
        <pc:cxnChg chg="mod">
          <ac:chgData name="Pujing Yang" userId="ab333b3b-3743-41c6-90fc-2f9eb70a673e" providerId="ADAL" clId="{AE6B5979-B045-428E-AEA2-D41CE4FD7FEB}" dt="2021-05-30T12:45:49.116" v="3736"/>
          <ac:cxnSpMkLst>
            <pc:docMk/>
            <pc:sldMk cId="816080354" sldId="316"/>
            <ac:cxnSpMk id="107" creationId="{697D441B-ADDF-444C-BD36-5951B726A507}"/>
          </ac:cxnSpMkLst>
        </pc:cxnChg>
        <pc:cxnChg chg="mod">
          <ac:chgData name="Pujing Yang" userId="ab333b3b-3743-41c6-90fc-2f9eb70a673e" providerId="ADAL" clId="{AE6B5979-B045-428E-AEA2-D41CE4FD7FEB}" dt="2021-05-30T12:45:49.116" v="3736"/>
          <ac:cxnSpMkLst>
            <pc:docMk/>
            <pc:sldMk cId="816080354" sldId="316"/>
            <ac:cxnSpMk id="108" creationId="{66319759-E62C-4517-B7B8-35D6DDF9A05C}"/>
          </ac:cxnSpMkLst>
        </pc:cxnChg>
        <pc:cxnChg chg="mod">
          <ac:chgData name="Pujing Yang" userId="ab333b3b-3743-41c6-90fc-2f9eb70a673e" providerId="ADAL" clId="{AE6B5979-B045-428E-AEA2-D41CE4FD7FEB}" dt="2021-05-30T12:45:49.116" v="3736"/>
          <ac:cxnSpMkLst>
            <pc:docMk/>
            <pc:sldMk cId="816080354" sldId="316"/>
            <ac:cxnSpMk id="109" creationId="{68CECC3E-9890-45AB-8C4E-75D40C4722FA}"/>
          </ac:cxnSpMkLst>
        </pc:cxnChg>
        <pc:cxnChg chg="mod">
          <ac:chgData name="Pujing Yang" userId="ab333b3b-3743-41c6-90fc-2f9eb70a673e" providerId="ADAL" clId="{AE6B5979-B045-428E-AEA2-D41CE4FD7FEB}" dt="2021-05-30T12:45:49.116" v="3736"/>
          <ac:cxnSpMkLst>
            <pc:docMk/>
            <pc:sldMk cId="816080354" sldId="316"/>
            <ac:cxnSpMk id="110" creationId="{530CABE7-8FCC-4736-9233-6C5ED102C4AF}"/>
          </ac:cxnSpMkLst>
        </pc:cxnChg>
        <pc:cxnChg chg="mod">
          <ac:chgData name="Pujing Yang" userId="ab333b3b-3743-41c6-90fc-2f9eb70a673e" providerId="ADAL" clId="{AE6B5979-B045-428E-AEA2-D41CE4FD7FEB}" dt="2021-05-30T12:45:49.116" v="3736"/>
          <ac:cxnSpMkLst>
            <pc:docMk/>
            <pc:sldMk cId="816080354" sldId="316"/>
            <ac:cxnSpMk id="111" creationId="{9A058115-4CF6-4898-A0F9-A9DD7C4CA184}"/>
          </ac:cxnSpMkLst>
        </pc:cxnChg>
        <pc:cxnChg chg="mod">
          <ac:chgData name="Pujing Yang" userId="ab333b3b-3743-41c6-90fc-2f9eb70a673e" providerId="ADAL" clId="{AE6B5979-B045-428E-AEA2-D41CE4FD7FEB}" dt="2021-05-30T12:45:49.116" v="3736"/>
          <ac:cxnSpMkLst>
            <pc:docMk/>
            <pc:sldMk cId="816080354" sldId="316"/>
            <ac:cxnSpMk id="112" creationId="{CAA51DC7-1F63-4717-B2E8-F4D8828FE811}"/>
          </ac:cxnSpMkLst>
        </pc:cxnChg>
        <pc:cxnChg chg="mod">
          <ac:chgData name="Pujing Yang" userId="ab333b3b-3743-41c6-90fc-2f9eb70a673e" providerId="ADAL" clId="{AE6B5979-B045-428E-AEA2-D41CE4FD7FEB}" dt="2021-05-30T12:45:49.116" v="3736"/>
          <ac:cxnSpMkLst>
            <pc:docMk/>
            <pc:sldMk cId="816080354" sldId="316"/>
            <ac:cxnSpMk id="114" creationId="{AC7F5F0D-2053-4E18-BE4C-A5ADFB08E570}"/>
          </ac:cxnSpMkLst>
        </pc:cxnChg>
        <pc:cxnChg chg="mod">
          <ac:chgData name="Pujing Yang" userId="ab333b3b-3743-41c6-90fc-2f9eb70a673e" providerId="ADAL" clId="{AE6B5979-B045-428E-AEA2-D41CE4FD7FEB}" dt="2021-05-30T12:45:49.116" v="3736"/>
          <ac:cxnSpMkLst>
            <pc:docMk/>
            <pc:sldMk cId="816080354" sldId="316"/>
            <ac:cxnSpMk id="115" creationId="{34AFB0EC-C926-4CDF-B209-9396543B8E7D}"/>
          </ac:cxnSpMkLst>
        </pc:cxnChg>
        <pc:cxnChg chg="mod">
          <ac:chgData name="Pujing Yang" userId="ab333b3b-3743-41c6-90fc-2f9eb70a673e" providerId="ADAL" clId="{AE6B5979-B045-428E-AEA2-D41CE4FD7FEB}" dt="2021-05-30T12:45:49.116" v="3736"/>
          <ac:cxnSpMkLst>
            <pc:docMk/>
            <pc:sldMk cId="816080354" sldId="316"/>
            <ac:cxnSpMk id="116" creationId="{F87D31E9-3499-44CB-B661-9D636D6F4EDB}"/>
          </ac:cxnSpMkLst>
        </pc:cxnChg>
        <pc:cxnChg chg="mod">
          <ac:chgData name="Pujing Yang" userId="ab333b3b-3743-41c6-90fc-2f9eb70a673e" providerId="ADAL" clId="{AE6B5979-B045-428E-AEA2-D41CE4FD7FEB}" dt="2021-05-30T12:45:49.116" v="3736"/>
          <ac:cxnSpMkLst>
            <pc:docMk/>
            <pc:sldMk cId="816080354" sldId="316"/>
            <ac:cxnSpMk id="117" creationId="{190DCAC9-90C1-46A5-837E-4462FF82182D}"/>
          </ac:cxnSpMkLst>
        </pc:cxnChg>
        <pc:cxnChg chg="mod">
          <ac:chgData name="Pujing Yang" userId="ab333b3b-3743-41c6-90fc-2f9eb70a673e" providerId="ADAL" clId="{AE6B5979-B045-428E-AEA2-D41CE4FD7FEB}" dt="2021-05-30T12:45:49.116" v="3736"/>
          <ac:cxnSpMkLst>
            <pc:docMk/>
            <pc:sldMk cId="816080354" sldId="316"/>
            <ac:cxnSpMk id="118" creationId="{43DB6459-8EB5-40F4-877E-412BE4385C28}"/>
          </ac:cxnSpMkLst>
        </pc:cxnChg>
        <pc:cxnChg chg="mod">
          <ac:chgData name="Pujing Yang" userId="ab333b3b-3743-41c6-90fc-2f9eb70a673e" providerId="ADAL" clId="{AE6B5979-B045-428E-AEA2-D41CE4FD7FEB}" dt="2021-05-30T12:45:49.116" v="3736"/>
          <ac:cxnSpMkLst>
            <pc:docMk/>
            <pc:sldMk cId="816080354" sldId="316"/>
            <ac:cxnSpMk id="119" creationId="{2BF6BA73-6A87-46D1-B893-902702736D75}"/>
          </ac:cxnSpMkLst>
        </pc:cxnChg>
        <pc:cxnChg chg="mod">
          <ac:chgData name="Pujing Yang" userId="ab333b3b-3743-41c6-90fc-2f9eb70a673e" providerId="ADAL" clId="{AE6B5979-B045-428E-AEA2-D41CE4FD7FEB}" dt="2021-05-30T12:45:49.116" v="3736"/>
          <ac:cxnSpMkLst>
            <pc:docMk/>
            <pc:sldMk cId="816080354" sldId="316"/>
            <ac:cxnSpMk id="120" creationId="{75A10B23-0170-4B79-99A6-8FC24A73F7BB}"/>
          </ac:cxnSpMkLst>
        </pc:cxnChg>
        <pc:cxnChg chg="mod topLvl">
          <ac:chgData name="Pujing Yang" userId="ab333b3b-3743-41c6-90fc-2f9eb70a673e" providerId="ADAL" clId="{AE6B5979-B045-428E-AEA2-D41CE4FD7FEB}" dt="2021-05-30T12:46:34.648" v="3748" actId="165"/>
          <ac:cxnSpMkLst>
            <pc:docMk/>
            <pc:sldMk cId="816080354" sldId="316"/>
            <ac:cxnSpMk id="122" creationId="{3DB49266-09DB-4201-A8A2-F0A7C22D6E6B}"/>
          </ac:cxnSpMkLst>
        </pc:cxnChg>
        <pc:cxnChg chg="mod topLvl">
          <ac:chgData name="Pujing Yang" userId="ab333b3b-3743-41c6-90fc-2f9eb70a673e" providerId="ADAL" clId="{AE6B5979-B045-428E-AEA2-D41CE4FD7FEB}" dt="2021-05-30T12:46:34.648" v="3748" actId="165"/>
          <ac:cxnSpMkLst>
            <pc:docMk/>
            <pc:sldMk cId="816080354" sldId="316"/>
            <ac:cxnSpMk id="123" creationId="{6D9DF5A0-786F-4054-9E40-294138568E32}"/>
          </ac:cxnSpMkLst>
        </pc:cxnChg>
        <pc:cxnChg chg="mod topLvl">
          <ac:chgData name="Pujing Yang" userId="ab333b3b-3743-41c6-90fc-2f9eb70a673e" providerId="ADAL" clId="{AE6B5979-B045-428E-AEA2-D41CE4FD7FEB}" dt="2021-05-30T12:46:34.648" v="3748" actId="165"/>
          <ac:cxnSpMkLst>
            <pc:docMk/>
            <pc:sldMk cId="816080354" sldId="316"/>
            <ac:cxnSpMk id="124" creationId="{F39CDD26-ADF2-4947-82FF-0230ECCFD5C4}"/>
          </ac:cxnSpMkLst>
        </pc:cxnChg>
        <pc:cxnChg chg="mod topLvl">
          <ac:chgData name="Pujing Yang" userId="ab333b3b-3743-41c6-90fc-2f9eb70a673e" providerId="ADAL" clId="{AE6B5979-B045-428E-AEA2-D41CE4FD7FEB}" dt="2021-05-30T12:46:34.648" v="3748" actId="165"/>
          <ac:cxnSpMkLst>
            <pc:docMk/>
            <pc:sldMk cId="816080354" sldId="316"/>
            <ac:cxnSpMk id="125" creationId="{6EB7B7D8-ED2C-4C3F-A271-3179105404ED}"/>
          </ac:cxnSpMkLst>
        </pc:cxnChg>
        <pc:cxnChg chg="mod topLvl">
          <ac:chgData name="Pujing Yang" userId="ab333b3b-3743-41c6-90fc-2f9eb70a673e" providerId="ADAL" clId="{AE6B5979-B045-428E-AEA2-D41CE4FD7FEB}" dt="2021-05-30T12:46:34.648" v="3748" actId="165"/>
          <ac:cxnSpMkLst>
            <pc:docMk/>
            <pc:sldMk cId="816080354" sldId="316"/>
            <ac:cxnSpMk id="126" creationId="{D22F71BD-E6F4-4A12-B3A6-E89BE0912D23}"/>
          </ac:cxnSpMkLst>
        </pc:cxnChg>
        <pc:cxnChg chg="mod topLvl">
          <ac:chgData name="Pujing Yang" userId="ab333b3b-3743-41c6-90fc-2f9eb70a673e" providerId="ADAL" clId="{AE6B5979-B045-428E-AEA2-D41CE4FD7FEB}" dt="2021-05-30T12:46:34.648" v="3748" actId="165"/>
          <ac:cxnSpMkLst>
            <pc:docMk/>
            <pc:sldMk cId="816080354" sldId="316"/>
            <ac:cxnSpMk id="127" creationId="{FEB63388-3EF1-4C4C-8E26-A11C741CC10B}"/>
          </ac:cxnSpMkLst>
        </pc:cxnChg>
        <pc:cxnChg chg="mod topLvl">
          <ac:chgData name="Pujing Yang" userId="ab333b3b-3743-41c6-90fc-2f9eb70a673e" providerId="ADAL" clId="{AE6B5979-B045-428E-AEA2-D41CE4FD7FEB}" dt="2021-05-30T12:46:34.648" v="3748" actId="165"/>
          <ac:cxnSpMkLst>
            <pc:docMk/>
            <pc:sldMk cId="816080354" sldId="316"/>
            <ac:cxnSpMk id="128" creationId="{53C7FAEE-808A-432E-A542-B9FB9AA95207}"/>
          </ac:cxnSpMkLst>
        </pc:cxnChg>
        <pc:cxnChg chg="mod topLvl">
          <ac:chgData name="Pujing Yang" userId="ab333b3b-3743-41c6-90fc-2f9eb70a673e" providerId="ADAL" clId="{AE6B5979-B045-428E-AEA2-D41CE4FD7FEB}" dt="2021-05-30T12:46:34.648" v="3748" actId="165"/>
          <ac:cxnSpMkLst>
            <pc:docMk/>
            <pc:sldMk cId="816080354" sldId="316"/>
            <ac:cxnSpMk id="130" creationId="{C2012282-A311-487C-8C8A-92C75A5A6B9D}"/>
          </ac:cxnSpMkLst>
        </pc:cxnChg>
        <pc:cxnChg chg="mod topLvl">
          <ac:chgData name="Pujing Yang" userId="ab333b3b-3743-41c6-90fc-2f9eb70a673e" providerId="ADAL" clId="{AE6B5979-B045-428E-AEA2-D41CE4FD7FEB}" dt="2021-05-30T12:46:34.648" v="3748" actId="165"/>
          <ac:cxnSpMkLst>
            <pc:docMk/>
            <pc:sldMk cId="816080354" sldId="316"/>
            <ac:cxnSpMk id="131" creationId="{928A018A-AAB3-4EB6-AC96-0BFB9C74F078}"/>
          </ac:cxnSpMkLst>
        </pc:cxnChg>
        <pc:cxnChg chg="mod topLvl">
          <ac:chgData name="Pujing Yang" userId="ab333b3b-3743-41c6-90fc-2f9eb70a673e" providerId="ADAL" clId="{AE6B5979-B045-428E-AEA2-D41CE4FD7FEB}" dt="2021-05-30T12:46:34.648" v="3748" actId="165"/>
          <ac:cxnSpMkLst>
            <pc:docMk/>
            <pc:sldMk cId="816080354" sldId="316"/>
            <ac:cxnSpMk id="132" creationId="{539158DF-DABB-49CF-8BA4-2D45681E5B02}"/>
          </ac:cxnSpMkLst>
        </pc:cxnChg>
        <pc:cxnChg chg="mod topLvl">
          <ac:chgData name="Pujing Yang" userId="ab333b3b-3743-41c6-90fc-2f9eb70a673e" providerId="ADAL" clId="{AE6B5979-B045-428E-AEA2-D41CE4FD7FEB}" dt="2021-05-30T12:46:34.648" v="3748" actId="165"/>
          <ac:cxnSpMkLst>
            <pc:docMk/>
            <pc:sldMk cId="816080354" sldId="316"/>
            <ac:cxnSpMk id="133" creationId="{FA8CC8FA-3546-4BCD-8390-3F06380D798A}"/>
          </ac:cxnSpMkLst>
        </pc:cxnChg>
        <pc:cxnChg chg="mod topLvl">
          <ac:chgData name="Pujing Yang" userId="ab333b3b-3743-41c6-90fc-2f9eb70a673e" providerId="ADAL" clId="{AE6B5979-B045-428E-AEA2-D41CE4FD7FEB}" dt="2021-05-30T12:46:34.648" v="3748" actId="165"/>
          <ac:cxnSpMkLst>
            <pc:docMk/>
            <pc:sldMk cId="816080354" sldId="316"/>
            <ac:cxnSpMk id="134" creationId="{DDB6838F-C889-4D23-B6AA-441C5C1C1E21}"/>
          </ac:cxnSpMkLst>
        </pc:cxnChg>
        <pc:cxnChg chg="mod topLvl">
          <ac:chgData name="Pujing Yang" userId="ab333b3b-3743-41c6-90fc-2f9eb70a673e" providerId="ADAL" clId="{AE6B5979-B045-428E-AEA2-D41CE4FD7FEB}" dt="2021-05-30T12:46:34.648" v="3748" actId="165"/>
          <ac:cxnSpMkLst>
            <pc:docMk/>
            <pc:sldMk cId="816080354" sldId="316"/>
            <ac:cxnSpMk id="135" creationId="{A3458B9B-1623-4108-B46E-D3ECDFFFDCAD}"/>
          </ac:cxnSpMkLst>
        </pc:cxnChg>
        <pc:cxnChg chg="mod topLvl">
          <ac:chgData name="Pujing Yang" userId="ab333b3b-3743-41c6-90fc-2f9eb70a673e" providerId="ADAL" clId="{AE6B5979-B045-428E-AEA2-D41CE4FD7FEB}" dt="2021-05-30T12:46:34.648" v="3748" actId="165"/>
          <ac:cxnSpMkLst>
            <pc:docMk/>
            <pc:sldMk cId="816080354" sldId="316"/>
            <ac:cxnSpMk id="136" creationId="{289BDA5C-E79E-4220-9DAB-09F038841457}"/>
          </ac:cxnSpMkLst>
        </pc:cxnChg>
        <pc:cxnChg chg="mod topLvl">
          <ac:chgData name="Pujing Yang" userId="ab333b3b-3743-41c6-90fc-2f9eb70a673e" providerId="ADAL" clId="{AE6B5979-B045-428E-AEA2-D41CE4FD7FEB}" dt="2021-05-30T12:46:34.648" v="3748" actId="165"/>
          <ac:cxnSpMkLst>
            <pc:docMk/>
            <pc:sldMk cId="816080354" sldId="316"/>
            <ac:cxnSpMk id="138" creationId="{0F0EE395-A722-4A04-B853-4C7E9D9BB0E5}"/>
          </ac:cxnSpMkLst>
        </pc:cxnChg>
        <pc:cxnChg chg="mod topLvl">
          <ac:chgData name="Pujing Yang" userId="ab333b3b-3743-41c6-90fc-2f9eb70a673e" providerId="ADAL" clId="{AE6B5979-B045-428E-AEA2-D41CE4FD7FEB}" dt="2021-05-30T12:46:34.648" v="3748" actId="165"/>
          <ac:cxnSpMkLst>
            <pc:docMk/>
            <pc:sldMk cId="816080354" sldId="316"/>
            <ac:cxnSpMk id="139" creationId="{505289DD-98D9-4585-ADCC-9BC39D2957D9}"/>
          </ac:cxnSpMkLst>
        </pc:cxnChg>
        <pc:cxnChg chg="mod topLvl">
          <ac:chgData name="Pujing Yang" userId="ab333b3b-3743-41c6-90fc-2f9eb70a673e" providerId="ADAL" clId="{AE6B5979-B045-428E-AEA2-D41CE4FD7FEB}" dt="2021-05-30T12:46:34.648" v="3748" actId="165"/>
          <ac:cxnSpMkLst>
            <pc:docMk/>
            <pc:sldMk cId="816080354" sldId="316"/>
            <ac:cxnSpMk id="140" creationId="{CC63F4A0-4374-4131-B0FC-4526CAD695C9}"/>
          </ac:cxnSpMkLst>
        </pc:cxnChg>
        <pc:cxnChg chg="mod topLvl">
          <ac:chgData name="Pujing Yang" userId="ab333b3b-3743-41c6-90fc-2f9eb70a673e" providerId="ADAL" clId="{AE6B5979-B045-428E-AEA2-D41CE4FD7FEB}" dt="2021-05-30T12:46:34.648" v="3748" actId="165"/>
          <ac:cxnSpMkLst>
            <pc:docMk/>
            <pc:sldMk cId="816080354" sldId="316"/>
            <ac:cxnSpMk id="141" creationId="{95EEB515-F8BC-43C0-9190-4DFB2ED6107A}"/>
          </ac:cxnSpMkLst>
        </pc:cxnChg>
        <pc:cxnChg chg="mod topLvl">
          <ac:chgData name="Pujing Yang" userId="ab333b3b-3743-41c6-90fc-2f9eb70a673e" providerId="ADAL" clId="{AE6B5979-B045-428E-AEA2-D41CE4FD7FEB}" dt="2021-05-30T12:46:34.648" v="3748" actId="165"/>
          <ac:cxnSpMkLst>
            <pc:docMk/>
            <pc:sldMk cId="816080354" sldId="316"/>
            <ac:cxnSpMk id="142" creationId="{00A50F14-5236-4F4C-8E29-07DC3C0F9A4F}"/>
          </ac:cxnSpMkLst>
        </pc:cxnChg>
        <pc:cxnChg chg="mod topLvl">
          <ac:chgData name="Pujing Yang" userId="ab333b3b-3743-41c6-90fc-2f9eb70a673e" providerId="ADAL" clId="{AE6B5979-B045-428E-AEA2-D41CE4FD7FEB}" dt="2021-05-30T12:46:34.648" v="3748" actId="165"/>
          <ac:cxnSpMkLst>
            <pc:docMk/>
            <pc:sldMk cId="816080354" sldId="316"/>
            <ac:cxnSpMk id="143" creationId="{EB3E9D60-381C-4F77-8173-1033A72F0AAB}"/>
          </ac:cxnSpMkLst>
        </pc:cxnChg>
        <pc:cxnChg chg="mod topLvl">
          <ac:chgData name="Pujing Yang" userId="ab333b3b-3743-41c6-90fc-2f9eb70a673e" providerId="ADAL" clId="{AE6B5979-B045-428E-AEA2-D41CE4FD7FEB}" dt="2021-05-30T12:46:34.648" v="3748" actId="165"/>
          <ac:cxnSpMkLst>
            <pc:docMk/>
            <pc:sldMk cId="816080354" sldId="316"/>
            <ac:cxnSpMk id="144" creationId="{0C1356D2-6F25-4D1D-9522-E1E0C50BAC76}"/>
          </ac:cxnSpMkLst>
        </pc:cxnChg>
        <pc:cxnChg chg="mod topLvl">
          <ac:chgData name="Pujing Yang" userId="ab333b3b-3743-41c6-90fc-2f9eb70a673e" providerId="ADAL" clId="{AE6B5979-B045-428E-AEA2-D41CE4FD7FEB}" dt="2021-05-30T12:46:34.648" v="3748" actId="165"/>
          <ac:cxnSpMkLst>
            <pc:docMk/>
            <pc:sldMk cId="816080354" sldId="316"/>
            <ac:cxnSpMk id="146" creationId="{CEE1F63D-ABDE-4571-A322-70568D753535}"/>
          </ac:cxnSpMkLst>
        </pc:cxnChg>
        <pc:cxnChg chg="mod topLvl">
          <ac:chgData name="Pujing Yang" userId="ab333b3b-3743-41c6-90fc-2f9eb70a673e" providerId="ADAL" clId="{AE6B5979-B045-428E-AEA2-D41CE4FD7FEB}" dt="2021-05-30T12:46:34.648" v="3748" actId="165"/>
          <ac:cxnSpMkLst>
            <pc:docMk/>
            <pc:sldMk cId="816080354" sldId="316"/>
            <ac:cxnSpMk id="147" creationId="{ACF57C16-20F1-4763-A90B-67FE8A46912D}"/>
          </ac:cxnSpMkLst>
        </pc:cxnChg>
        <pc:cxnChg chg="mod topLvl">
          <ac:chgData name="Pujing Yang" userId="ab333b3b-3743-41c6-90fc-2f9eb70a673e" providerId="ADAL" clId="{AE6B5979-B045-428E-AEA2-D41CE4FD7FEB}" dt="2021-05-30T12:46:34.648" v="3748" actId="165"/>
          <ac:cxnSpMkLst>
            <pc:docMk/>
            <pc:sldMk cId="816080354" sldId="316"/>
            <ac:cxnSpMk id="148" creationId="{FA798D79-AB3A-4099-9157-75212D37CDA6}"/>
          </ac:cxnSpMkLst>
        </pc:cxnChg>
        <pc:cxnChg chg="mod topLvl">
          <ac:chgData name="Pujing Yang" userId="ab333b3b-3743-41c6-90fc-2f9eb70a673e" providerId="ADAL" clId="{AE6B5979-B045-428E-AEA2-D41CE4FD7FEB}" dt="2021-05-30T12:46:34.648" v="3748" actId="165"/>
          <ac:cxnSpMkLst>
            <pc:docMk/>
            <pc:sldMk cId="816080354" sldId="316"/>
            <ac:cxnSpMk id="149" creationId="{80D69B61-22C4-4377-88FD-E605A055D484}"/>
          </ac:cxnSpMkLst>
        </pc:cxnChg>
        <pc:cxnChg chg="mod topLvl">
          <ac:chgData name="Pujing Yang" userId="ab333b3b-3743-41c6-90fc-2f9eb70a673e" providerId="ADAL" clId="{AE6B5979-B045-428E-AEA2-D41CE4FD7FEB}" dt="2021-05-30T12:46:34.648" v="3748" actId="165"/>
          <ac:cxnSpMkLst>
            <pc:docMk/>
            <pc:sldMk cId="816080354" sldId="316"/>
            <ac:cxnSpMk id="150" creationId="{721D07A6-3D27-4BB1-A0BA-8C9794DA1FD5}"/>
          </ac:cxnSpMkLst>
        </pc:cxnChg>
        <pc:cxnChg chg="mod topLvl">
          <ac:chgData name="Pujing Yang" userId="ab333b3b-3743-41c6-90fc-2f9eb70a673e" providerId="ADAL" clId="{AE6B5979-B045-428E-AEA2-D41CE4FD7FEB}" dt="2021-05-30T12:46:34.648" v="3748" actId="165"/>
          <ac:cxnSpMkLst>
            <pc:docMk/>
            <pc:sldMk cId="816080354" sldId="316"/>
            <ac:cxnSpMk id="151" creationId="{7999FB9E-0A91-4CFF-88BF-966FC3FD45AB}"/>
          </ac:cxnSpMkLst>
        </pc:cxnChg>
        <pc:cxnChg chg="mod topLvl">
          <ac:chgData name="Pujing Yang" userId="ab333b3b-3743-41c6-90fc-2f9eb70a673e" providerId="ADAL" clId="{AE6B5979-B045-428E-AEA2-D41CE4FD7FEB}" dt="2021-05-30T12:46:34.648" v="3748" actId="165"/>
          <ac:cxnSpMkLst>
            <pc:docMk/>
            <pc:sldMk cId="816080354" sldId="316"/>
            <ac:cxnSpMk id="152" creationId="{AA1C546D-B075-43DC-9BA2-F351B3E9BBA7}"/>
          </ac:cxnSpMkLst>
        </pc:cxnChg>
        <pc:cxnChg chg="mod topLvl">
          <ac:chgData name="Pujing Yang" userId="ab333b3b-3743-41c6-90fc-2f9eb70a673e" providerId="ADAL" clId="{AE6B5979-B045-428E-AEA2-D41CE4FD7FEB}" dt="2021-05-30T12:46:34.648" v="3748" actId="165"/>
          <ac:cxnSpMkLst>
            <pc:docMk/>
            <pc:sldMk cId="816080354" sldId="316"/>
            <ac:cxnSpMk id="154" creationId="{EFE67B78-AE46-4B10-8BD4-D7C981344F16}"/>
          </ac:cxnSpMkLst>
        </pc:cxnChg>
        <pc:cxnChg chg="mod topLvl">
          <ac:chgData name="Pujing Yang" userId="ab333b3b-3743-41c6-90fc-2f9eb70a673e" providerId="ADAL" clId="{AE6B5979-B045-428E-AEA2-D41CE4FD7FEB}" dt="2021-05-30T12:46:34.648" v="3748" actId="165"/>
          <ac:cxnSpMkLst>
            <pc:docMk/>
            <pc:sldMk cId="816080354" sldId="316"/>
            <ac:cxnSpMk id="155" creationId="{3D541AC0-7D59-4246-BC5C-7A803282E271}"/>
          </ac:cxnSpMkLst>
        </pc:cxnChg>
        <pc:cxnChg chg="mod topLvl">
          <ac:chgData name="Pujing Yang" userId="ab333b3b-3743-41c6-90fc-2f9eb70a673e" providerId="ADAL" clId="{AE6B5979-B045-428E-AEA2-D41CE4FD7FEB}" dt="2021-05-30T12:46:34.648" v="3748" actId="165"/>
          <ac:cxnSpMkLst>
            <pc:docMk/>
            <pc:sldMk cId="816080354" sldId="316"/>
            <ac:cxnSpMk id="156" creationId="{8316F3BB-061C-4150-A253-7C097D85FEF8}"/>
          </ac:cxnSpMkLst>
        </pc:cxnChg>
        <pc:cxnChg chg="mod topLvl">
          <ac:chgData name="Pujing Yang" userId="ab333b3b-3743-41c6-90fc-2f9eb70a673e" providerId="ADAL" clId="{AE6B5979-B045-428E-AEA2-D41CE4FD7FEB}" dt="2021-05-30T12:46:34.648" v="3748" actId="165"/>
          <ac:cxnSpMkLst>
            <pc:docMk/>
            <pc:sldMk cId="816080354" sldId="316"/>
            <ac:cxnSpMk id="157" creationId="{E1BA8F8A-F439-4285-887B-804791F7582A}"/>
          </ac:cxnSpMkLst>
        </pc:cxnChg>
        <pc:cxnChg chg="mod topLvl">
          <ac:chgData name="Pujing Yang" userId="ab333b3b-3743-41c6-90fc-2f9eb70a673e" providerId="ADAL" clId="{AE6B5979-B045-428E-AEA2-D41CE4FD7FEB}" dt="2021-05-30T12:46:34.648" v="3748" actId="165"/>
          <ac:cxnSpMkLst>
            <pc:docMk/>
            <pc:sldMk cId="816080354" sldId="316"/>
            <ac:cxnSpMk id="158" creationId="{B8966135-1155-4C40-880F-D45C50586880}"/>
          </ac:cxnSpMkLst>
        </pc:cxnChg>
        <pc:cxnChg chg="mod topLvl">
          <ac:chgData name="Pujing Yang" userId="ab333b3b-3743-41c6-90fc-2f9eb70a673e" providerId="ADAL" clId="{AE6B5979-B045-428E-AEA2-D41CE4FD7FEB}" dt="2021-05-30T12:46:34.648" v="3748" actId="165"/>
          <ac:cxnSpMkLst>
            <pc:docMk/>
            <pc:sldMk cId="816080354" sldId="316"/>
            <ac:cxnSpMk id="159" creationId="{0EB080F7-1865-4A4F-AF7B-D2AE59D545F8}"/>
          </ac:cxnSpMkLst>
        </pc:cxnChg>
        <pc:cxnChg chg="mod topLvl">
          <ac:chgData name="Pujing Yang" userId="ab333b3b-3743-41c6-90fc-2f9eb70a673e" providerId="ADAL" clId="{AE6B5979-B045-428E-AEA2-D41CE4FD7FEB}" dt="2021-05-30T12:46:34.648" v="3748" actId="165"/>
          <ac:cxnSpMkLst>
            <pc:docMk/>
            <pc:sldMk cId="816080354" sldId="316"/>
            <ac:cxnSpMk id="160" creationId="{3FD03990-1F34-4A04-864D-C36F4D9D22DF}"/>
          </ac:cxnSpMkLst>
        </pc:cxnChg>
        <pc:cxnChg chg="mod topLvl">
          <ac:chgData name="Pujing Yang" userId="ab333b3b-3743-41c6-90fc-2f9eb70a673e" providerId="ADAL" clId="{AE6B5979-B045-428E-AEA2-D41CE4FD7FEB}" dt="2021-05-30T12:46:34.648" v="3748" actId="165"/>
          <ac:cxnSpMkLst>
            <pc:docMk/>
            <pc:sldMk cId="816080354" sldId="316"/>
            <ac:cxnSpMk id="162" creationId="{681D6DCA-251B-44A9-99D4-355B5E6D4C54}"/>
          </ac:cxnSpMkLst>
        </pc:cxnChg>
        <pc:cxnChg chg="mod topLvl">
          <ac:chgData name="Pujing Yang" userId="ab333b3b-3743-41c6-90fc-2f9eb70a673e" providerId="ADAL" clId="{AE6B5979-B045-428E-AEA2-D41CE4FD7FEB}" dt="2021-05-30T12:46:34.648" v="3748" actId="165"/>
          <ac:cxnSpMkLst>
            <pc:docMk/>
            <pc:sldMk cId="816080354" sldId="316"/>
            <ac:cxnSpMk id="163" creationId="{19871848-2369-4F7E-8F42-AA7D8783C602}"/>
          </ac:cxnSpMkLst>
        </pc:cxnChg>
        <pc:cxnChg chg="mod topLvl">
          <ac:chgData name="Pujing Yang" userId="ab333b3b-3743-41c6-90fc-2f9eb70a673e" providerId="ADAL" clId="{AE6B5979-B045-428E-AEA2-D41CE4FD7FEB}" dt="2021-05-30T12:46:34.648" v="3748" actId="165"/>
          <ac:cxnSpMkLst>
            <pc:docMk/>
            <pc:sldMk cId="816080354" sldId="316"/>
            <ac:cxnSpMk id="164" creationId="{A33513AC-CEDC-4DE7-8BBC-0E8CA69BFA8E}"/>
          </ac:cxnSpMkLst>
        </pc:cxnChg>
        <pc:cxnChg chg="mod topLvl">
          <ac:chgData name="Pujing Yang" userId="ab333b3b-3743-41c6-90fc-2f9eb70a673e" providerId="ADAL" clId="{AE6B5979-B045-428E-AEA2-D41CE4FD7FEB}" dt="2021-05-30T12:46:34.648" v="3748" actId="165"/>
          <ac:cxnSpMkLst>
            <pc:docMk/>
            <pc:sldMk cId="816080354" sldId="316"/>
            <ac:cxnSpMk id="165" creationId="{2D123E6D-2189-4F52-BDB6-7D5588DB4865}"/>
          </ac:cxnSpMkLst>
        </pc:cxnChg>
        <pc:cxnChg chg="mod topLvl">
          <ac:chgData name="Pujing Yang" userId="ab333b3b-3743-41c6-90fc-2f9eb70a673e" providerId="ADAL" clId="{AE6B5979-B045-428E-AEA2-D41CE4FD7FEB}" dt="2021-05-30T12:46:34.648" v="3748" actId="165"/>
          <ac:cxnSpMkLst>
            <pc:docMk/>
            <pc:sldMk cId="816080354" sldId="316"/>
            <ac:cxnSpMk id="166" creationId="{1BA95FEA-06A6-43CB-B6C4-B8E34211261D}"/>
          </ac:cxnSpMkLst>
        </pc:cxnChg>
        <pc:cxnChg chg="mod topLvl">
          <ac:chgData name="Pujing Yang" userId="ab333b3b-3743-41c6-90fc-2f9eb70a673e" providerId="ADAL" clId="{AE6B5979-B045-428E-AEA2-D41CE4FD7FEB}" dt="2021-05-30T12:46:34.648" v="3748" actId="165"/>
          <ac:cxnSpMkLst>
            <pc:docMk/>
            <pc:sldMk cId="816080354" sldId="316"/>
            <ac:cxnSpMk id="167" creationId="{5B0EAF78-69B0-40A5-AC20-21FA0899555B}"/>
          </ac:cxnSpMkLst>
        </pc:cxnChg>
        <pc:cxnChg chg="mod topLvl">
          <ac:chgData name="Pujing Yang" userId="ab333b3b-3743-41c6-90fc-2f9eb70a673e" providerId="ADAL" clId="{AE6B5979-B045-428E-AEA2-D41CE4FD7FEB}" dt="2021-05-30T12:46:34.648" v="3748" actId="165"/>
          <ac:cxnSpMkLst>
            <pc:docMk/>
            <pc:sldMk cId="816080354" sldId="316"/>
            <ac:cxnSpMk id="168" creationId="{1FE6FAC4-547E-435D-8D58-02CC4E790204}"/>
          </ac:cxnSpMkLst>
        </pc:cxnChg>
        <pc:cxnChg chg="mod topLvl">
          <ac:chgData name="Pujing Yang" userId="ab333b3b-3743-41c6-90fc-2f9eb70a673e" providerId="ADAL" clId="{AE6B5979-B045-428E-AEA2-D41CE4FD7FEB}" dt="2021-05-30T12:46:34.648" v="3748" actId="165"/>
          <ac:cxnSpMkLst>
            <pc:docMk/>
            <pc:sldMk cId="816080354" sldId="316"/>
            <ac:cxnSpMk id="170" creationId="{B195741C-24B4-42D3-A4B8-7C46FD754480}"/>
          </ac:cxnSpMkLst>
        </pc:cxnChg>
        <pc:cxnChg chg="mod topLvl">
          <ac:chgData name="Pujing Yang" userId="ab333b3b-3743-41c6-90fc-2f9eb70a673e" providerId="ADAL" clId="{AE6B5979-B045-428E-AEA2-D41CE4FD7FEB}" dt="2021-05-30T12:46:34.648" v="3748" actId="165"/>
          <ac:cxnSpMkLst>
            <pc:docMk/>
            <pc:sldMk cId="816080354" sldId="316"/>
            <ac:cxnSpMk id="171" creationId="{A4A72E29-2A42-4246-AA42-67E3EF71CF25}"/>
          </ac:cxnSpMkLst>
        </pc:cxnChg>
        <pc:cxnChg chg="mod topLvl">
          <ac:chgData name="Pujing Yang" userId="ab333b3b-3743-41c6-90fc-2f9eb70a673e" providerId="ADAL" clId="{AE6B5979-B045-428E-AEA2-D41CE4FD7FEB}" dt="2021-05-30T12:46:34.648" v="3748" actId="165"/>
          <ac:cxnSpMkLst>
            <pc:docMk/>
            <pc:sldMk cId="816080354" sldId="316"/>
            <ac:cxnSpMk id="172" creationId="{F97AA4D3-90F6-40D8-AA31-3867A56CFAC5}"/>
          </ac:cxnSpMkLst>
        </pc:cxnChg>
      </pc:sldChg>
      <pc:sldChg chg="add del">
        <pc:chgData name="Pujing Yang" userId="ab333b3b-3743-41c6-90fc-2f9eb70a673e" providerId="ADAL" clId="{AE6B5979-B045-428E-AEA2-D41CE4FD7FEB}" dt="2021-05-30T12:46:43.593" v="3752" actId="47"/>
        <pc:sldMkLst>
          <pc:docMk/>
          <pc:sldMk cId="182338226" sldId="317"/>
        </pc:sldMkLst>
      </pc:sldChg>
      <pc:sldChg chg="addSp delSp modSp add del mod delAnim">
        <pc:chgData name="Pujing Yang" userId="ab333b3b-3743-41c6-90fc-2f9eb70a673e" providerId="ADAL" clId="{AE6B5979-B045-428E-AEA2-D41CE4FD7FEB}" dt="2021-05-30T12:57:16.667" v="3855" actId="47"/>
        <pc:sldMkLst>
          <pc:docMk/>
          <pc:sldMk cId="1050084469" sldId="317"/>
        </pc:sldMkLst>
        <pc:spChg chg="mod">
          <ac:chgData name="Pujing Yang" userId="ab333b3b-3743-41c6-90fc-2f9eb70a673e" providerId="ADAL" clId="{AE6B5979-B045-428E-AEA2-D41CE4FD7FEB}" dt="2021-05-30T12:48:50.766" v="3786" actId="14430"/>
          <ac:spMkLst>
            <pc:docMk/>
            <pc:sldMk cId="1050084469" sldId="317"/>
            <ac:spMk id="14" creationId="{6908F076-F591-4C44-ABBB-FAD646197588}"/>
          </ac:spMkLst>
        </pc:spChg>
        <pc:spChg chg="mod">
          <ac:chgData name="Pujing Yang" userId="ab333b3b-3743-41c6-90fc-2f9eb70a673e" providerId="ADAL" clId="{AE6B5979-B045-428E-AEA2-D41CE4FD7FEB}" dt="2021-05-30T12:48:48.584" v="3785" actId="14430"/>
          <ac:spMkLst>
            <pc:docMk/>
            <pc:sldMk cId="1050084469" sldId="317"/>
            <ac:spMk id="19" creationId="{6448D17D-46BE-46C3-BD38-336C3A58B9DC}"/>
          </ac:spMkLst>
        </pc:spChg>
        <pc:spChg chg="mod">
          <ac:chgData name="Pujing Yang" userId="ab333b3b-3743-41c6-90fc-2f9eb70a673e" providerId="ADAL" clId="{AE6B5979-B045-428E-AEA2-D41CE4FD7FEB}" dt="2021-05-30T12:48:36.048" v="3777" actId="14430"/>
          <ac:spMkLst>
            <pc:docMk/>
            <pc:sldMk cId="1050084469" sldId="317"/>
            <ac:spMk id="23" creationId="{E6278643-4BE0-4DAD-9F7D-035C7048CBA9}"/>
          </ac:spMkLst>
        </pc:spChg>
        <pc:grpChg chg="del">
          <ac:chgData name="Pujing Yang" userId="ab333b3b-3743-41c6-90fc-2f9eb70a673e" providerId="ADAL" clId="{AE6B5979-B045-428E-AEA2-D41CE4FD7FEB}" dt="2021-05-30T12:48:07.528" v="3770" actId="165"/>
          <ac:grpSpMkLst>
            <pc:docMk/>
            <pc:sldMk cId="1050084469" sldId="317"/>
            <ac:grpSpMk id="11" creationId="{ACC7F028-C5BC-4946-A319-034302DF3759}"/>
          </ac:grpSpMkLst>
        </pc:grpChg>
        <pc:grpChg chg="del">
          <ac:chgData name="Pujing Yang" userId="ab333b3b-3743-41c6-90fc-2f9eb70a673e" providerId="ADAL" clId="{AE6B5979-B045-428E-AEA2-D41CE4FD7FEB}" dt="2021-05-30T12:48:07.528" v="3770" actId="165"/>
          <ac:grpSpMkLst>
            <pc:docMk/>
            <pc:sldMk cId="1050084469" sldId="317"/>
            <ac:grpSpMk id="12" creationId="{C1ECC3AF-7B70-415C-8A17-2DA7A46220DF}"/>
          </ac:grpSpMkLst>
        </pc:grpChg>
        <pc:grpChg chg="del">
          <ac:chgData name="Pujing Yang" userId="ab333b3b-3743-41c6-90fc-2f9eb70a673e" providerId="ADAL" clId="{AE6B5979-B045-428E-AEA2-D41CE4FD7FEB}" dt="2021-05-30T12:48:07.528" v="3770" actId="165"/>
          <ac:grpSpMkLst>
            <pc:docMk/>
            <pc:sldMk cId="1050084469" sldId="317"/>
            <ac:grpSpMk id="15" creationId="{0653005B-A48C-48E5-8AA1-F2CC1CDFBAD7}"/>
          </ac:grpSpMkLst>
        </pc:grpChg>
        <pc:grpChg chg="del">
          <ac:chgData name="Pujing Yang" userId="ab333b3b-3743-41c6-90fc-2f9eb70a673e" providerId="ADAL" clId="{AE6B5979-B045-428E-AEA2-D41CE4FD7FEB}" dt="2021-05-30T12:48:07.528" v="3770" actId="165"/>
          <ac:grpSpMkLst>
            <pc:docMk/>
            <pc:sldMk cId="1050084469" sldId="317"/>
            <ac:grpSpMk id="17" creationId="{401A5C91-239B-4457-8EEB-19D02845B3B3}"/>
          </ac:grpSpMkLst>
        </pc:grpChg>
        <pc:grpChg chg="mod">
          <ac:chgData name="Pujing Yang" userId="ab333b3b-3743-41c6-90fc-2f9eb70a673e" providerId="ADAL" clId="{AE6B5979-B045-428E-AEA2-D41CE4FD7FEB}" dt="2021-05-30T12:48:52.258" v="3787" actId="14430"/>
          <ac:grpSpMkLst>
            <pc:docMk/>
            <pc:sldMk cId="1050084469" sldId="317"/>
            <ac:grpSpMk id="20" creationId="{89DE7297-2AFD-45F1-912C-FE78E9282B8C}"/>
          </ac:grpSpMkLst>
        </pc:grpChg>
        <pc:grpChg chg="del">
          <ac:chgData name="Pujing Yang" userId="ab333b3b-3743-41c6-90fc-2f9eb70a673e" providerId="ADAL" clId="{AE6B5979-B045-428E-AEA2-D41CE4FD7FEB}" dt="2021-05-30T12:48:07.528" v="3770" actId="165"/>
          <ac:grpSpMkLst>
            <pc:docMk/>
            <pc:sldMk cId="1050084469" sldId="317"/>
            <ac:grpSpMk id="21" creationId="{9B9A6F04-9418-427C-A187-E9F944159731}"/>
          </ac:grpSpMkLst>
        </pc:grpChg>
        <pc:grpChg chg="del">
          <ac:chgData name="Pujing Yang" userId="ab333b3b-3743-41c6-90fc-2f9eb70a673e" providerId="ADAL" clId="{AE6B5979-B045-428E-AEA2-D41CE4FD7FEB}" dt="2021-05-30T12:48:07.528" v="3770" actId="165"/>
          <ac:grpSpMkLst>
            <pc:docMk/>
            <pc:sldMk cId="1050084469" sldId="317"/>
            <ac:grpSpMk id="22" creationId="{E4F6A077-6706-4A48-A070-75DEAADCF7FF}"/>
          </ac:grpSpMkLst>
        </pc:grpChg>
        <pc:grpChg chg="mod">
          <ac:chgData name="Pujing Yang" userId="ab333b3b-3743-41c6-90fc-2f9eb70a673e" providerId="ADAL" clId="{AE6B5979-B045-428E-AEA2-D41CE4FD7FEB}" dt="2021-05-30T12:48:36.682" v="3778" actId="14430"/>
          <ac:grpSpMkLst>
            <pc:docMk/>
            <pc:sldMk cId="1050084469" sldId="317"/>
            <ac:grpSpMk id="24" creationId="{9EC0D234-D5CD-44FF-BAA3-5241F8240CA6}"/>
          </ac:grpSpMkLst>
        </pc:grpChg>
        <pc:grpChg chg="del">
          <ac:chgData name="Pujing Yang" userId="ab333b3b-3743-41c6-90fc-2f9eb70a673e" providerId="ADAL" clId="{AE6B5979-B045-428E-AEA2-D41CE4FD7FEB}" dt="2021-05-30T12:48:07.528" v="3770" actId="165"/>
          <ac:grpSpMkLst>
            <pc:docMk/>
            <pc:sldMk cId="1050084469" sldId="317"/>
            <ac:grpSpMk id="73" creationId="{69F5C967-CF70-40A5-98C5-3ABF94C5407F}"/>
          </ac:grpSpMkLst>
        </pc:grpChg>
        <pc:grpChg chg="del">
          <ac:chgData name="Pujing Yang" userId="ab333b3b-3743-41c6-90fc-2f9eb70a673e" providerId="ADAL" clId="{AE6B5979-B045-428E-AEA2-D41CE4FD7FEB}" dt="2021-05-30T12:48:07.528" v="3770" actId="165"/>
          <ac:grpSpMkLst>
            <pc:docMk/>
            <pc:sldMk cId="1050084469" sldId="317"/>
            <ac:grpSpMk id="77" creationId="{3555788E-2981-446C-83FF-6E3DADB69CC9}"/>
          </ac:grpSpMkLst>
        </pc:grpChg>
        <pc:grpChg chg="del">
          <ac:chgData name="Pujing Yang" userId="ab333b3b-3743-41c6-90fc-2f9eb70a673e" providerId="ADAL" clId="{AE6B5979-B045-428E-AEA2-D41CE4FD7FEB}" dt="2021-05-30T12:48:00.432" v="3769" actId="478"/>
          <ac:grpSpMkLst>
            <pc:docMk/>
            <pc:sldMk cId="1050084469" sldId="317"/>
            <ac:grpSpMk id="173" creationId="{D7040860-174A-4267-AB8C-27039408FF66}"/>
          </ac:grpSpMkLst>
        </pc:grpChg>
        <pc:picChg chg="mod">
          <ac:chgData name="Pujing Yang" userId="ab333b3b-3743-41c6-90fc-2f9eb70a673e" providerId="ADAL" clId="{AE6B5979-B045-428E-AEA2-D41CE4FD7FEB}" dt="2021-05-30T12:48:34.874" v="3776" actId="14430"/>
          <ac:picMkLst>
            <pc:docMk/>
            <pc:sldMk cId="1050084469" sldId="317"/>
            <ac:picMk id="81" creationId="{12C3039F-E7DD-4EDB-A964-C41F7D19FD36}"/>
          </ac:picMkLst>
        </pc:picChg>
        <pc:picChg chg="mod">
          <ac:chgData name="Pujing Yang" userId="ab333b3b-3743-41c6-90fc-2f9eb70a673e" providerId="ADAL" clId="{AE6B5979-B045-428E-AEA2-D41CE4FD7FEB}" dt="2021-05-30T12:48:44.130" v="3783" actId="14430"/>
          <ac:picMkLst>
            <pc:docMk/>
            <pc:sldMk cId="1050084469" sldId="317"/>
            <ac:picMk id="82" creationId="{5E55C062-A8AC-4BF5-B7C2-A25F31022EC3}"/>
          </ac:picMkLst>
        </pc:picChg>
        <pc:cxnChg chg="mod topLvl">
          <ac:chgData name="Pujing Yang" userId="ab333b3b-3743-41c6-90fc-2f9eb70a673e" providerId="ADAL" clId="{AE6B5979-B045-428E-AEA2-D41CE4FD7FEB}" dt="2021-05-30T12:50:54.235" v="3821" actId="692"/>
          <ac:cxnSpMkLst>
            <pc:docMk/>
            <pc:sldMk cId="1050084469" sldId="317"/>
            <ac:cxnSpMk id="28" creationId="{DD50DDC3-0983-4D9F-AAA9-199BC438D7DB}"/>
          </ac:cxnSpMkLst>
        </pc:cxnChg>
        <pc:cxnChg chg="mod topLvl">
          <ac:chgData name="Pujing Yang" userId="ab333b3b-3743-41c6-90fc-2f9eb70a673e" providerId="ADAL" clId="{AE6B5979-B045-428E-AEA2-D41CE4FD7FEB}" dt="2021-05-30T12:50:54.235" v="3821" actId="692"/>
          <ac:cxnSpMkLst>
            <pc:docMk/>
            <pc:sldMk cId="1050084469" sldId="317"/>
            <ac:cxnSpMk id="29" creationId="{745C190D-CCBF-47D5-BC83-A9A054C0A7D8}"/>
          </ac:cxnSpMkLst>
        </pc:cxnChg>
        <pc:cxnChg chg="mod topLvl">
          <ac:chgData name="Pujing Yang" userId="ab333b3b-3743-41c6-90fc-2f9eb70a673e" providerId="ADAL" clId="{AE6B5979-B045-428E-AEA2-D41CE4FD7FEB}" dt="2021-05-30T12:50:54.235" v="3821" actId="692"/>
          <ac:cxnSpMkLst>
            <pc:docMk/>
            <pc:sldMk cId="1050084469" sldId="317"/>
            <ac:cxnSpMk id="30" creationId="{418A9397-224C-4E16-B4CB-3CEAE5FB8B9C}"/>
          </ac:cxnSpMkLst>
        </pc:cxnChg>
        <pc:cxnChg chg="mod topLvl">
          <ac:chgData name="Pujing Yang" userId="ab333b3b-3743-41c6-90fc-2f9eb70a673e" providerId="ADAL" clId="{AE6B5979-B045-428E-AEA2-D41CE4FD7FEB}" dt="2021-05-30T12:50:54.235" v="3821" actId="692"/>
          <ac:cxnSpMkLst>
            <pc:docMk/>
            <pc:sldMk cId="1050084469" sldId="317"/>
            <ac:cxnSpMk id="31" creationId="{8070520F-2C5E-465B-845D-975947BF0AD1}"/>
          </ac:cxnSpMkLst>
        </pc:cxnChg>
        <pc:cxnChg chg="mod topLvl">
          <ac:chgData name="Pujing Yang" userId="ab333b3b-3743-41c6-90fc-2f9eb70a673e" providerId="ADAL" clId="{AE6B5979-B045-428E-AEA2-D41CE4FD7FEB}" dt="2021-05-30T12:50:54.235" v="3821" actId="692"/>
          <ac:cxnSpMkLst>
            <pc:docMk/>
            <pc:sldMk cId="1050084469" sldId="317"/>
            <ac:cxnSpMk id="32" creationId="{921A8C99-0E0F-4921-B1CF-467D3CE238C1}"/>
          </ac:cxnSpMkLst>
        </pc:cxnChg>
        <pc:cxnChg chg="mod topLvl">
          <ac:chgData name="Pujing Yang" userId="ab333b3b-3743-41c6-90fc-2f9eb70a673e" providerId="ADAL" clId="{AE6B5979-B045-428E-AEA2-D41CE4FD7FEB}" dt="2021-05-30T12:50:54.235" v="3821" actId="692"/>
          <ac:cxnSpMkLst>
            <pc:docMk/>
            <pc:sldMk cId="1050084469" sldId="317"/>
            <ac:cxnSpMk id="33" creationId="{BC191DD0-6086-474E-836E-69A56B369727}"/>
          </ac:cxnSpMkLst>
        </pc:cxnChg>
        <pc:cxnChg chg="mod topLvl">
          <ac:chgData name="Pujing Yang" userId="ab333b3b-3743-41c6-90fc-2f9eb70a673e" providerId="ADAL" clId="{AE6B5979-B045-428E-AEA2-D41CE4FD7FEB}" dt="2021-05-30T12:50:54.235" v="3821" actId="692"/>
          <ac:cxnSpMkLst>
            <pc:docMk/>
            <pc:sldMk cId="1050084469" sldId="317"/>
            <ac:cxnSpMk id="34" creationId="{7ABF4147-B615-472D-9918-F01BC3627688}"/>
          </ac:cxnSpMkLst>
        </pc:cxnChg>
        <pc:cxnChg chg="mod topLvl">
          <ac:chgData name="Pujing Yang" userId="ab333b3b-3743-41c6-90fc-2f9eb70a673e" providerId="ADAL" clId="{AE6B5979-B045-428E-AEA2-D41CE4FD7FEB}" dt="2021-05-30T12:50:54.235" v="3821" actId="692"/>
          <ac:cxnSpMkLst>
            <pc:docMk/>
            <pc:sldMk cId="1050084469" sldId="317"/>
            <ac:cxnSpMk id="35" creationId="{E60B0665-FC92-4EA9-A70D-B092A62378CD}"/>
          </ac:cxnSpMkLst>
        </pc:cxnChg>
        <pc:cxnChg chg="mod topLvl">
          <ac:chgData name="Pujing Yang" userId="ab333b3b-3743-41c6-90fc-2f9eb70a673e" providerId="ADAL" clId="{AE6B5979-B045-428E-AEA2-D41CE4FD7FEB}" dt="2021-05-30T12:50:54.235" v="3821" actId="692"/>
          <ac:cxnSpMkLst>
            <pc:docMk/>
            <pc:sldMk cId="1050084469" sldId="317"/>
            <ac:cxnSpMk id="36" creationId="{008E3F71-0FAE-4AE3-984A-A834E6E013E2}"/>
          </ac:cxnSpMkLst>
        </pc:cxnChg>
        <pc:cxnChg chg="mod topLvl">
          <ac:chgData name="Pujing Yang" userId="ab333b3b-3743-41c6-90fc-2f9eb70a673e" providerId="ADAL" clId="{AE6B5979-B045-428E-AEA2-D41CE4FD7FEB}" dt="2021-05-30T12:50:54.235" v="3821" actId="692"/>
          <ac:cxnSpMkLst>
            <pc:docMk/>
            <pc:sldMk cId="1050084469" sldId="317"/>
            <ac:cxnSpMk id="37" creationId="{ED464999-883C-4CDC-8EB4-AB2454FC22BA}"/>
          </ac:cxnSpMkLst>
        </pc:cxnChg>
        <pc:cxnChg chg="mod topLvl">
          <ac:chgData name="Pujing Yang" userId="ab333b3b-3743-41c6-90fc-2f9eb70a673e" providerId="ADAL" clId="{AE6B5979-B045-428E-AEA2-D41CE4FD7FEB}" dt="2021-05-30T12:50:54.235" v="3821" actId="692"/>
          <ac:cxnSpMkLst>
            <pc:docMk/>
            <pc:sldMk cId="1050084469" sldId="317"/>
            <ac:cxnSpMk id="38" creationId="{901FDD18-BE0E-4978-BA67-353F9A028825}"/>
          </ac:cxnSpMkLst>
        </pc:cxnChg>
        <pc:cxnChg chg="mod topLvl">
          <ac:chgData name="Pujing Yang" userId="ab333b3b-3743-41c6-90fc-2f9eb70a673e" providerId="ADAL" clId="{AE6B5979-B045-428E-AEA2-D41CE4FD7FEB}" dt="2021-05-30T12:50:54.235" v="3821" actId="692"/>
          <ac:cxnSpMkLst>
            <pc:docMk/>
            <pc:sldMk cId="1050084469" sldId="317"/>
            <ac:cxnSpMk id="39" creationId="{D5B94BC3-B16E-4412-A943-CBD167BC8ECC}"/>
          </ac:cxnSpMkLst>
        </pc:cxnChg>
        <pc:cxnChg chg="mod topLvl">
          <ac:chgData name="Pujing Yang" userId="ab333b3b-3743-41c6-90fc-2f9eb70a673e" providerId="ADAL" clId="{AE6B5979-B045-428E-AEA2-D41CE4FD7FEB}" dt="2021-05-30T12:50:54.235" v="3821" actId="692"/>
          <ac:cxnSpMkLst>
            <pc:docMk/>
            <pc:sldMk cId="1050084469" sldId="317"/>
            <ac:cxnSpMk id="40" creationId="{81B60E34-10BF-47B3-BC4E-4B9D7373B00A}"/>
          </ac:cxnSpMkLst>
        </pc:cxnChg>
        <pc:cxnChg chg="mod topLvl">
          <ac:chgData name="Pujing Yang" userId="ab333b3b-3743-41c6-90fc-2f9eb70a673e" providerId="ADAL" clId="{AE6B5979-B045-428E-AEA2-D41CE4FD7FEB}" dt="2021-05-30T12:50:54.235" v="3821" actId="692"/>
          <ac:cxnSpMkLst>
            <pc:docMk/>
            <pc:sldMk cId="1050084469" sldId="317"/>
            <ac:cxnSpMk id="41" creationId="{B6A7CD0E-A105-4073-A1FF-0B14DA434A64}"/>
          </ac:cxnSpMkLst>
        </pc:cxnChg>
        <pc:cxnChg chg="mod topLvl">
          <ac:chgData name="Pujing Yang" userId="ab333b3b-3743-41c6-90fc-2f9eb70a673e" providerId="ADAL" clId="{AE6B5979-B045-428E-AEA2-D41CE4FD7FEB}" dt="2021-05-30T12:50:54.235" v="3821" actId="692"/>
          <ac:cxnSpMkLst>
            <pc:docMk/>
            <pc:sldMk cId="1050084469" sldId="317"/>
            <ac:cxnSpMk id="45" creationId="{FD685442-B337-46E0-92A4-8D75B9AC22A9}"/>
          </ac:cxnSpMkLst>
        </pc:cxnChg>
        <pc:cxnChg chg="mod topLvl">
          <ac:chgData name="Pujing Yang" userId="ab333b3b-3743-41c6-90fc-2f9eb70a673e" providerId="ADAL" clId="{AE6B5979-B045-428E-AEA2-D41CE4FD7FEB}" dt="2021-05-30T12:50:54.235" v="3821" actId="692"/>
          <ac:cxnSpMkLst>
            <pc:docMk/>
            <pc:sldMk cId="1050084469" sldId="317"/>
            <ac:cxnSpMk id="46" creationId="{7C6F11B4-7553-42AE-9F42-C9ABD38BE12A}"/>
          </ac:cxnSpMkLst>
        </pc:cxnChg>
        <pc:cxnChg chg="mod topLvl">
          <ac:chgData name="Pujing Yang" userId="ab333b3b-3743-41c6-90fc-2f9eb70a673e" providerId="ADAL" clId="{AE6B5979-B045-428E-AEA2-D41CE4FD7FEB}" dt="2021-05-30T12:50:54.235" v="3821" actId="692"/>
          <ac:cxnSpMkLst>
            <pc:docMk/>
            <pc:sldMk cId="1050084469" sldId="317"/>
            <ac:cxnSpMk id="47" creationId="{914CC7A4-C934-4AE0-9B83-F1A81E6DC163}"/>
          </ac:cxnSpMkLst>
        </pc:cxnChg>
        <pc:cxnChg chg="mod topLvl">
          <ac:chgData name="Pujing Yang" userId="ab333b3b-3743-41c6-90fc-2f9eb70a673e" providerId="ADAL" clId="{AE6B5979-B045-428E-AEA2-D41CE4FD7FEB}" dt="2021-05-30T12:50:54.235" v="3821" actId="692"/>
          <ac:cxnSpMkLst>
            <pc:docMk/>
            <pc:sldMk cId="1050084469" sldId="317"/>
            <ac:cxnSpMk id="48" creationId="{B8267979-6B59-4092-8CF8-33678EDD5BA5}"/>
          </ac:cxnSpMkLst>
        </pc:cxnChg>
        <pc:cxnChg chg="mod topLvl">
          <ac:chgData name="Pujing Yang" userId="ab333b3b-3743-41c6-90fc-2f9eb70a673e" providerId="ADAL" clId="{AE6B5979-B045-428E-AEA2-D41CE4FD7FEB}" dt="2021-05-30T12:50:54.235" v="3821" actId="692"/>
          <ac:cxnSpMkLst>
            <pc:docMk/>
            <pc:sldMk cId="1050084469" sldId="317"/>
            <ac:cxnSpMk id="49" creationId="{5E38A560-D2A4-4BD7-A1D7-E4324C6F5E3C}"/>
          </ac:cxnSpMkLst>
        </pc:cxnChg>
        <pc:cxnChg chg="mod topLvl">
          <ac:chgData name="Pujing Yang" userId="ab333b3b-3743-41c6-90fc-2f9eb70a673e" providerId="ADAL" clId="{AE6B5979-B045-428E-AEA2-D41CE4FD7FEB}" dt="2021-05-30T12:50:54.235" v="3821" actId="692"/>
          <ac:cxnSpMkLst>
            <pc:docMk/>
            <pc:sldMk cId="1050084469" sldId="317"/>
            <ac:cxnSpMk id="50" creationId="{A5534AEA-C09C-4F99-A7BE-0ECE0766460C}"/>
          </ac:cxnSpMkLst>
        </pc:cxnChg>
        <pc:cxnChg chg="mod topLvl">
          <ac:chgData name="Pujing Yang" userId="ab333b3b-3743-41c6-90fc-2f9eb70a673e" providerId="ADAL" clId="{AE6B5979-B045-428E-AEA2-D41CE4FD7FEB}" dt="2021-05-30T12:50:54.235" v="3821" actId="692"/>
          <ac:cxnSpMkLst>
            <pc:docMk/>
            <pc:sldMk cId="1050084469" sldId="317"/>
            <ac:cxnSpMk id="51" creationId="{92708DCE-8BB4-4C75-9EE8-37AEF68EEA4D}"/>
          </ac:cxnSpMkLst>
        </pc:cxnChg>
        <pc:cxnChg chg="mod topLvl">
          <ac:chgData name="Pujing Yang" userId="ab333b3b-3743-41c6-90fc-2f9eb70a673e" providerId="ADAL" clId="{AE6B5979-B045-428E-AEA2-D41CE4FD7FEB}" dt="2021-05-30T12:50:54.235" v="3821" actId="692"/>
          <ac:cxnSpMkLst>
            <pc:docMk/>
            <pc:sldMk cId="1050084469" sldId="317"/>
            <ac:cxnSpMk id="52" creationId="{BBADDD0F-D9D4-44B0-A1B3-C90872B56BA4}"/>
          </ac:cxnSpMkLst>
        </pc:cxnChg>
        <pc:cxnChg chg="mod topLvl">
          <ac:chgData name="Pujing Yang" userId="ab333b3b-3743-41c6-90fc-2f9eb70a673e" providerId="ADAL" clId="{AE6B5979-B045-428E-AEA2-D41CE4FD7FEB}" dt="2021-05-30T12:50:54.235" v="3821" actId="692"/>
          <ac:cxnSpMkLst>
            <pc:docMk/>
            <pc:sldMk cId="1050084469" sldId="317"/>
            <ac:cxnSpMk id="53" creationId="{541A2192-459D-42A7-98A4-7F9D32B51FB7}"/>
          </ac:cxnSpMkLst>
        </pc:cxnChg>
        <pc:cxnChg chg="mod topLvl">
          <ac:chgData name="Pujing Yang" userId="ab333b3b-3743-41c6-90fc-2f9eb70a673e" providerId="ADAL" clId="{AE6B5979-B045-428E-AEA2-D41CE4FD7FEB}" dt="2021-05-30T12:50:54.235" v="3821" actId="692"/>
          <ac:cxnSpMkLst>
            <pc:docMk/>
            <pc:sldMk cId="1050084469" sldId="317"/>
            <ac:cxnSpMk id="54" creationId="{7B8B01C1-FB72-44AB-90CE-33A3F4B996F9}"/>
          </ac:cxnSpMkLst>
        </pc:cxnChg>
        <pc:cxnChg chg="mod topLvl">
          <ac:chgData name="Pujing Yang" userId="ab333b3b-3743-41c6-90fc-2f9eb70a673e" providerId="ADAL" clId="{AE6B5979-B045-428E-AEA2-D41CE4FD7FEB}" dt="2021-05-30T12:50:54.235" v="3821" actId="692"/>
          <ac:cxnSpMkLst>
            <pc:docMk/>
            <pc:sldMk cId="1050084469" sldId="317"/>
            <ac:cxnSpMk id="55" creationId="{6A02ED75-F13C-44C6-9F66-656A0A3D8677}"/>
          </ac:cxnSpMkLst>
        </pc:cxnChg>
        <pc:cxnChg chg="mod topLvl">
          <ac:chgData name="Pujing Yang" userId="ab333b3b-3743-41c6-90fc-2f9eb70a673e" providerId="ADAL" clId="{AE6B5979-B045-428E-AEA2-D41CE4FD7FEB}" dt="2021-05-30T12:50:54.235" v="3821" actId="692"/>
          <ac:cxnSpMkLst>
            <pc:docMk/>
            <pc:sldMk cId="1050084469" sldId="317"/>
            <ac:cxnSpMk id="56" creationId="{1D3A66A2-9B83-42A4-BD46-8CB53874FCEC}"/>
          </ac:cxnSpMkLst>
        </pc:cxnChg>
        <pc:cxnChg chg="mod topLvl">
          <ac:chgData name="Pujing Yang" userId="ab333b3b-3743-41c6-90fc-2f9eb70a673e" providerId="ADAL" clId="{AE6B5979-B045-428E-AEA2-D41CE4FD7FEB}" dt="2021-05-30T12:50:54.235" v="3821" actId="692"/>
          <ac:cxnSpMkLst>
            <pc:docMk/>
            <pc:sldMk cId="1050084469" sldId="317"/>
            <ac:cxnSpMk id="57" creationId="{404BF267-1C7E-4F4D-9DD9-7798E20A37D4}"/>
          </ac:cxnSpMkLst>
        </pc:cxnChg>
        <pc:cxnChg chg="mod topLvl">
          <ac:chgData name="Pujing Yang" userId="ab333b3b-3743-41c6-90fc-2f9eb70a673e" providerId="ADAL" clId="{AE6B5979-B045-428E-AEA2-D41CE4FD7FEB}" dt="2021-05-30T12:50:54.235" v="3821" actId="692"/>
          <ac:cxnSpMkLst>
            <pc:docMk/>
            <pc:sldMk cId="1050084469" sldId="317"/>
            <ac:cxnSpMk id="58" creationId="{247A80F7-6638-43AD-BC96-3CA7B70F6F7E}"/>
          </ac:cxnSpMkLst>
        </pc:cxnChg>
        <pc:cxnChg chg="mod topLvl">
          <ac:chgData name="Pujing Yang" userId="ab333b3b-3743-41c6-90fc-2f9eb70a673e" providerId="ADAL" clId="{AE6B5979-B045-428E-AEA2-D41CE4FD7FEB}" dt="2021-05-30T12:50:54.235" v="3821" actId="692"/>
          <ac:cxnSpMkLst>
            <pc:docMk/>
            <pc:sldMk cId="1050084469" sldId="317"/>
            <ac:cxnSpMk id="59" creationId="{6DF5CB17-3AFF-404A-BA0C-6AFA465A9224}"/>
          </ac:cxnSpMkLst>
        </pc:cxnChg>
        <pc:cxnChg chg="mod topLvl">
          <ac:chgData name="Pujing Yang" userId="ab333b3b-3743-41c6-90fc-2f9eb70a673e" providerId="ADAL" clId="{AE6B5979-B045-428E-AEA2-D41CE4FD7FEB}" dt="2021-05-30T12:50:54.235" v="3821" actId="692"/>
          <ac:cxnSpMkLst>
            <pc:docMk/>
            <pc:sldMk cId="1050084469" sldId="317"/>
            <ac:cxnSpMk id="60" creationId="{2995BD1B-059D-4AB9-81FA-E3788C9BC20A}"/>
          </ac:cxnSpMkLst>
        </pc:cxnChg>
        <pc:cxnChg chg="mod topLvl">
          <ac:chgData name="Pujing Yang" userId="ab333b3b-3743-41c6-90fc-2f9eb70a673e" providerId="ADAL" clId="{AE6B5979-B045-428E-AEA2-D41CE4FD7FEB}" dt="2021-05-30T12:50:54.235" v="3821" actId="692"/>
          <ac:cxnSpMkLst>
            <pc:docMk/>
            <pc:sldMk cId="1050084469" sldId="317"/>
            <ac:cxnSpMk id="61" creationId="{4B0037FA-C667-4F43-82A9-41CB1027934B}"/>
          </ac:cxnSpMkLst>
        </pc:cxnChg>
        <pc:cxnChg chg="mod topLvl">
          <ac:chgData name="Pujing Yang" userId="ab333b3b-3743-41c6-90fc-2f9eb70a673e" providerId="ADAL" clId="{AE6B5979-B045-428E-AEA2-D41CE4FD7FEB}" dt="2021-05-30T12:50:54.235" v="3821" actId="692"/>
          <ac:cxnSpMkLst>
            <pc:docMk/>
            <pc:sldMk cId="1050084469" sldId="317"/>
            <ac:cxnSpMk id="62" creationId="{D0056EB4-EEF3-4F67-8726-AEC453B4387E}"/>
          </ac:cxnSpMkLst>
        </pc:cxnChg>
        <pc:cxnChg chg="mod topLvl">
          <ac:chgData name="Pujing Yang" userId="ab333b3b-3743-41c6-90fc-2f9eb70a673e" providerId="ADAL" clId="{AE6B5979-B045-428E-AEA2-D41CE4FD7FEB}" dt="2021-05-30T12:50:54.235" v="3821" actId="692"/>
          <ac:cxnSpMkLst>
            <pc:docMk/>
            <pc:sldMk cId="1050084469" sldId="317"/>
            <ac:cxnSpMk id="63" creationId="{38CB7480-1067-459F-89E3-A6C810F5C8C5}"/>
          </ac:cxnSpMkLst>
        </pc:cxnChg>
        <pc:cxnChg chg="mod topLvl">
          <ac:chgData name="Pujing Yang" userId="ab333b3b-3743-41c6-90fc-2f9eb70a673e" providerId="ADAL" clId="{AE6B5979-B045-428E-AEA2-D41CE4FD7FEB}" dt="2021-05-30T12:50:54.235" v="3821" actId="692"/>
          <ac:cxnSpMkLst>
            <pc:docMk/>
            <pc:sldMk cId="1050084469" sldId="317"/>
            <ac:cxnSpMk id="64" creationId="{2F938700-F35D-4E7A-89E5-DD3439A8510A}"/>
          </ac:cxnSpMkLst>
        </pc:cxnChg>
        <pc:cxnChg chg="mod topLvl">
          <ac:chgData name="Pujing Yang" userId="ab333b3b-3743-41c6-90fc-2f9eb70a673e" providerId="ADAL" clId="{AE6B5979-B045-428E-AEA2-D41CE4FD7FEB}" dt="2021-05-30T12:50:54.235" v="3821" actId="692"/>
          <ac:cxnSpMkLst>
            <pc:docMk/>
            <pc:sldMk cId="1050084469" sldId="317"/>
            <ac:cxnSpMk id="65" creationId="{B29F4A62-00AE-4FAD-956D-155ADF354E69}"/>
          </ac:cxnSpMkLst>
        </pc:cxnChg>
        <pc:cxnChg chg="mod topLvl">
          <ac:chgData name="Pujing Yang" userId="ab333b3b-3743-41c6-90fc-2f9eb70a673e" providerId="ADAL" clId="{AE6B5979-B045-428E-AEA2-D41CE4FD7FEB}" dt="2021-05-30T12:50:54.235" v="3821" actId="692"/>
          <ac:cxnSpMkLst>
            <pc:docMk/>
            <pc:sldMk cId="1050084469" sldId="317"/>
            <ac:cxnSpMk id="66" creationId="{09CF8192-5E17-49FE-A85B-1E10F5FA65CB}"/>
          </ac:cxnSpMkLst>
        </pc:cxnChg>
        <pc:cxnChg chg="mod topLvl">
          <ac:chgData name="Pujing Yang" userId="ab333b3b-3743-41c6-90fc-2f9eb70a673e" providerId="ADAL" clId="{AE6B5979-B045-428E-AEA2-D41CE4FD7FEB}" dt="2021-05-30T12:50:54.235" v="3821" actId="692"/>
          <ac:cxnSpMkLst>
            <pc:docMk/>
            <pc:sldMk cId="1050084469" sldId="317"/>
            <ac:cxnSpMk id="67" creationId="{FA7CA478-84A3-4B2C-A566-3E64D3CEAEF2}"/>
          </ac:cxnSpMkLst>
        </pc:cxnChg>
        <pc:cxnChg chg="mod topLvl">
          <ac:chgData name="Pujing Yang" userId="ab333b3b-3743-41c6-90fc-2f9eb70a673e" providerId="ADAL" clId="{AE6B5979-B045-428E-AEA2-D41CE4FD7FEB}" dt="2021-05-30T12:50:54.235" v="3821" actId="692"/>
          <ac:cxnSpMkLst>
            <pc:docMk/>
            <pc:sldMk cId="1050084469" sldId="317"/>
            <ac:cxnSpMk id="68" creationId="{417CA5A8-1AE8-4FDA-88CE-832785B42B1D}"/>
          </ac:cxnSpMkLst>
        </pc:cxnChg>
        <pc:cxnChg chg="mod topLvl">
          <ac:chgData name="Pujing Yang" userId="ab333b3b-3743-41c6-90fc-2f9eb70a673e" providerId="ADAL" clId="{AE6B5979-B045-428E-AEA2-D41CE4FD7FEB}" dt="2021-05-30T12:50:54.235" v="3821" actId="692"/>
          <ac:cxnSpMkLst>
            <pc:docMk/>
            <pc:sldMk cId="1050084469" sldId="317"/>
            <ac:cxnSpMk id="69" creationId="{3A1FD415-34DE-42C1-8D0B-3152D1B84777}"/>
          </ac:cxnSpMkLst>
        </pc:cxnChg>
        <pc:cxnChg chg="mod topLvl">
          <ac:chgData name="Pujing Yang" userId="ab333b3b-3743-41c6-90fc-2f9eb70a673e" providerId="ADAL" clId="{AE6B5979-B045-428E-AEA2-D41CE4FD7FEB}" dt="2021-05-30T12:50:54.235" v="3821" actId="692"/>
          <ac:cxnSpMkLst>
            <pc:docMk/>
            <pc:sldMk cId="1050084469" sldId="317"/>
            <ac:cxnSpMk id="70" creationId="{27BF19DA-420C-459C-A456-CC7D25128AD4}"/>
          </ac:cxnSpMkLst>
        </pc:cxnChg>
        <pc:cxnChg chg="mod topLvl">
          <ac:chgData name="Pujing Yang" userId="ab333b3b-3743-41c6-90fc-2f9eb70a673e" providerId="ADAL" clId="{AE6B5979-B045-428E-AEA2-D41CE4FD7FEB}" dt="2021-05-30T12:50:54.235" v="3821" actId="692"/>
          <ac:cxnSpMkLst>
            <pc:docMk/>
            <pc:sldMk cId="1050084469" sldId="317"/>
            <ac:cxnSpMk id="71" creationId="{60C6E32B-C2C5-4474-B64C-04E2C1881D38}"/>
          </ac:cxnSpMkLst>
        </pc:cxnChg>
        <pc:cxnChg chg="mod topLvl">
          <ac:chgData name="Pujing Yang" userId="ab333b3b-3743-41c6-90fc-2f9eb70a673e" providerId="ADAL" clId="{AE6B5979-B045-428E-AEA2-D41CE4FD7FEB}" dt="2021-05-30T12:50:54.235" v="3821" actId="692"/>
          <ac:cxnSpMkLst>
            <pc:docMk/>
            <pc:sldMk cId="1050084469" sldId="317"/>
            <ac:cxnSpMk id="72" creationId="{24FF5DC5-AA4B-4FC2-BF9D-3860F9881B4D}"/>
          </ac:cxnSpMkLst>
        </pc:cxnChg>
        <pc:cxnChg chg="mod topLvl">
          <ac:chgData name="Pujing Yang" userId="ab333b3b-3743-41c6-90fc-2f9eb70a673e" providerId="ADAL" clId="{AE6B5979-B045-428E-AEA2-D41CE4FD7FEB}" dt="2021-05-30T12:50:54.235" v="3821" actId="692"/>
          <ac:cxnSpMkLst>
            <pc:docMk/>
            <pc:sldMk cId="1050084469" sldId="317"/>
            <ac:cxnSpMk id="74" creationId="{855713AF-50EE-4993-ABBD-B3FA8334FA24}"/>
          </ac:cxnSpMkLst>
        </pc:cxnChg>
        <pc:cxnChg chg="mod topLvl">
          <ac:chgData name="Pujing Yang" userId="ab333b3b-3743-41c6-90fc-2f9eb70a673e" providerId="ADAL" clId="{AE6B5979-B045-428E-AEA2-D41CE4FD7FEB}" dt="2021-05-30T12:50:54.235" v="3821" actId="692"/>
          <ac:cxnSpMkLst>
            <pc:docMk/>
            <pc:sldMk cId="1050084469" sldId="317"/>
            <ac:cxnSpMk id="75" creationId="{3647DF96-F223-4252-88C9-04C1D68817E9}"/>
          </ac:cxnSpMkLst>
        </pc:cxnChg>
        <pc:cxnChg chg="mod topLvl">
          <ac:chgData name="Pujing Yang" userId="ab333b3b-3743-41c6-90fc-2f9eb70a673e" providerId="ADAL" clId="{AE6B5979-B045-428E-AEA2-D41CE4FD7FEB}" dt="2021-05-30T12:50:54.235" v="3821" actId="692"/>
          <ac:cxnSpMkLst>
            <pc:docMk/>
            <pc:sldMk cId="1050084469" sldId="317"/>
            <ac:cxnSpMk id="76" creationId="{58F22806-8F08-4C1C-AE29-51441D080BC9}"/>
          </ac:cxnSpMkLst>
        </pc:cxnChg>
        <pc:cxnChg chg="mod topLvl">
          <ac:chgData name="Pujing Yang" userId="ab333b3b-3743-41c6-90fc-2f9eb70a673e" providerId="ADAL" clId="{AE6B5979-B045-428E-AEA2-D41CE4FD7FEB}" dt="2021-05-30T12:50:54.235" v="3821" actId="692"/>
          <ac:cxnSpMkLst>
            <pc:docMk/>
            <pc:sldMk cId="1050084469" sldId="317"/>
            <ac:cxnSpMk id="78" creationId="{DD81127E-4D28-4219-9C2B-689D7C45C01F}"/>
          </ac:cxnSpMkLst>
        </pc:cxnChg>
        <pc:cxnChg chg="mod topLvl">
          <ac:chgData name="Pujing Yang" userId="ab333b3b-3743-41c6-90fc-2f9eb70a673e" providerId="ADAL" clId="{AE6B5979-B045-428E-AEA2-D41CE4FD7FEB}" dt="2021-05-30T12:50:54.235" v="3821" actId="692"/>
          <ac:cxnSpMkLst>
            <pc:docMk/>
            <pc:sldMk cId="1050084469" sldId="317"/>
            <ac:cxnSpMk id="79" creationId="{160E1453-3578-4123-88A4-58C6B80A9713}"/>
          </ac:cxnSpMkLst>
        </pc:cxnChg>
        <pc:cxnChg chg="mod topLvl">
          <ac:chgData name="Pujing Yang" userId="ab333b3b-3743-41c6-90fc-2f9eb70a673e" providerId="ADAL" clId="{AE6B5979-B045-428E-AEA2-D41CE4FD7FEB}" dt="2021-05-30T12:50:54.235" v="3821" actId="692"/>
          <ac:cxnSpMkLst>
            <pc:docMk/>
            <pc:sldMk cId="1050084469" sldId="317"/>
            <ac:cxnSpMk id="80" creationId="{D0C02D0B-9236-4E00-861E-0C8F39034311}"/>
          </ac:cxnSpMkLst>
        </pc:cxnChg>
        <pc:cxnChg chg="add del mod">
          <ac:chgData name="Pujing Yang" userId="ab333b3b-3743-41c6-90fc-2f9eb70a673e" providerId="ADAL" clId="{AE6B5979-B045-428E-AEA2-D41CE4FD7FEB}" dt="2021-05-30T12:49:00.569" v="3789"/>
          <ac:cxnSpMkLst>
            <pc:docMk/>
            <pc:sldMk cId="1050084469" sldId="317"/>
            <ac:cxnSpMk id="83" creationId="{44D32669-D2D9-41FB-A3A0-DF1DFD00A80F}"/>
          </ac:cxnSpMkLst>
        </pc:cxnChg>
        <pc:cxnChg chg="add del mod">
          <ac:chgData name="Pujing Yang" userId="ab333b3b-3743-41c6-90fc-2f9eb70a673e" providerId="ADAL" clId="{AE6B5979-B045-428E-AEA2-D41CE4FD7FEB}" dt="2021-05-30T12:49:00.569" v="3789"/>
          <ac:cxnSpMkLst>
            <pc:docMk/>
            <pc:sldMk cId="1050084469" sldId="317"/>
            <ac:cxnSpMk id="89" creationId="{119C2A83-873F-48A7-A1AE-F94AD9782F8C}"/>
          </ac:cxnSpMkLst>
        </pc:cxnChg>
        <pc:cxnChg chg="add del mod">
          <ac:chgData name="Pujing Yang" userId="ab333b3b-3743-41c6-90fc-2f9eb70a673e" providerId="ADAL" clId="{AE6B5979-B045-428E-AEA2-D41CE4FD7FEB}" dt="2021-05-30T12:49:00.569" v="3789"/>
          <ac:cxnSpMkLst>
            <pc:docMk/>
            <pc:sldMk cId="1050084469" sldId="317"/>
            <ac:cxnSpMk id="90" creationId="{88883E8A-D69D-4E8B-A03B-E2CC4A7DEFC8}"/>
          </ac:cxnSpMkLst>
        </pc:cxnChg>
        <pc:cxnChg chg="add del mod">
          <ac:chgData name="Pujing Yang" userId="ab333b3b-3743-41c6-90fc-2f9eb70a673e" providerId="ADAL" clId="{AE6B5979-B045-428E-AEA2-D41CE4FD7FEB}" dt="2021-05-30T12:49:00.569" v="3789"/>
          <ac:cxnSpMkLst>
            <pc:docMk/>
            <pc:sldMk cId="1050084469" sldId="317"/>
            <ac:cxnSpMk id="91" creationId="{958C9BA9-5987-4A81-99D3-DBD549DE0256}"/>
          </ac:cxnSpMkLst>
        </pc:cxnChg>
        <pc:cxnChg chg="add del mod">
          <ac:chgData name="Pujing Yang" userId="ab333b3b-3743-41c6-90fc-2f9eb70a673e" providerId="ADAL" clId="{AE6B5979-B045-428E-AEA2-D41CE4FD7FEB}" dt="2021-05-30T12:49:00.569" v="3789"/>
          <ac:cxnSpMkLst>
            <pc:docMk/>
            <pc:sldMk cId="1050084469" sldId="317"/>
            <ac:cxnSpMk id="93" creationId="{38B14E16-2830-40AF-833E-85DA73BAB903}"/>
          </ac:cxnSpMkLst>
        </pc:cxnChg>
        <pc:cxnChg chg="add del mod">
          <ac:chgData name="Pujing Yang" userId="ab333b3b-3743-41c6-90fc-2f9eb70a673e" providerId="ADAL" clId="{AE6B5979-B045-428E-AEA2-D41CE4FD7FEB}" dt="2021-05-30T12:49:00.569" v="3789"/>
          <ac:cxnSpMkLst>
            <pc:docMk/>
            <pc:sldMk cId="1050084469" sldId="317"/>
            <ac:cxnSpMk id="97" creationId="{0CFF0AA9-D219-4C36-BE20-A17C32E67650}"/>
          </ac:cxnSpMkLst>
        </pc:cxnChg>
        <pc:cxnChg chg="add del mod">
          <ac:chgData name="Pujing Yang" userId="ab333b3b-3743-41c6-90fc-2f9eb70a673e" providerId="ADAL" clId="{AE6B5979-B045-428E-AEA2-D41CE4FD7FEB}" dt="2021-05-30T12:49:00.569" v="3789"/>
          <ac:cxnSpMkLst>
            <pc:docMk/>
            <pc:sldMk cId="1050084469" sldId="317"/>
            <ac:cxnSpMk id="98" creationId="{4B14D316-797F-4512-AA28-32F482B44C3F}"/>
          </ac:cxnSpMkLst>
        </pc:cxnChg>
        <pc:cxnChg chg="add del mod">
          <ac:chgData name="Pujing Yang" userId="ab333b3b-3743-41c6-90fc-2f9eb70a673e" providerId="ADAL" clId="{AE6B5979-B045-428E-AEA2-D41CE4FD7FEB}" dt="2021-05-30T12:49:00.569" v="3789"/>
          <ac:cxnSpMkLst>
            <pc:docMk/>
            <pc:sldMk cId="1050084469" sldId="317"/>
            <ac:cxnSpMk id="99" creationId="{EFD06685-4017-4D1F-AD7B-03B96D1A40EA}"/>
          </ac:cxnSpMkLst>
        </pc:cxnChg>
        <pc:cxnChg chg="add del mod">
          <ac:chgData name="Pujing Yang" userId="ab333b3b-3743-41c6-90fc-2f9eb70a673e" providerId="ADAL" clId="{AE6B5979-B045-428E-AEA2-D41CE4FD7FEB}" dt="2021-05-30T12:49:00.569" v="3789"/>
          <ac:cxnSpMkLst>
            <pc:docMk/>
            <pc:sldMk cId="1050084469" sldId="317"/>
            <ac:cxnSpMk id="100" creationId="{79D61FE8-F6C2-4B87-9F08-B209B247EF6B}"/>
          </ac:cxnSpMkLst>
        </pc:cxnChg>
        <pc:cxnChg chg="add del mod">
          <ac:chgData name="Pujing Yang" userId="ab333b3b-3743-41c6-90fc-2f9eb70a673e" providerId="ADAL" clId="{AE6B5979-B045-428E-AEA2-D41CE4FD7FEB}" dt="2021-05-30T12:49:00.569" v="3789"/>
          <ac:cxnSpMkLst>
            <pc:docMk/>
            <pc:sldMk cId="1050084469" sldId="317"/>
            <ac:cxnSpMk id="101" creationId="{69A711E7-09CB-487D-9101-98384F4BF1D1}"/>
          </ac:cxnSpMkLst>
        </pc:cxnChg>
        <pc:cxnChg chg="add del mod">
          <ac:chgData name="Pujing Yang" userId="ab333b3b-3743-41c6-90fc-2f9eb70a673e" providerId="ADAL" clId="{AE6B5979-B045-428E-AEA2-D41CE4FD7FEB}" dt="2021-05-30T12:49:00.569" v="3789"/>
          <ac:cxnSpMkLst>
            <pc:docMk/>
            <pc:sldMk cId="1050084469" sldId="317"/>
            <ac:cxnSpMk id="102" creationId="{B16D682F-2381-49B2-B4A6-25DE47C45448}"/>
          </ac:cxnSpMkLst>
        </pc:cxnChg>
        <pc:cxnChg chg="add del mod">
          <ac:chgData name="Pujing Yang" userId="ab333b3b-3743-41c6-90fc-2f9eb70a673e" providerId="ADAL" clId="{AE6B5979-B045-428E-AEA2-D41CE4FD7FEB}" dt="2021-05-30T12:49:00.569" v="3789"/>
          <ac:cxnSpMkLst>
            <pc:docMk/>
            <pc:sldMk cId="1050084469" sldId="317"/>
            <ac:cxnSpMk id="103" creationId="{645AD09E-9E6F-47BD-A655-C8C493D6016F}"/>
          </ac:cxnSpMkLst>
        </pc:cxnChg>
        <pc:cxnChg chg="add del mod">
          <ac:chgData name="Pujing Yang" userId="ab333b3b-3743-41c6-90fc-2f9eb70a673e" providerId="ADAL" clId="{AE6B5979-B045-428E-AEA2-D41CE4FD7FEB}" dt="2021-05-30T12:49:00.569" v="3789"/>
          <ac:cxnSpMkLst>
            <pc:docMk/>
            <pc:sldMk cId="1050084469" sldId="317"/>
            <ac:cxnSpMk id="104" creationId="{7913256E-FD87-4DD6-B188-EA0C49E04A19}"/>
          </ac:cxnSpMkLst>
        </pc:cxnChg>
        <pc:cxnChg chg="add del mod">
          <ac:chgData name="Pujing Yang" userId="ab333b3b-3743-41c6-90fc-2f9eb70a673e" providerId="ADAL" clId="{AE6B5979-B045-428E-AEA2-D41CE4FD7FEB}" dt="2021-05-30T12:49:00.569" v="3789"/>
          <ac:cxnSpMkLst>
            <pc:docMk/>
            <pc:sldMk cId="1050084469" sldId="317"/>
            <ac:cxnSpMk id="105" creationId="{597CB689-6AE4-4AE8-A068-83992B78EEEF}"/>
          </ac:cxnSpMkLst>
        </pc:cxnChg>
        <pc:cxnChg chg="add del mod">
          <ac:chgData name="Pujing Yang" userId="ab333b3b-3743-41c6-90fc-2f9eb70a673e" providerId="ADAL" clId="{AE6B5979-B045-428E-AEA2-D41CE4FD7FEB}" dt="2021-05-30T12:49:00.569" v="3789"/>
          <ac:cxnSpMkLst>
            <pc:docMk/>
            <pc:sldMk cId="1050084469" sldId="317"/>
            <ac:cxnSpMk id="106" creationId="{0AB601F3-0355-44CB-A057-4AE35F070DBE}"/>
          </ac:cxnSpMkLst>
        </pc:cxnChg>
        <pc:cxnChg chg="add del mod">
          <ac:chgData name="Pujing Yang" userId="ab333b3b-3743-41c6-90fc-2f9eb70a673e" providerId="ADAL" clId="{AE6B5979-B045-428E-AEA2-D41CE4FD7FEB}" dt="2021-05-30T12:49:00.569" v="3789"/>
          <ac:cxnSpMkLst>
            <pc:docMk/>
            <pc:sldMk cId="1050084469" sldId="317"/>
            <ac:cxnSpMk id="107" creationId="{FBC9E5B3-E319-42A9-8795-1D119EFDCF13}"/>
          </ac:cxnSpMkLst>
        </pc:cxnChg>
        <pc:cxnChg chg="add del mod">
          <ac:chgData name="Pujing Yang" userId="ab333b3b-3743-41c6-90fc-2f9eb70a673e" providerId="ADAL" clId="{AE6B5979-B045-428E-AEA2-D41CE4FD7FEB}" dt="2021-05-30T12:49:00.569" v="3789"/>
          <ac:cxnSpMkLst>
            <pc:docMk/>
            <pc:sldMk cId="1050084469" sldId="317"/>
            <ac:cxnSpMk id="108" creationId="{8FF7A0EF-1A8B-4DCE-9296-BAF96C452286}"/>
          </ac:cxnSpMkLst>
        </pc:cxnChg>
        <pc:cxnChg chg="add del mod">
          <ac:chgData name="Pujing Yang" userId="ab333b3b-3743-41c6-90fc-2f9eb70a673e" providerId="ADAL" clId="{AE6B5979-B045-428E-AEA2-D41CE4FD7FEB}" dt="2021-05-30T12:49:00.569" v="3789"/>
          <ac:cxnSpMkLst>
            <pc:docMk/>
            <pc:sldMk cId="1050084469" sldId="317"/>
            <ac:cxnSpMk id="109" creationId="{2B7A7551-1F7E-42CE-86C3-6A5B7DDC1002}"/>
          </ac:cxnSpMkLst>
        </pc:cxnChg>
        <pc:cxnChg chg="add del mod">
          <ac:chgData name="Pujing Yang" userId="ab333b3b-3743-41c6-90fc-2f9eb70a673e" providerId="ADAL" clId="{AE6B5979-B045-428E-AEA2-D41CE4FD7FEB}" dt="2021-05-30T12:49:00.569" v="3789"/>
          <ac:cxnSpMkLst>
            <pc:docMk/>
            <pc:sldMk cId="1050084469" sldId="317"/>
            <ac:cxnSpMk id="110" creationId="{E6AEF091-F9E5-42DC-A4CD-9ED30FD6C13E}"/>
          </ac:cxnSpMkLst>
        </pc:cxnChg>
        <pc:cxnChg chg="add del mod">
          <ac:chgData name="Pujing Yang" userId="ab333b3b-3743-41c6-90fc-2f9eb70a673e" providerId="ADAL" clId="{AE6B5979-B045-428E-AEA2-D41CE4FD7FEB}" dt="2021-05-30T12:49:00.569" v="3789"/>
          <ac:cxnSpMkLst>
            <pc:docMk/>
            <pc:sldMk cId="1050084469" sldId="317"/>
            <ac:cxnSpMk id="111" creationId="{1F2AEF24-60D8-499C-908E-057DE0197D92}"/>
          </ac:cxnSpMkLst>
        </pc:cxnChg>
        <pc:cxnChg chg="add del mod">
          <ac:chgData name="Pujing Yang" userId="ab333b3b-3743-41c6-90fc-2f9eb70a673e" providerId="ADAL" clId="{AE6B5979-B045-428E-AEA2-D41CE4FD7FEB}" dt="2021-05-30T12:49:00.569" v="3789"/>
          <ac:cxnSpMkLst>
            <pc:docMk/>
            <pc:sldMk cId="1050084469" sldId="317"/>
            <ac:cxnSpMk id="112" creationId="{B8B8128C-9959-4D25-B581-DBBF65F12AFF}"/>
          </ac:cxnSpMkLst>
        </pc:cxnChg>
        <pc:cxnChg chg="add del mod">
          <ac:chgData name="Pujing Yang" userId="ab333b3b-3743-41c6-90fc-2f9eb70a673e" providerId="ADAL" clId="{AE6B5979-B045-428E-AEA2-D41CE4FD7FEB}" dt="2021-05-30T12:49:00.569" v="3789"/>
          <ac:cxnSpMkLst>
            <pc:docMk/>
            <pc:sldMk cId="1050084469" sldId="317"/>
            <ac:cxnSpMk id="113" creationId="{A7A9ACD0-1457-4BFD-A9DA-FE6A31D50CB7}"/>
          </ac:cxnSpMkLst>
        </pc:cxnChg>
        <pc:cxnChg chg="add del mod">
          <ac:chgData name="Pujing Yang" userId="ab333b3b-3743-41c6-90fc-2f9eb70a673e" providerId="ADAL" clId="{AE6B5979-B045-428E-AEA2-D41CE4FD7FEB}" dt="2021-05-30T12:49:00.569" v="3789"/>
          <ac:cxnSpMkLst>
            <pc:docMk/>
            <pc:sldMk cId="1050084469" sldId="317"/>
            <ac:cxnSpMk id="114" creationId="{CA9144FA-4D80-4C1D-B39B-9B61797D68C2}"/>
          </ac:cxnSpMkLst>
        </pc:cxnChg>
        <pc:cxnChg chg="add del mod">
          <ac:chgData name="Pujing Yang" userId="ab333b3b-3743-41c6-90fc-2f9eb70a673e" providerId="ADAL" clId="{AE6B5979-B045-428E-AEA2-D41CE4FD7FEB}" dt="2021-05-30T12:49:00.569" v="3789"/>
          <ac:cxnSpMkLst>
            <pc:docMk/>
            <pc:sldMk cId="1050084469" sldId="317"/>
            <ac:cxnSpMk id="115" creationId="{291B7D0D-A4F4-457F-BF12-4C1F152D9FC1}"/>
          </ac:cxnSpMkLst>
        </pc:cxnChg>
        <pc:cxnChg chg="add del mod">
          <ac:chgData name="Pujing Yang" userId="ab333b3b-3743-41c6-90fc-2f9eb70a673e" providerId="ADAL" clId="{AE6B5979-B045-428E-AEA2-D41CE4FD7FEB}" dt="2021-05-30T12:49:00.569" v="3789"/>
          <ac:cxnSpMkLst>
            <pc:docMk/>
            <pc:sldMk cId="1050084469" sldId="317"/>
            <ac:cxnSpMk id="116" creationId="{C9E14C97-072C-42AE-94F5-1AF670D5D4AE}"/>
          </ac:cxnSpMkLst>
        </pc:cxnChg>
        <pc:cxnChg chg="add del mod">
          <ac:chgData name="Pujing Yang" userId="ab333b3b-3743-41c6-90fc-2f9eb70a673e" providerId="ADAL" clId="{AE6B5979-B045-428E-AEA2-D41CE4FD7FEB}" dt="2021-05-30T12:49:00.569" v="3789"/>
          <ac:cxnSpMkLst>
            <pc:docMk/>
            <pc:sldMk cId="1050084469" sldId="317"/>
            <ac:cxnSpMk id="117" creationId="{0E6AA009-B565-4006-A767-5767CCC31167}"/>
          </ac:cxnSpMkLst>
        </pc:cxnChg>
        <pc:cxnChg chg="add del mod">
          <ac:chgData name="Pujing Yang" userId="ab333b3b-3743-41c6-90fc-2f9eb70a673e" providerId="ADAL" clId="{AE6B5979-B045-428E-AEA2-D41CE4FD7FEB}" dt="2021-05-30T12:49:00.569" v="3789"/>
          <ac:cxnSpMkLst>
            <pc:docMk/>
            <pc:sldMk cId="1050084469" sldId="317"/>
            <ac:cxnSpMk id="118" creationId="{143AE18B-7220-4BAA-B0F9-760FF36F587C}"/>
          </ac:cxnSpMkLst>
        </pc:cxnChg>
        <pc:cxnChg chg="add del mod">
          <ac:chgData name="Pujing Yang" userId="ab333b3b-3743-41c6-90fc-2f9eb70a673e" providerId="ADAL" clId="{AE6B5979-B045-428E-AEA2-D41CE4FD7FEB}" dt="2021-05-30T12:49:00.569" v="3789"/>
          <ac:cxnSpMkLst>
            <pc:docMk/>
            <pc:sldMk cId="1050084469" sldId="317"/>
            <ac:cxnSpMk id="119" creationId="{BE0FA0AD-D57D-4BF9-8C7E-ED3DA1D7C73D}"/>
          </ac:cxnSpMkLst>
        </pc:cxnChg>
        <pc:cxnChg chg="add del mod">
          <ac:chgData name="Pujing Yang" userId="ab333b3b-3743-41c6-90fc-2f9eb70a673e" providerId="ADAL" clId="{AE6B5979-B045-428E-AEA2-D41CE4FD7FEB}" dt="2021-05-30T12:49:00.569" v="3789"/>
          <ac:cxnSpMkLst>
            <pc:docMk/>
            <pc:sldMk cId="1050084469" sldId="317"/>
            <ac:cxnSpMk id="120" creationId="{79B514ED-05F2-4860-B02F-4BDD51F18816}"/>
          </ac:cxnSpMkLst>
        </pc:cxnChg>
        <pc:cxnChg chg="add del mod">
          <ac:chgData name="Pujing Yang" userId="ab333b3b-3743-41c6-90fc-2f9eb70a673e" providerId="ADAL" clId="{AE6B5979-B045-428E-AEA2-D41CE4FD7FEB}" dt="2021-05-30T12:49:00.569" v="3789"/>
          <ac:cxnSpMkLst>
            <pc:docMk/>
            <pc:sldMk cId="1050084469" sldId="317"/>
            <ac:cxnSpMk id="121" creationId="{0AF412E7-4C7F-4CC6-BF30-C868C1A868E8}"/>
          </ac:cxnSpMkLst>
        </pc:cxnChg>
        <pc:cxnChg chg="add del mod">
          <ac:chgData name="Pujing Yang" userId="ab333b3b-3743-41c6-90fc-2f9eb70a673e" providerId="ADAL" clId="{AE6B5979-B045-428E-AEA2-D41CE4FD7FEB}" dt="2021-05-30T12:49:00.569" v="3789"/>
          <ac:cxnSpMkLst>
            <pc:docMk/>
            <pc:sldMk cId="1050084469" sldId="317"/>
            <ac:cxnSpMk id="122" creationId="{7A151615-AC9C-49DB-847A-E6E991CC278D}"/>
          </ac:cxnSpMkLst>
        </pc:cxnChg>
        <pc:cxnChg chg="add del mod">
          <ac:chgData name="Pujing Yang" userId="ab333b3b-3743-41c6-90fc-2f9eb70a673e" providerId="ADAL" clId="{AE6B5979-B045-428E-AEA2-D41CE4FD7FEB}" dt="2021-05-30T12:49:00.569" v="3789"/>
          <ac:cxnSpMkLst>
            <pc:docMk/>
            <pc:sldMk cId="1050084469" sldId="317"/>
            <ac:cxnSpMk id="123" creationId="{BC842169-C220-486B-9767-2796E63F1DB7}"/>
          </ac:cxnSpMkLst>
        </pc:cxnChg>
        <pc:cxnChg chg="add del mod">
          <ac:chgData name="Pujing Yang" userId="ab333b3b-3743-41c6-90fc-2f9eb70a673e" providerId="ADAL" clId="{AE6B5979-B045-428E-AEA2-D41CE4FD7FEB}" dt="2021-05-30T12:49:00.569" v="3789"/>
          <ac:cxnSpMkLst>
            <pc:docMk/>
            <pc:sldMk cId="1050084469" sldId="317"/>
            <ac:cxnSpMk id="124" creationId="{1A53A0C2-739A-4D23-B74E-5EAC35C51DF8}"/>
          </ac:cxnSpMkLst>
        </pc:cxnChg>
        <pc:cxnChg chg="add del mod">
          <ac:chgData name="Pujing Yang" userId="ab333b3b-3743-41c6-90fc-2f9eb70a673e" providerId="ADAL" clId="{AE6B5979-B045-428E-AEA2-D41CE4FD7FEB}" dt="2021-05-30T12:49:00.569" v="3789"/>
          <ac:cxnSpMkLst>
            <pc:docMk/>
            <pc:sldMk cId="1050084469" sldId="317"/>
            <ac:cxnSpMk id="125" creationId="{C76AA019-F1FF-48A7-981E-1AC1ED9CBAAB}"/>
          </ac:cxnSpMkLst>
        </pc:cxnChg>
        <pc:cxnChg chg="add del mod">
          <ac:chgData name="Pujing Yang" userId="ab333b3b-3743-41c6-90fc-2f9eb70a673e" providerId="ADAL" clId="{AE6B5979-B045-428E-AEA2-D41CE4FD7FEB}" dt="2021-05-30T12:49:00.569" v="3789"/>
          <ac:cxnSpMkLst>
            <pc:docMk/>
            <pc:sldMk cId="1050084469" sldId="317"/>
            <ac:cxnSpMk id="126" creationId="{35BDC2DD-3469-4D18-9320-E8A4692767BB}"/>
          </ac:cxnSpMkLst>
        </pc:cxnChg>
        <pc:cxnChg chg="add del mod">
          <ac:chgData name="Pujing Yang" userId="ab333b3b-3743-41c6-90fc-2f9eb70a673e" providerId="ADAL" clId="{AE6B5979-B045-428E-AEA2-D41CE4FD7FEB}" dt="2021-05-30T12:49:00.569" v="3789"/>
          <ac:cxnSpMkLst>
            <pc:docMk/>
            <pc:sldMk cId="1050084469" sldId="317"/>
            <ac:cxnSpMk id="127" creationId="{1AE7F800-3D43-4AB4-8631-8FF49FAFA16D}"/>
          </ac:cxnSpMkLst>
        </pc:cxnChg>
        <pc:cxnChg chg="add del mod">
          <ac:chgData name="Pujing Yang" userId="ab333b3b-3743-41c6-90fc-2f9eb70a673e" providerId="ADAL" clId="{AE6B5979-B045-428E-AEA2-D41CE4FD7FEB}" dt="2021-05-30T12:49:00.569" v="3789"/>
          <ac:cxnSpMkLst>
            <pc:docMk/>
            <pc:sldMk cId="1050084469" sldId="317"/>
            <ac:cxnSpMk id="128" creationId="{1FBF8D8C-07A5-403A-915A-F133BC2DFA75}"/>
          </ac:cxnSpMkLst>
        </pc:cxnChg>
        <pc:cxnChg chg="add del mod">
          <ac:chgData name="Pujing Yang" userId="ab333b3b-3743-41c6-90fc-2f9eb70a673e" providerId="ADAL" clId="{AE6B5979-B045-428E-AEA2-D41CE4FD7FEB}" dt="2021-05-30T12:49:00.569" v="3789"/>
          <ac:cxnSpMkLst>
            <pc:docMk/>
            <pc:sldMk cId="1050084469" sldId="317"/>
            <ac:cxnSpMk id="129" creationId="{B43EFD39-89C7-40C6-8C48-311EDC81B9BB}"/>
          </ac:cxnSpMkLst>
        </pc:cxnChg>
        <pc:cxnChg chg="add del mod">
          <ac:chgData name="Pujing Yang" userId="ab333b3b-3743-41c6-90fc-2f9eb70a673e" providerId="ADAL" clId="{AE6B5979-B045-428E-AEA2-D41CE4FD7FEB}" dt="2021-05-30T12:49:00.569" v="3789"/>
          <ac:cxnSpMkLst>
            <pc:docMk/>
            <pc:sldMk cId="1050084469" sldId="317"/>
            <ac:cxnSpMk id="130" creationId="{7057D2A6-FC90-413C-B211-24DF1935C44A}"/>
          </ac:cxnSpMkLst>
        </pc:cxnChg>
        <pc:cxnChg chg="add del mod">
          <ac:chgData name="Pujing Yang" userId="ab333b3b-3743-41c6-90fc-2f9eb70a673e" providerId="ADAL" clId="{AE6B5979-B045-428E-AEA2-D41CE4FD7FEB}" dt="2021-05-30T12:49:00.569" v="3789"/>
          <ac:cxnSpMkLst>
            <pc:docMk/>
            <pc:sldMk cId="1050084469" sldId="317"/>
            <ac:cxnSpMk id="131" creationId="{936AD87F-CD53-4493-9261-2F4213F34565}"/>
          </ac:cxnSpMkLst>
        </pc:cxnChg>
        <pc:cxnChg chg="add del mod">
          <ac:chgData name="Pujing Yang" userId="ab333b3b-3743-41c6-90fc-2f9eb70a673e" providerId="ADAL" clId="{AE6B5979-B045-428E-AEA2-D41CE4FD7FEB}" dt="2021-05-30T12:49:00.569" v="3789"/>
          <ac:cxnSpMkLst>
            <pc:docMk/>
            <pc:sldMk cId="1050084469" sldId="317"/>
            <ac:cxnSpMk id="132" creationId="{D51608F9-0541-4CBF-8DD8-A2793DD9CBD4}"/>
          </ac:cxnSpMkLst>
        </pc:cxnChg>
        <pc:cxnChg chg="add del mod">
          <ac:chgData name="Pujing Yang" userId="ab333b3b-3743-41c6-90fc-2f9eb70a673e" providerId="ADAL" clId="{AE6B5979-B045-428E-AEA2-D41CE4FD7FEB}" dt="2021-05-30T12:49:00.569" v="3789"/>
          <ac:cxnSpMkLst>
            <pc:docMk/>
            <pc:sldMk cId="1050084469" sldId="317"/>
            <ac:cxnSpMk id="133" creationId="{BC3CA0A7-CB09-4AF6-A08F-2F2D00A48EFC}"/>
          </ac:cxnSpMkLst>
        </pc:cxnChg>
        <pc:cxnChg chg="add del mod">
          <ac:chgData name="Pujing Yang" userId="ab333b3b-3743-41c6-90fc-2f9eb70a673e" providerId="ADAL" clId="{AE6B5979-B045-428E-AEA2-D41CE4FD7FEB}" dt="2021-05-30T12:49:00.569" v="3789"/>
          <ac:cxnSpMkLst>
            <pc:docMk/>
            <pc:sldMk cId="1050084469" sldId="317"/>
            <ac:cxnSpMk id="134" creationId="{4CA43253-BFD0-464B-92A0-A177B0891511}"/>
          </ac:cxnSpMkLst>
        </pc:cxnChg>
        <pc:cxnChg chg="add del mod">
          <ac:chgData name="Pujing Yang" userId="ab333b3b-3743-41c6-90fc-2f9eb70a673e" providerId="ADAL" clId="{AE6B5979-B045-428E-AEA2-D41CE4FD7FEB}" dt="2021-05-30T12:49:00.569" v="3789"/>
          <ac:cxnSpMkLst>
            <pc:docMk/>
            <pc:sldMk cId="1050084469" sldId="317"/>
            <ac:cxnSpMk id="135" creationId="{314B1081-BECA-49DF-A5AC-2B500C2B56EE}"/>
          </ac:cxnSpMkLst>
        </pc:cxnChg>
        <pc:cxnChg chg="add del mod">
          <ac:chgData name="Pujing Yang" userId="ab333b3b-3743-41c6-90fc-2f9eb70a673e" providerId="ADAL" clId="{AE6B5979-B045-428E-AEA2-D41CE4FD7FEB}" dt="2021-05-30T12:49:00.569" v="3789"/>
          <ac:cxnSpMkLst>
            <pc:docMk/>
            <pc:sldMk cId="1050084469" sldId="317"/>
            <ac:cxnSpMk id="136" creationId="{ED6D05B4-6DDA-484C-8F7B-84F66E38BA62}"/>
          </ac:cxnSpMkLst>
        </pc:cxnChg>
        <pc:cxnChg chg="add del mod">
          <ac:chgData name="Pujing Yang" userId="ab333b3b-3743-41c6-90fc-2f9eb70a673e" providerId="ADAL" clId="{AE6B5979-B045-428E-AEA2-D41CE4FD7FEB}" dt="2021-05-30T12:49:00.569" v="3789"/>
          <ac:cxnSpMkLst>
            <pc:docMk/>
            <pc:sldMk cId="1050084469" sldId="317"/>
            <ac:cxnSpMk id="137" creationId="{A666606F-4F7E-4F6D-9323-59714551A7B9}"/>
          </ac:cxnSpMkLst>
        </pc:cxnChg>
        <pc:cxnChg chg="add del mod">
          <ac:chgData name="Pujing Yang" userId="ab333b3b-3743-41c6-90fc-2f9eb70a673e" providerId="ADAL" clId="{AE6B5979-B045-428E-AEA2-D41CE4FD7FEB}" dt="2021-05-30T12:49:00.569" v="3789"/>
          <ac:cxnSpMkLst>
            <pc:docMk/>
            <pc:sldMk cId="1050084469" sldId="317"/>
            <ac:cxnSpMk id="138" creationId="{EA266B72-ABC5-41F9-9C3D-88558E17F383}"/>
          </ac:cxnSpMkLst>
        </pc:cxnChg>
        <pc:cxnChg chg="add del mod">
          <ac:chgData name="Pujing Yang" userId="ab333b3b-3743-41c6-90fc-2f9eb70a673e" providerId="ADAL" clId="{AE6B5979-B045-428E-AEA2-D41CE4FD7FEB}" dt="2021-05-30T12:49:00.569" v="3789"/>
          <ac:cxnSpMkLst>
            <pc:docMk/>
            <pc:sldMk cId="1050084469" sldId="317"/>
            <ac:cxnSpMk id="139" creationId="{5CB688DC-121C-4BE2-9F3E-CD73959A8B25}"/>
          </ac:cxnSpMkLst>
        </pc:cxnChg>
      </pc:sldChg>
      <pc:sldChg chg="addSp delSp modSp add mod modTransition addAnim delAnim modAnim modNotesTx">
        <pc:chgData name="Pujing Yang" userId="ab333b3b-3743-41c6-90fc-2f9eb70a673e" providerId="ADAL" clId="{AE6B5979-B045-428E-AEA2-D41CE4FD7FEB}" dt="2021-06-04T01:33:48.209" v="7740" actId="208"/>
        <pc:sldMkLst>
          <pc:docMk/>
          <pc:sldMk cId="4136113637" sldId="318"/>
        </pc:sldMkLst>
        <pc:spChg chg="add mod ord">
          <ac:chgData name="Pujing Yang" userId="ab333b3b-3743-41c6-90fc-2f9eb70a673e" providerId="ADAL" clId="{AE6B5979-B045-428E-AEA2-D41CE4FD7FEB}" dt="2021-05-30T14:41:41.641" v="5126" actId="207"/>
          <ac:spMkLst>
            <pc:docMk/>
            <pc:sldMk cId="4136113637" sldId="318"/>
            <ac:spMk id="8" creationId="{FD8C2333-9EB6-4956-BE58-78B8EC791BDF}"/>
          </ac:spMkLst>
        </pc:spChg>
        <pc:spChg chg="mod ord">
          <ac:chgData name="Pujing Yang" userId="ab333b3b-3743-41c6-90fc-2f9eb70a673e" providerId="ADAL" clId="{AE6B5979-B045-428E-AEA2-D41CE4FD7FEB}" dt="2021-05-30T14:41:19.057" v="5018" actId="1076"/>
          <ac:spMkLst>
            <pc:docMk/>
            <pc:sldMk cId="4136113637" sldId="318"/>
            <ac:spMk id="14" creationId="{6908F076-F591-4C44-ABBB-FAD646197588}"/>
          </ac:spMkLst>
        </pc:spChg>
        <pc:spChg chg="mod">
          <ac:chgData name="Pujing Yang" userId="ab333b3b-3743-41c6-90fc-2f9eb70a673e" providerId="ADAL" clId="{AE6B5979-B045-428E-AEA2-D41CE4FD7FEB}" dt="2021-05-30T12:52:27.656" v="3842" actId="33935"/>
          <ac:spMkLst>
            <pc:docMk/>
            <pc:sldMk cId="4136113637" sldId="318"/>
            <ac:spMk id="16" creationId="{88470751-4046-4A07-86D0-382F36ED544C}"/>
          </ac:spMkLst>
        </pc:spChg>
        <pc:spChg chg="mod">
          <ac:chgData name="Pujing Yang" userId="ab333b3b-3743-41c6-90fc-2f9eb70a673e" providerId="ADAL" clId="{AE6B5979-B045-428E-AEA2-D41CE4FD7FEB}" dt="2021-05-30T12:52:27.656" v="3842" actId="33935"/>
          <ac:spMkLst>
            <pc:docMk/>
            <pc:sldMk cId="4136113637" sldId="318"/>
            <ac:spMk id="18" creationId="{798DAB7D-3A31-4ABA-87BC-3DC4343586AE}"/>
          </ac:spMkLst>
        </pc:spChg>
        <pc:spChg chg="mod ord">
          <ac:chgData name="Pujing Yang" userId="ab333b3b-3743-41c6-90fc-2f9eb70a673e" providerId="ADAL" clId="{AE6B5979-B045-428E-AEA2-D41CE4FD7FEB}" dt="2021-05-30T14:41:19.057" v="5018" actId="1076"/>
          <ac:spMkLst>
            <pc:docMk/>
            <pc:sldMk cId="4136113637" sldId="318"/>
            <ac:spMk id="19" creationId="{6448D17D-46BE-46C3-BD38-336C3A58B9DC}"/>
          </ac:spMkLst>
        </pc:spChg>
        <pc:spChg chg="mod ord">
          <ac:chgData name="Pujing Yang" userId="ab333b3b-3743-41c6-90fc-2f9eb70a673e" providerId="ADAL" clId="{AE6B5979-B045-428E-AEA2-D41CE4FD7FEB}" dt="2021-05-30T14:41:19.057" v="5018" actId="1076"/>
          <ac:spMkLst>
            <pc:docMk/>
            <pc:sldMk cId="4136113637" sldId="318"/>
            <ac:spMk id="23" creationId="{E6278643-4BE0-4DAD-9F7D-035C7048CBA9}"/>
          </ac:spMkLst>
        </pc:spChg>
        <pc:spChg chg="mod ord">
          <ac:chgData name="Pujing Yang" userId="ab333b3b-3743-41c6-90fc-2f9eb70a673e" providerId="ADAL" clId="{AE6B5979-B045-428E-AEA2-D41CE4FD7FEB}" dt="2021-05-30T14:41:50.581" v="5127" actId="1076"/>
          <ac:spMkLst>
            <pc:docMk/>
            <pc:sldMk cId="4136113637" sldId="318"/>
            <ac:spMk id="84" creationId="{95EBC6A3-69C9-467B-94F9-CF2291DAC0B1}"/>
          </ac:spMkLst>
        </pc:spChg>
        <pc:spChg chg="mod ord">
          <ac:chgData name="Pujing Yang" userId="ab333b3b-3743-41c6-90fc-2f9eb70a673e" providerId="ADAL" clId="{AE6B5979-B045-428E-AEA2-D41CE4FD7FEB}" dt="2021-05-30T14:41:50.581" v="5127" actId="1076"/>
          <ac:spMkLst>
            <pc:docMk/>
            <pc:sldMk cId="4136113637" sldId="318"/>
            <ac:spMk id="85" creationId="{DFB944FB-2DFB-4A69-9B5B-6D0A004AFAB5}"/>
          </ac:spMkLst>
        </pc:spChg>
        <pc:spChg chg="mod ord">
          <ac:chgData name="Pujing Yang" userId="ab333b3b-3743-41c6-90fc-2f9eb70a673e" providerId="ADAL" clId="{AE6B5979-B045-428E-AEA2-D41CE4FD7FEB}" dt="2021-05-30T14:41:50.581" v="5127" actId="1076"/>
          <ac:spMkLst>
            <pc:docMk/>
            <pc:sldMk cId="4136113637" sldId="318"/>
            <ac:spMk id="86" creationId="{6D9804FA-AC9F-4172-8583-262AFBA49411}"/>
          </ac:spMkLst>
        </pc:spChg>
        <pc:spChg chg="mod ord">
          <ac:chgData name="Pujing Yang" userId="ab333b3b-3743-41c6-90fc-2f9eb70a673e" providerId="ADAL" clId="{AE6B5979-B045-428E-AEA2-D41CE4FD7FEB}" dt="2021-05-30T14:41:50.581" v="5127" actId="1076"/>
          <ac:spMkLst>
            <pc:docMk/>
            <pc:sldMk cId="4136113637" sldId="318"/>
            <ac:spMk id="87" creationId="{4201865E-FC70-4A55-8112-6A7C6677890B}"/>
          </ac:spMkLst>
        </pc:spChg>
        <pc:spChg chg="mod ord">
          <ac:chgData name="Pujing Yang" userId="ab333b3b-3743-41c6-90fc-2f9eb70a673e" providerId="ADAL" clId="{AE6B5979-B045-428E-AEA2-D41CE4FD7FEB}" dt="2021-05-30T14:41:50.581" v="5127" actId="1076"/>
          <ac:spMkLst>
            <pc:docMk/>
            <pc:sldMk cId="4136113637" sldId="318"/>
            <ac:spMk id="88" creationId="{5D95F9AA-E728-4C1F-BD3B-A9E57EC1B5A8}"/>
          </ac:spMkLst>
        </pc:spChg>
        <pc:spChg chg="add del mod">
          <ac:chgData name="Pujing Yang" userId="ab333b3b-3743-41c6-90fc-2f9eb70a673e" providerId="ADAL" clId="{AE6B5979-B045-428E-AEA2-D41CE4FD7FEB}" dt="2021-06-03T06:41:34.110" v="7679" actId="1076"/>
          <ac:spMkLst>
            <pc:docMk/>
            <pc:sldMk cId="4136113637" sldId="318"/>
            <ac:spMk id="92" creationId="{2FB16B4A-1D42-4C1B-945F-E76D0DD0DACB}"/>
          </ac:spMkLst>
        </pc:spChg>
        <pc:spChg chg="add mod">
          <ac:chgData name="Pujing Yang" userId="ab333b3b-3743-41c6-90fc-2f9eb70a673e" providerId="ADAL" clId="{AE6B5979-B045-428E-AEA2-D41CE4FD7FEB}" dt="2021-05-30T12:51:28.780" v="3830" actId="571"/>
          <ac:spMkLst>
            <pc:docMk/>
            <pc:sldMk cId="4136113637" sldId="318"/>
            <ac:spMk id="183" creationId="{585CAC25-3E64-4ADA-A313-8163BE0BC2E3}"/>
          </ac:spMkLst>
        </pc:spChg>
        <pc:spChg chg="add mod topLvl">
          <ac:chgData name="Pujing Yang" userId="ab333b3b-3743-41c6-90fc-2f9eb70a673e" providerId="ADAL" clId="{AE6B5979-B045-428E-AEA2-D41CE4FD7FEB}" dt="2021-06-03T06:49:31.386" v="7731" actId="165"/>
          <ac:spMkLst>
            <pc:docMk/>
            <pc:sldMk cId="4136113637" sldId="318"/>
            <ac:spMk id="192" creationId="{AA538873-CAA5-4551-A0FD-7666D96A7743}"/>
          </ac:spMkLst>
        </pc:spChg>
        <pc:spChg chg="add mod topLvl">
          <ac:chgData name="Pujing Yang" userId="ab333b3b-3743-41c6-90fc-2f9eb70a673e" providerId="ADAL" clId="{AE6B5979-B045-428E-AEA2-D41CE4FD7FEB}" dt="2021-06-03T06:49:31.386" v="7731" actId="165"/>
          <ac:spMkLst>
            <pc:docMk/>
            <pc:sldMk cId="4136113637" sldId="318"/>
            <ac:spMk id="193" creationId="{1B7FB01E-F82B-41FA-8F0C-8A04913E0FCB}"/>
          </ac:spMkLst>
        </pc:spChg>
        <pc:spChg chg="add mod topLvl">
          <ac:chgData name="Pujing Yang" userId="ab333b3b-3743-41c6-90fc-2f9eb70a673e" providerId="ADAL" clId="{AE6B5979-B045-428E-AEA2-D41CE4FD7FEB}" dt="2021-06-03T06:49:31.386" v="7731" actId="165"/>
          <ac:spMkLst>
            <pc:docMk/>
            <pc:sldMk cId="4136113637" sldId="318"/>
            <ac:spMk id="194" creationId="{7B38DD90-58CD-400E-98B9-1721EF2DBEA8}"/>
          </ac:spMkLst>
        </pc:spChg>
        <pc:spChg chg="add del mod">
          <ac:chgData name="Pujing Yang" userId="ab333b3b-3743-41c6-90fc-2f9eb70a673e" providerId="ADAL" clId="{AE6B5979-B045-428E-AEA2-D41CE4FD7FEB}" dt="2021-05-30T15:55:37.783" v="5976"/>
          <ac:spMkLst>
            <pc:docMk/>
            <pc:sldMk cId="4136113637" sldId="318"/>
            <ac:spMk id="196" creationId="{BB726FA8-2B25-49DB-BECE-0F8D934561E6}"/>
          </ac:spMkLst>
        </pc:spChg>
        <pc:spChg chg="add del mod">
          <ac:chgData name="Pujing Yang" userId="ab333b3b-3743-41c6-90fc-2f9eb70a673e" providerId="ADAL" clId="{AE6B5979-B045-428E-AEA2-D41CE4FD7FEB}" dt="2021-05-30T15:56:47.232" v="6004"/>
          <ac:spMkLst>
            <pc:docMk/>
            <pc:sldMk cId="4136113637" sldId="318"/>
            <ac:spMk id="197" creationId="{8BF47EC6-3BDF-41EC-AB31-1DC84A5271F3}"/>
          </ac:spMkLst>
        </pc:spChg>
        <pc:grpChg chg="mod">
          <ac:chgData name="Pujing Yang" userId="ab333b3b-3743-41c6-90fc-2f9eb70a673e" providerId="ADAL" clId="{AE6B5979-B045-428E-AEA2-D41CE4FD7FEB}" dt="2021-05-30T12:52:27.656" v="3842" actId="33935"/>
          <ac:grpSpMkLst>
            <pc:docMk/>
            <pc:sldMk cId="4136113637" sldId="318"/>
            <ac:grpSpMk id="1" creationId="{00000000-0000-0000-0000-000000000000}"/>
          </ac:grpSpMkLst>
        </pc:grpChg>
        <pc:grpChg chg="add del mod">
          <ac:chgData name="Pujing Yang" userId="ab333b3b-3743-41c6-90fc-2f9eb70a673e" providerId="ADAL" clId="{AE6B5979-B045-428E-AEA2-D41CE4FD7FEB}" dt="2021-05-30T12:50:29.663" v="3807" actId="164"/>
          <ac:grpSpMkLst>
            <pc:docMk/>
            <pc:sldMk cId="4136113637" sldId="318"/>
            <ac:grpSpMk id="2" creationId="{F509EDB4-7F33-4B05-BE98-C7DCE6F82C9F}"/>
          </ac:grpSpMkLst>
        </pc:grpChg>
        <pc:grpChg chg="add mod">
          <ac:chgData name="Pujing Yang" userId="ab333b3b-3743-41c6-90fc-2f9eb70a673e" providerId="ADAL" clId="{AE6B5979-B045-428E-AEA2-D41CE4FD7FEB}" dt="2021-05-30T14:41:19.057" v="5018" actId="1076"/>
          <ac:grpSpMkLst>
            <pc:docMk/>
            <pc:sldMk cId="4136113637" sldId="318"/>
            <ac:grpSpMk id="3" creationId="{7DA94FF1-3C9D-444F-8468-190D6DDC4CAD}"/>
          </ac:grpSpMkLst>
        </pc:grpChg>
        <pc:grpChg chg="add mod">
          <ac:chgData name="Pujing Yang" userId="ab333b3b-3743-41c6-90fc-2f9eb70a673e" providerId="ADAL" clId="{AE6B5979-B045-428E-AEA2-D41CE4FD7FEB}" dt="2021-06-04T01:29:32.706" v="7738" actId="1076"/>
          <ac:grpSpMkLst>
            <pc:docMk/>
            <pc:sldMk cId="4136113637" sldId="318"/>
            <ac:grpSpMk id="4" creationId="{C98B9252-3F3A-4A25-A17A-178B6D154C73}"/>
          </ac:grpSpMkLst>
        </pc:grpChg>
        <pc:grpChg chg="add mod">
          <ac:chgData name="Pujing Yang" userId="ab333b3b-3743-41c6-90fc-2f9eb70a673e" providerId="ADAL" clId="{AE6B5979-B045-428E-AEA2-D41CE4FD7FEB}" dt="2021-05-30T14:41:19.057" v="5018" actId="1076"/>
          <ac:grpSpMkLst>
            <pc:docMk/>
            <pc:sldMk cId="4136113637" sldId="318"/>
            <ac:grpSpMk id="5" creationId="{D22F92BD-B795-4725-84E0-4787CC0F59EC}"/>
          </ac:grpSpMkLst>
        </pc:grpChg>
        <pc:grpChg chg="add mod">
          <ac:chgData name="Pujing Yang" userId="ab333b3b-3743-41c6-90fc-2f9eb70a673e" providerId="ADAL" clId="{AE6B5979-B045-428E-AEA2-D41CE4FD7FEB}" dt="2021-06-03T06:43:23.727" v="7695" actId="1076"/>
          <ac:grpSpMkLst>
            <pc:docMk/>
            <pc:sldMk cId="4136113637" sldId="318"/>
            <ac:grpSpMk id="6" creationId="{95DA1F69-1415-4D05-B28C-F9A9FC2E78BC}"/>
          </ac:grpSpMkLst>
        </pc:grpChg>
        <pc:grpChg chg="add mod">
          <ac:chgData name="Pujing Yang" userId="ab333b3b-3743-41c6-90fc-2f9eb70a673e" providerId="ADAL" clId="{AE6B5979-B045-428E-AEA2-D41CE4FD7FEB}" dt="2021-05-30T14:41:19.057" v="5018" actId="1076"/>
          <ac:grpSpMkLst>
            <pc:docMk/>
            <pc:sldMk cId="4136113637" sldId="318"/>
            <ac:grpSpMk id="7" creationId="{B625A2BD-7DD6-436D-81FA-9142E60CBB43}"/>
          </ac:grpSpMkLst>
        </pc:grpChg>
        <pc:grpChg chg="add del mod">
          <ac:chgData name="Pujing Yang" userId="ab333b3b-3743-41c6-90fc-2f9eb70a673e" providerId="ADAL" clId="{AE6B5979-B045-428E-AEA2-D41CE4FD7FEB}" dt="2021-06-03T06:49:31.386" v="7731" actId="165"/>
          <ac:grpSpMkLst>
            <pc:docMk/>
            <pc:sldMk cId="4136113637" sldId="318"/>
            <ac:grpSpMk id="9" creationId="{6CA2065E-772B-4AAD-BC7C-3EED53B65921}"/>
          </ac:grpSpMkLst>
        </pc:grpChg>
        <pc:grpChg chg="mod">
          <ac:chgData name="Pujing Yang" userId="ab333b3b-3743-41c6-90fc-2f9eb70a673e" providerId="ADAL" clId="{AE6B5979-B045-428E-AEA2-D41CE4FD7FEB}" dt="2021-05-30T14:41:19.057" v="5018" actId="1076"/>
          <ac:grpSpMkLst>
            <pc:docMk/>
            <pc:sldMk cId="4136113637" sldId="318"/>
            <ac:grpSpMk id="20" creationId="{89DE7297-2AFD-45F1-912C-FE78E9282B8C}"/>
          </ac:grpSpMkLst>
        </pc:grpChg>
        <pc:grpChg chg="mod">
          <ac:chgData name="Pujing Yang" userId="ab333b3b-3743-41c6-90fc-2f9eb70a673e" providerId="ADAL" clId="{AE6B5979-B045-428E-AEA2-D41CE4FD7FEB}" dt="2021-05-30T14:41:19.057" v="5018" actId="1076"/>
          <ac:grpSpMkLst>
            <pc:docMk/>
            <pc:sldMk cId="4136113637" sldId="318"/>
            <ac:grpSpMk id="24" creationId="{9EC0D234-D5CD-44FF-BAA3-5241F8240CA6}"/>
          </ac:grpSpMkLst>
        </pc:grpChg>
        <pc:grpChg chg="add mod">
          <ac:chgData name="Pujing Yang" userId="ab333b3b-3743-41c6-90fc-2f9eb70a673e" providerId="ADAL" clId="{AE6B5979-B045-428E-AEA2-D41CE4FD7FEB}" dt="2021-06-03T06:43:48.926" v="7701"/>
          <ac:grpSpMkLst>
            <pc:docMk/>
            <pc:sldMk cId="4136113637" sldId="318"/>
            <ac:grpSpMk id="183" creationId="{08C2AE84-87AF-463C-A45C-ECE1B9850490}"/>
          </ac:grpSpMkLst>
        </pc:grpChg>
        <pc:grpChg chg="add del mod">
          <ac:chgData name="Pujing Yang" userId="ab333b3b-3743-41c6-90fc-2f9eb70a673e" providerId="ADAL" clId="{AE6B5979-B045-428E-AEA2-D41CE4FD7FEB}" dt="2021-06-04T01:29:27.329" v="7737" actId="1076"/>
          <ac:grpSpMkLst>
            <pc:docMk/>
            <pc:sldMk cId="4136113637" sldId="318"/>
            <ac:grpSpMk id="184" creationId="{7BBC5A7F-C09E-4E66-B522-2C96C28148A5}"/>
          </ac:grpSpMkLst>
        </pc:grpChg>
        <pc:grpChg chg="add del mod">
          <ac:chgData name="Pujing Yang" userId="ab333b3b-3743-41c6-90fc-2f9eb70a673e" providerId="ADAL" clId="{AE6B5979-B045-428E-AEA2-D41CE4FD7FEB}" dt="2021-06-03T06:49:31.386" v="7731" actId="165"/>
          <ac:grpSpMkLst>
            <pc:docMk/>
            <pc:sldMk cId="4136113637" sldId="318"/>
            <ac:grpSpMk id="188" creationId="{556F7AC2-8F02-4844-920B-D52E56265576}"/>
          </ac:grpSpMkLst>
        </pc:grpChg>
        <pc:grpChg chg="add mod">
          <ac:chgData name="Pujing Yang" userId="ab333b3b-3743-41c6-90fc-2f9eb70a673e" providerId="ADAL" clId="{AE6B5979-B045-428E-AEA2-D41CE4FD7FEB}" dt="2021-06-03T06:43:48.352" v="7700"/>
          <ac:grpSpMkLst>
            <pc:docMk/>
            <pc:sldMk cId="4136113637" sldId="318"/>
            <ac:grpSpMk id="199" creationId="{DC94E4B9-9274-4E5E-A435-11ECB01418BF}"/>
          </ac:grpSpMkLst>
        </pc:grpChg>
        <pc:picChg chg="mod">
          <ac:chgData name="Pujing Yang" userId="ab333b3b-3743-41c6-90fc-2f9eb70a673e" providerId="ADAL" clId="{AE6B5979-B045-428E-AEA2-D41CE4FD7FEB}" dt="2021-05-30T12:56:54.342" v="3853" actId="207"/>
          <ac:picMkLst>
            <pc:docMk/>
            <pc:sldMk cId="4136113637" sldId="318"/>
            <ac:picMk id="25" creationId="{9998EA14-AEA6-446F-BB6D-D23A79AE4053}"/>
          </ac:picMkLst>
        </pc:picChg>
        <pc:picChg chg="mod">
          <ac:chgData name="Pujing Yang" userId="ab333b3b-3743-41c6-90fc-2f9eb70a673e" providerId="ADAL" clId="{AE6B5979-B045-428E-AEA2-D41CE4FD7FEB}" dt="2021-05-30T12:52:27.656" v="3842" actId="33935"/>
          <ac:picMkLst>
            <pc:docMk/>
            <pc:sldMk cId="4136113637" sldId="318"/>
            <ac:picMk id="26" creationId="{ABD60770-A516-4289-85FC-B8D0EEF74C35}"/>
          </ac:picMkLst>
        </pc:picChg>
        <pc:picChg chg="mod">
          <ac:chgData name="Pujing Yang" userId="ab333b3b-3743-41c6-90fc-2f9eb70a673e" providerId="ADAL" clId="{AE6B5979-B045-428E-AEA2-D41CE4FD7FEB}" dt="2021-05-30T12:52:27.656" v="3842" actId="33935"/>
          <ac:picMkLst>
            <pc:docMk/>
            <pc:sldMk cId="4136113637" sldId="318"/>
            <ac:picMk id="27" creationId="{FEE89AF3-2C09-41AF-AA29-5DB484EEDF98}"/>
          </ac:picMkLst>
        </pc:picChg>
        <pc:picChg chg="mod">
          <ac:chgData name="Pujing Yang" userId="ab333b3b-3743-41c6-90fc-2f9eb70a673e" providerId="ADAL" clId="{AE6B5979-B045-428E-AEA2-D41CE4FD7FEB}" dt="2021-05-30T12:56:48.328" v="3851" actId="207"/>
          <ac:picMkLst>
            <pc:docMk/>
            <pc:sldMk cId="4136113637" sldId="318"/>
            <ac:picMk id="42" creationId="{9AEB8BBF-4336-4A17-9659-7E66773635F4}"/>
          </ac:picMkLst>
        </pc:picChg>
        <pc:picChg chg="mod">
          <ac:chgData name="Pujing Yang" userId="ab333b3b-3743-41c6-90fc-2f9eb70a673e" providerId="ADAL" clId="{AE6B5979-B045-428E-AEA2-D41CE4FD7FEB}" dt="2021-05-30T12:52:27.656" v="3842" actId="33935"/>
          <ac:picMkLst>
            <pc:docMk/>
            <pc:sldMk cId="4136113637" sldId="318"/>
            <ac:picMk id="43" creationId="{5BAC22DC-1F4A-46DC-AF2A-F1D937CE1405}"/>
          </ac:picMkLst>
        </pc:picChg>
        <pc:picChg chg="mod">
          <ac:chgData name="Pujing Yang" userId="ab333b3b-3743-41c6-90fc-2f9eb70a673e" providerId="ADAL" clId="{AE6B5979-B045-428E-AEA2-D41CE4FD7FEB}" dt="2021-05-30T12:52:27.656" v="3842" actId="33935"/>
          <ac:picMkLst>
            <pc:docMk/>
            <pc:sldMk cId="4136113637" sldId="318"/>
            <ac:picMk id="44" creationId="{0614B21C-DC37-4F5C-84E7-06F9D2083118}"/>
          </ac:picMkLst>
        </pc:picChg>
        <pc:picChg chg="mod">
          <ac:chgData name="Pujing Yang" userId="ab333b3b-3743-41c6-90fc-2f9eb70a673e" providerId="ADAL" clId="{AE6B5979-B045-428E-AEA2-D41CE4FD7FEB}" dt="2021-05-30T14:41:19.057" v="5018" actId="1076"/>
          <ac:picMkLst>
            <pc:docMk/>
            <pc:sldMk cId="4136113637" sldId="318"/>
            <ac:picMk id="81" creationId="{12C3039F-E7DD-4EDB-A964-C41F7D19FD36}"/>
          </ac:picMkLst>
        </pc:picChg>
        <pc:picChg chg="mod">
          <ac:chgData name="Pujing Yang" userId="ab333b3b-3743-41c6-90fc-2f9eb70a673e" providerId="ADAL" clId="{AE6B5979-B045-428E-AEA2-D41CE4FD7FEB}" dt="2021-05-30T14:41:19.057" v="5018" actId="1076"/>
          <ac:picMkLst>
            <pc:docMk/>
            <pc:sldMk cId="4136113637" sldId="318"/>
            <ac:picMk id="82" creationId="{5E55C062-A8AC-4BF5-B7C2-A25F31022EC3}"/>
          </ac:picMkLst>
        </pc:picChg>
        <pc:picChg chg="mod topLvl">
          <ac:chgData name="Pujing Yang" userId="ab333b3b-3743-41c6-90fc-2f9eb70a673e" providerId="ADAL" clId="{AE6B5979-B045-428E-AEA2-D41CE4FD7FEB}" dt="2021-06-03T06:49:31.386" v="7731" actId="165"/>
          <ac:picMkLst>
            <pc:docMk/>
            <pc:sldMk cId="4136113637" sldId="318"/>
            <ac:picMk id="185" creationId="{CF73640C-AA1E-4969-914B-1F2F8BBE547B}"/>
          </ac:picMkLst>
        </pc:picChg>
        <pc:picChg chg="mod topLvl">
          <ac:chgData name="Pujing Yang" userId="ab333b3b-3743-41c6-90fc-2f9eb70a673e" providerId="ADAL" clId="{AE6B5979-B045-428E-AEA2-D41CE4FD7FEB}" dt="2021-06-03T06:49:31.386" v="7731" actId="165"/>
          <ac:picMkLst>
            <pc:docMk/>
            <pc:sldMk cId="4136113637" sldId="318"/>
            <ac:picMk id="186" creationId="{30C1BBCE-5B2D-40B9-8E31-2E931775A414}"/>
          </ac:picMkLst>
        </pc:picChg>
        <pc:picChg chg="mod topLvl">
          <ac:chgData name="Pujing Yang" userId="ab333b3b-3743-41c6-90fc-2f9eb70a673e" providerId="ADAL" clId="{AE6B5979-B045-428E-AEA2-D41CE4FD7FEB}" dt="2021-06-03T06:49:31.386" v="7731" actId="165"/>
          <ac:picMkLst>
            <pc:docMk/>
            <pc:sldMk cId="4136113637" sldId="318"/>
            <ac:picMk id="187" creationId="{56C617AA-9E54-41D8-B03D-4221C3C81B40}"/>
          </ac:picMkLst>
        </pc:picChg>
        <pc:picChg chg="mod topLvl">
          <ac:chgData name="Pujing Yang" userId="ab333b3b-3743-41c6-90fc-2f9eb70a673e" providerId="ADAL" clId="{AE6B5979-B045-428E-AEA2-D41CE4FD7FEB}" dt="2021-06-03T06:49:31.386" v="7731" actId="165"/>
          <ac:picMkLst>
            <pc:docMk/>
            <pc:sldMk cId="4136113637" sldId="318"/>
            <ac:picMk id="189" creationId="{E116DDEB-8ED0-4D33-BB60-79867F5C556F}"/>
          </ac:picMkLst>
        </pc:picChg>
        <pc:picChg chg="mod topLvl">
          <ac:chgData name="Pujing Yang" userId="ab333b3b-3743-41c6-90fc-2f9eb70a673e" providerId="ADAL" clId="{AE6B5979-B045-428E-AEA2-D41CE4FD7FEB}" dt="2021-06-03T06:49:31.386" v="7731" actId="165"/>
          <ac:picMkLst>
            <pc:docMk/>
            <pc:sldMk cId="4136113637" sldId="318"/>
            <ac:picMk id="190" creationId="{E46501D5-2E39-4548-938C-EB3C967725B0}"/>
          </ac:picMkLst>
        </pc:picChg>
        <pc:picChg chg="mod topLvl">
          <ac:chgData name="Pujing Yang" userId="ab333b3b-3743-41c6-90fc-2f9eb70a673e" providerId="ADAL" clId="{AE6B5979-B045-428E-AEA2-D41CE4FD7FEB}" dt="2021-06-03T06:49:31.386" v="7731" actId="165"/>
          <ac:picMkLst>
            <pc:docMk/>
            <pc:sldMk cId="4136113637" sldId="318"/>
            <ac:picMk id="191" creationId="{4EC96639-29A0-4F60-B28A-91B858224D17}"/>
          </ac:picMkLst>
        </pc:picChg>
        <pc:picChg chg="add del mod">
          <ac:chgData name="Pujing Yang" userId="ab333b3b-3743-41c6-90fc-2f9eb70a673e" providerId="ADAL" clId="{AE6B5979-B045-428E-AEA2-D41CE4FD7FEB}" dt="2021-06-04T01:33:48.209" v="7740" actId="208"/>
          <ac:picMkLst>
            <pc:docMk/>
            <pc:sldMk cId="4136113637" sldId="318"/>
            <ac:picMk id="195" creationId="{96CD51CA-8E31-4D16-872A-1107C8033C20}"/>
          </ac:picMkLst>
        </pc:picChg>
        <pc:cxnChg chg="mod">
          <ac:chgData name="Pujing Yang" userId="ab333b3b-3743-41c6-90fc-2f9eb70a673e" providerId="ADAL" clId="{AE6B5979-B045-428E-AEA2-D41CE4FD7FEB}" dt="2021-05-30T12:52:27.656" v="3842" actId="33935"/>
          <ac:cxnSpMkLst>
            <pc:docMk/>
            <pc:sldMk cId="4136113637" sldId="318"/>
            <ac:cxnSpMk id="28" creationId="{DD50DDC3-0983-4D9F-AAA9-199BC438D7DB}"/>
          </ac:cxnSpMkLst>
        </pc:cxnChg>
        <pc:cxnChg chg="mod">
          <ac:chgData name="Pujing Yang" userId="ab333b3b-3743-41c6-90fc-2f9eb70a673e" providerId="ADAL" clId="{AE6B5979-B045-428E-AEA2-D41CE4FD7FEB}" dt="2021-05-30T12:52:27.656" v="3842" actId="33935"/>
          <ac:cxnSpMkLst>
            <pc:docMk/>
            <pc:sldMk cId="4136113637" sldId="318"/>
            <ac:cxnSpMk id="29" creationId="{745C190D-CCBF-47D5-BC83-A9A054C0A7D8}"/>
          </ac:cxnSpMkLst>
        </pc:cxnChg>
        <pc:cxnChg chg="mod">
          <ac:chgData name="Pujing Yang" userId="ab333b3b-3743-41c6-90fc-2f9eb70a673e" providerId="ADAL" clId="{AE6B5979-B045-428E-AEA2-D41CE4FD7FEB}" dt="2021-05-30T12:52:27.656" v="3842" actId="33935"/>
          <ac:cxnSpMkLst>
            <pc:docMk/>
            <pc:sldMk cId="4136113637" sldId="318"/>
            <ac:cxnSpMk id="30" creationId="{418A9397-224C-4E16-B4CB-3CEAE5FB8B9C}"/>
          </ac:cxnSpMkLst>
        </pc:cxnChg>
        <pc:cxnChg chg="mod">
          <ac:chgData name="Pujing Yang" userId="ab333b3b-3743-41c6-90fc-2f9eb70a673e" providerId="ADAL" clId="{AE6B5979-B045-428E-AEA2-D41CE4FD7FEB}" dt="2021-05-30T12:52:27.656" v="3842" actId="33935"/>
          <ac:cxnSpMkLst>
            <pc:docMk/>
            <pc:sldMk cId="4136113637" sldId="318"/>
            <ac:cxnSpMk id="31" creationId="{8070520F-2C5E-465B-845D-975947BF0AD1}"/>
          </ac:cxnSpMkLst>
        </pc:cxnChg>
        <pc:cxnChg chg="mod">
          <ac:chgData name="Pujing Yang" userId="ab333b3b-3743-41c6-90fc-2f9eb70a673e" providerId="ADAL" clId="{AE6B5979-B045-428E-AEA2-D41CE4FD7FEB}" dt="2021-05-30T12:52:27.656" v="3842" actId="33935"/>
          <ac:cxnSpMkLst>
            <pc:docMk/>
            <pc:sldMk cId="4136113637" sldId="318"/>
            <ac:cxnSpMk id="32" creationId="{921A8C99-0E0F-4921-B1CF-467D3CE238C1}"/>
          </ac:cxnSpMkLst>
        </pc:cxnChg>
        <pc:cxnChg chg="mod">
          <ac:chgData name="Pujing Yang" userId="ab333b3b-3743-41c6-90fc-2f9eb70a673e" providerId="ADAL" clId="{AE6B5979-B045-428E-AEA2-D41CE4FD7FEB}" dt="2021-05-30T12:52:27.656" v="3842" actId="33935"/>
          <ac:cxnSpMkLst>
            <pc:docMk/>
            <pc:sldMk cId="4136113637" sldId="318"/>
            <ac:cxnSpMk id="33" creationId="{BC191DD0-6086-474E-836E-69A56B369727}"/>
          </ac:cxnSpMkLst>
        </pc:cxnChg>
        <pc:cxnChg chg="mod">
          <ac:chgData name="Pujing Yang" userId="ab333b3b-3743-41c6-90fc-2f9eb70a673e" providerId="ADAL" clId="{AE6B5979-B045-428E-AEA2-D41CE4FD7FEB}" dt="2021-05-30T12:52:27.656" v="3842" actId="33935"/>
          <ac:cxnSpMkLst>
            <pc:docMk/>
            <pc:sldMk cId="4136113637" sldId="318"/>
            <ac:cxnSpMk id="34" creationId="{7ABF4147-B615-472D-9918-F01BC3627688}"/>
          </ac:cxnSpMkLst>
        </pc:cxnChg>
        <pc:cxnChg chg="mod">
          <ac:chgData name="Pujing Yang" userId="ab333b3b-3743-41c6-90fc-2f9eb70a673e" providerId="ADAL" clId="{AE6B5979-B045-428E-AEA2-D41CE4FD7FEB}" dt="2021-05-30T12:52:27.656" v="3842" actId="33935"/>
          <ac:cxnSpMkLst>
            <pc:docMk/>
            <pc:sldMk cId="4136113637" sldId="318"/>
            <ac:cxnSpMk id="35" creationId="{E60B0665-FC92-4EA9-A70D-B092A62378CD}"/>
          </ac:cxnSpMkLst>
        </pc:cxnChg>
        <pc:cxnChg chg="mod">
          <ac:chgData name="Pujing Yang" userId="ab333b3b-3743-41c6-90fc-2f9eb70a673e" providerId="ADAL" clId="{AE6B5979-B045-428E-AEA2-D41CE4FD7FEB}" dt="2021-05-30T12:52:27.656" v="3842" actId="33935"/>
          <ac:cxnSpMkLst>
            <pc:docMk/>
            <pc:sldMk cId="4136113637" sldId="318"/>
            <ac:cxnSpMk id="36" creationId="{008E3F71-0FAE-4AE3-984A-A834E6E013E2}"/>
          </ac:cxnSpMkLst>
        </pc:cxnChg>
        <pc:cxnChg chg="mod">
          <ac:chgData name="Pujing Yang" userId="ab333b3b-3743-41c6-90fc-2f9eb70a673e" providerId="ADAL" clId="{AE6B5979-B045-428E-AEA2-D41CE4FD7FEB}" dt="2021-05-30T12:52:27.656" v="3842" actId="33935"/>
          <ac:cxnSpMkLst>
            <pc:docMk/>
            <pc:sldMk cId="4136113637" sldId="318"/>
            <ac:cxnSpMk id="37" creationId="{ED464999-883C-4CDC-8EB4-AB2454FC22BA}"/>
          </ac:cxnSpMkLst>
        </pc:cxnChg>
        <pc:cxnChg chg="mod">
          <ac:chgData name="Pujing Yang" userId="ab333b3b-3743-41c6-90fc-2f9eb70a673e" providerId="ADAL" clId="{AE6B5979-B045-428E-AEA2-D41CE4FD7FEB}" dt="2021-05-30T12:52:27.656" v="3842" actId="33935"/>
          <ac:cxnSpMkLst>
            <pc:docMk/>
            <pc:sldMk cId="4136113637" sldId="318"/>
            <ac:cxnSpMk id="38" creationId="{901FDD18-BE0E-4978-BA67-353F9A028825}"/>
          </ac:cxnSpMkLst>
        </pc:cxnChg>
        <pc:cxnChg chg="mod">
          <ac:chgData name="Pujing Yang" userId="ab333b3b-3743-41c6-90fc-2f9eb70a673e" providerId="ADAL" clId="{AE6B5979-B045-428E-AEA2-D41CE4FD7FEB}" dt="2021-05-30T12:52:27.656" v="3842" actId="33935"/>
          <ac:cxnSpMkLst>
            <pc:docMk/>
            <pc:sldMk cId="4136113637" sldId="318"/>
            <ac:cxnSpMk id="39" creationId="{D5B94BC3-B16E-4412-A943-CBD167BC8ECC}"/>
          </ac:cxnSpMkLst>
        </pc:cxnChg>
        <pc:cxnChg chg="mod">
          <ac:chgData name="Pujing Yang" userId="ab333b3b-3743-41c6-90fc-2f9eb70a673e" providerId="ADAL" clId="{AE6B5979-B045-428E-AEA2-D41CE4FD7FEB}" dt="2021-05-30T12:52:27.656" v="3842" actId="33935"/>
          <ac:cxnSpMkLst>
            <pc:docMk/>
            <pc:sldMk cId="4136113637" sldId="318"/>
            <ac:cxnSpMk id="40" creationId="{81B60E34-10BF-47B3-BC4E-4B9D7373B00A}"/>
          </ac:cxnSpMkLst>
        </pc:cxnChg>
        <pc:cxnChg chg="mod">
          <ac:chgData name="Pujing Yang" userId="ab333b3b-3743-41c6-90fc-2f9eb70a673e" providerId="ADAL" clId="{AE6B5979-B045-428E-AEA2-D41CE4FD7FEB}" dt="2021-05-30T12:52:27.656" v="3842" actId="33935"/>
          <ac:cxnSpMkLst>
            <pc:docMk/>
            <pc:sldMk cId="4136113637" sldId="318"/>
            <ac:cxnSpMk id="41" creationId="{B6A7CD0E-A105-4073-A1FF-0B14DA434A64}"/>
          </ac:cxnSpMkLst>
        </pc:cxnChg>
        <pc:cxnChg chg="mod">
          <ac:chgData name="Pujing Yang" userId="ab333b3b-3743-41c6-90fc-2f9eb70a673e" providerId="ADAL" clId="{AE6B5979-B045-428E-AEA2-D41CE4FD7FEB}" dt="2021-05-30T12:52:27.656" v="3842" actId="33935"/>
          <ac:cxnSpMkLst>
            <pc:docMk/>
            <pc:sldMk cId="4136113637" sldId="318"/>
            <ac:cxnSpMk id="45" creationId="{FD685442-B337-46E0-92A4-8D75B9AC22A9}"/>
          </ac:cxnSpMkLst>
        </pc:cxnChg>
        <pc:cxnChg chg="mod">
          <ac:chgData name="Pujing Yang" userId="ab333b3b-3743-41c6-90fc-2f9eb70a673e" providerId="ADAL" clId="{AE6B5979-B045-428E-AEA2-D41CE4FD7FEB}" dt="2021-05-30T12:52:27.656" v="3842" actId="33935"/>
          <ac:cxnSpMkLst>
            <pc:docMk/>
            <pc:sldMk cId="4136113637" sldId="318"/>
            <ac:cxnSpMk id="46" creationId="{7C6F11B4-7553-42AE-9F42-C9ABD38BE12A}"/>
          </ac:cxnSpMkLst>
        </pc:cxnChg>
        <pc:cxnChg chg="mod">
          <ac:chgData name="Pujing Yang" userId="ab333b3b-3743-41c6-90fc-2f9eb70a673e" providerId="ADAL" clId="{AE6B5979-B045-428E-AEA2-D41CE4FD7FEB}" dt="2021-05-30T12:52:27.656" v="3842" actId="33935"/>
          <ac:cxnSpMkLst>
            <pc:docMk/>
            <pc:sldMk cId="4136113637" sldId="318"/>
            <ac:cxnSpMk id="47" creationId="{914CC7A4-C934-4AE0-9B83-F1A81E6DC163}"/>
          </ac:cxnSpMkLst>
        </pc:cxnChg>
        <pc:cxnChg chg="mod">
          <ac:chgData name="Pujing Yang" userId="ab333b3b-3743-41c6-90fc-2f9eb70a673e" providerId="ADAL" clId="{AE6B5979-B045-428E-AEA2-D41CE4FD7FEB}" dt="2021-05-30T12:52:27.656" v="3842" actId="33935"/>
          <ac:cxnSpMkLst>
            <pc:docMk/>
            <pc:sldMk cId="4136113637" sldId="318"/>
            <ac:cxnSpMk id="48" creationId="{B8267979-6B59-4092-8CF8-33678EDD5BA5}"/>
          </ac:cxnSpMkLst>
        </pc:cxnChg>
        <pc:cxnChg chg="mod">
          <ac:chgData name="Pujing Yang" userId="ab333b3b-3743-41c6-90fc-2f9eb70a673e" providerId="ADAL" clId="{AE6B5979-B045-428E-AEA2-D41CE4FD7FEB}" dt="2021-05-30T12:52:27.656" v="3842" actId="33935"/>
          <ac:cxnSpMkLst>
            <pc:docMk/>
            <pc:sldMk cId="4136113637" sldId="318"/>
            <ac:cxnSpMk id="49" creationId="{5E38A560-D2A4-4BD7-A1D7-E4324C6F5E3C}"/>
          </ac:cxnSpMkLst>
        </pc:cxnChg>
        <pc:cxnChg chg="mod">
          <ac:chgData name="Pujing Yang" userId="ab333b3b-3743-41c6-90fc-2f9eb70a673e" providerId="ADAL" clId="{AE6B5979-B045-428E-AEA2-D41CE4FD7FEB}" dt="2021-05-30T12:52:27.656" v="3842" actId="33935"/>
          <ac:cxnSpMkLst>
            <pc:docMk/>
            <pc:sldMk cId="4136113637" sldId="318"/>
            <ac:cxnSpMk id="50" creationId="{A5534AEA-C09C-4F99-A7BE-0ECE0766460C}"/>
          </ac:cxnSpMkLst>
        </pc:cxnChg>
        <pc:cxnChg chg="mod">
          <ac:chgData name="Pujing Yang" userId="ab333b3b-3743-41c6-90fc-2f9eb70a673e" providerId="ADAL" clId="{AE6B5979-B045-428E-AEA2-D41CE4FD7FEB}" dt="2021-05-30T12:52:27.656" v="3842" actId="33935"/>
          <ac:cxnSpMkLst>
            <pc:docMk/>
            <pc:sldMk cId="4136113637" sldId="318"/>
            <ac:cxnSpMk id="51" creationId="{92708DCE-8BB4-4C75-9EE8-37AEF68EEA4D}"/>
          </ac:cxnSpMkLst>
        </pc:cxnChg>
        <pc:cxnChg chg="mod">
          <ac:chgData name="Pujing Yang" userId="ab333b3b-3743-41c6-90fc-2f9eb70a673e" providerId="ADAL" clId="{AE6B5979-B045-428E-AEA2-D41CE4FD7FEB}" dt="2021-05-30T12:52:27.656" v="3842" actId="33935"/>
          <ac:cxnSpMkLst>
            <pc:docMk/>
            <pc:sldMk cId="4136113637" sldId="318"/>
            <ac:cxnSpMk id="52" creationId="{BBADDD0F-D9D4-44B0-A1B3-C90872B56BA4}"/>
          </ac:cxnSpMkLst>
        </pc:cxnChg>
        <pc:cxnChg chg="mod">
          <ac:chgData name="Pujing Yang" userId="ab333b3b-3743-41c6-90fc-2f9eb70a673e" providerId="ADAL" clId="{AE6B5979-B045-428E-AEA2-D41CE4FD7FEB}" dt="2021-05-30T12:52:27.656" v="3842" actId="33935"/>
          <ac:cxnSpMkLst>
            <pc:docMk/>
            <pc:sldMk cId="4136113637" sldId="318"/>
            <ac:cxnSpMk id="53" creationId="{541A2192-459D-42A7-98A4-7F9D32B51FB7}"/>
          </ac:cxnSpMkLst>
        </pc:cxnChg>
        <pc:cxnChg chg="mod">
          <ac:chgData name="Pujing Yang" userId="ab333b3b-3743-41c6-90fc-2f9eb70a673e" providerId="ADAL" clId="{AE6B5979-B045-428E-AEA2-D41CE4FD7FEB}" dt="2021-05-30T12:52:27.656" v="3842" actId="33935"/>
          <ac:cxnSpMkLst>
            <pc:docMk/>
            <pc:sldMk cId="4136113637" sldId="318"/>
            <ac:cxnSpMk id="54" creationId="{7B8B01C1-FB72-44AB-90CE-33A3F4B996F9}"/>
          </ac:cxnSpMkLst>
        </pc:cxnChg>
        <pc:cxnChg chg="mod">
          <ac:chgData name="Pujing Yang" userId="ab333b3b-3743-41c6-90fc-2f9eb70a673e" providerId="ADAL" clId="{AE6B5979-B045-428E-AEA2-D41CE4FD7FEB}" dt="2021-05-30T12:52:27.656" v="3842" actId="33935"/>
          <ac:cxnSpMkLst>
            <pc:docMk/>
            <pc:sldMk cId="4136113637" sldId="318"/>
            <ac:cxnSpMk id="55" creationId="{6A02ED75-F13C-44C6-9F66-656A0A3D8677}"/>
          </ac:cxnSpMkLst>
        </pc:cxnChg>
        <pc:cxnChg chg="mod">
          <ac:chgData name="Pujing Yang" userId="ab333b3b-3743-41c6-90fc-2f9eb70a673e" providerId="ADAL" clId="{AE6B5979-B045-428E-AEA2-D41CE4FD7FEB}" dt="2021-05-30T12:52:27.656" v="3842" actId="33935"/>
          <ac:cxnSpMkLst>
            <pc:docMk/>
            <pc:sldMk cId="4136113637" sldId="318"/>
            <ac:cxnSpMk id="56" creationId="{1D3A66A2-9B83-42A4-BD46-8CB53874FCEC}"/>
          </ac:cxnSpMkLst>
        </pc:cxnChg>
        <pc:cxnChg chg="mod">
          <ac:chgData name="Pujing Yang" userId="ab333b3b-3743-41c6-90fc-2f9eb70a673e" providerId="ADAL" clId="{AE6B5979-B045-428E-AEA2-D41CE4FD7FEB}" dt="2021-05-30T12:52:27.656" v="3842" actId="33935"/>
          <ac:cxnSpMkLst>
            <pc:docMk/>
            <pc:sldMk cId="4136113637" sldId="318"/>
            <ac:cxnSpMk id="57" creationId="{404BF267-1C7E-4F4D-9DD9-7798E20A37D4}"/>
          </ac:cxnSpMkLst>
        </pc:cxnChg>
        <pc:cxnChg chg="mod">
          <ac:chgData name="Pujing Yang" userId="ab333b3b-3743-41c6-90fc-2f9eb70a673e" providerId="ADAL" clId="{AE6B5979-B045-428E-AEA2-D41CE4FD7FEB}" dt="2021-05-30T12:52:27.656" v="3842" actId="33935"/>
          <ac:cxnSpMkLst>
            <pc:docMk/>
            <pc:sldMk cId="4136113637" sldId="318"/>
            <ac:cxnSpMk id="58" creationId="{247A80F7-6638-43AD-BC96-3CA7B70F6F7E}"/>
          </ac:cxnSpMkLst>
        </pc:cxnChg>
        <pc:cxnChg chg="mod">
          <ac:chgData name="Pujing Yang" userId="ab333b3b-3743-41c6-90fc-2f9eb70a673e" providerId="ADAL" clId="{AE6B5979-B045-428E-AEA2-D41CE4FD7FEB}" dt="2021-05-30T12:52:27.656" v="3842" actId="33935"/>
          <ac:cxnSpMkLst>
            <pc:docMk/>
            <pc:sldMk cId="4136113637" sldId="318"/>
            <ac:cxnSpMk id="59" creationId="{6DF5CB17-3AFF-404A-BA0C-6AFA465A9224}"/>
          </ac:cxnSpMkLst>
        </pc:cxnChg>
        <pc:cxnChg chg="mod">
          <ac:chgData name="Pujing Yang" userId="ab333b3b-3743-41c6-90fc-2f9eb70a673e" providerId="ADAL" clId="{AE6B5979-B045-428E-AEA2-D41CE4FD7FEB}" dt="2021-05-30T12:52:27.656" v="3842" actId="33935"/>
          <ac:cxnSpMkLst>
            <pc:docMk/>
            <pc:sldMk cId="4136113637" sldId="318"/>
            <ac:cxnSpMk id="60" creationId="{2995BD1B-059D-4AB9-81FA-E3788C9BC20A}"/>
          </ac:cxnSpMkLst>
        </pc:cxnChg>
        <pc:cxnChg chg="mod">
          <ac:chgData name="Pujing Yang" userId="ab333b3b-3743-41c6-90fc-2f9eb70a673e" providerId="ADAL" clId="{AE6B5979-B045-428E-AEA2-D41CE4FD7FEB}" dt="2021-05-30T12:52:27.656" v="3842" actId="33935"/>
          <ac:cxnSpMkLst>
            <pc:docMk/>
            <pc:sldMk cId="4136113637" sldId="318"/>
            <ac:cxnSpMk id="61" creationId="{4B0037FA-C667-4F43-82A9-41CB1027934B}"/>
          </ac:cxnSpMkLst>
        </pc:cxnChg>
        <pc:cxnChg chg="mod">
          <ac:chgData name="Pujing Yang" userId="ab333b3b-3743-41c6-90fc-2f9eb70a673e" providerId="ADAL" clId="{AE6B5979-B045-428E-AEA2-D41CE4FD7FEB}" dt="2021-05-30T12:52:27.656" v="3842" actId="33935"/>
          <ac:cxnSpMkLst>
            <pc:docMk/>
            <pc:sldMk cId="4136113637" sldId="318"/>
            <ac:cxnSpMk id="62" creationId="{D0056EB4-EEF3-4F67-8726-AEC453B4387E}"/>
          </ac:cxnSpMkLst>
        </pc:cxnChg>
        <pc:cxnChg chg="mod">
          <ac:chgData name="Pujing Yang" userId="ab333b3b-3743-41c6-90fc-2f9eb70a673e" providerId="ADAL" clId="{AE6B5979-B045-428E-AEA2-D41CE4FD7FEB}" dt="2021-05-30T12:52:27.656" v="3842" actId="33935"/>
          <ac:cxnSpMkLst>
            <pc:docMk/>
            <pc:sldMk cId="4136113637" sldId="318"/>
            <ac:cxnSpMk id="63" creationId="{38CB7480-1067-459F-89E3-A6C810F5C8C5}"/>
          </ac:cxnSpMkLst>
        </pc:cxnChg>
        <pc:cxnChg chg="mod">
          <ac:chgData name="Pujing Yang" userId="ab333b3b-3743-41c6-90fc-2f9eb70a673e" providerId="ADAL" clId="{AE6B5979-B045-428E-AEA2-D41CE4FD7FEB}" dt="2021-05-30T12:52:27.656" v="3842" actId="33935"/>
          <ac:cxnSpMkLst>
            <pc:docMk/>
            <pc:sldMk cId="4136113637" sldId="318"/>
            <ac:cxnSpMk id="64" creationId="{2F938700-F35D-4E7A-89E5-DD3439A8510A}"/>
          </ac:cxnSpMkLst>
        </pc:cxnChg>
        <pc:cxnChg chg="mod">
          <ac:chgData name="Pujing Yang" userId="ab333b3b-3743-41c6-90fc-2f9eb70a673e" providerId="ADAL" clId="{AE6B5979-B045-428E-AEA2-D41CE4FD7FEB}" dt="2021-05-30T12:52:27.656" v="3842" actId="33935"/>
          <ac:cxnSpMkLst>
            <pc:docMk/>
            <pc:sldMk cId="4136113637" sldId="318"/>
            <ac:cxnSpMk id="65" creationId="{B29F4A62-00AE-4FAD-956D-155ADF354E69}"/>
          </ac:cxnSpMkLst>
        </pc:cxnChg>
        <pc:cxnChg chg="mod">
          <ac:chgData name="Pujing Yang" userId="ab333b3b-3743-41c6-90fc-2f9eb70a673e" providerId="ADAL" clId="{AE6B5979-B045-428E-AEA2-D41CE4FD7FEB}" dt="2021-05-30T12:52:27.656" v="3842" actId="33935"/>
          <ac:cxnSpMkLst>
            <pc:docMk/>
            <pc:sldMk cId="4136113637" sldId="318"/>
            <ac:cxnSpMk id="66" creationId="{09CF8192-5E17-49FE-A85B-1E10F5FA65CB}"/>
          </ac:cxnSpMkLst>
        </pc:cxnChg>
        <pc:cxnChg chg="mod">
          <ac:chgData name="Pujing Yang" userId="ab333b3b-3743-41c6-90fc-2f9eb70a673e" providerId="ADAL" clId="{AE6B5979-B045-428E-AEA2-D41CE4FD7FEB}" dt="2021-05-30T12:52:27.656" v="3842" actId="33935"/>
          <ac:cxnSpMkLst>
            <pc:docMk/>
            <pc:sldMk cId="4136113637" sldId="318"/>
            <ac:cxnSpMk id="67" creationId="{FA7CA478-84A3-4B2C-A566-3E64D3CEAEF2}"/>
          </ac:cxnSpMkLst>
        </pc:cxnChg>
        <pc:cxnChg chg="mod">
          <ac:chgData name="Pujing Yang" userId="ab333b3b-3743-41c6-90fc-2f9eb70a673e" providerId="ADAL" clId="{AE6B5979-B045-428E-AEA2-D41CE4FD7FEB}" dt="2021-05-30T12:52:27.656" v="3842" actId="33935"/>
          <ac:cxnSpMkLst>
            <pc:docMk/>
            <pc:sldMk cId="4136113637" sldId="318"/>
            <ac:cxnSpMk id="68" creationId="{417CA5A8-1AE8-4FDA-88CE-832785B42B1D}"/>
          </ac:cxnSpMkLst>
        </pc:cxnChg>
        <pc:cxnChg chg="mod">
          <ac:chgData name="Pujing Yang" userId="ab333b3b-3743-41c6-90fc-2f9eb70a673e" providerId="ADAL" clId="{AE6B5979-B045-428E-AEA2-D41CE4FD7FEB}" dt="2021-05-30T12:52:27.656" v="3842" actId="33935"/>
          <ac:cxnSpMkLst>
            <pc:docMk/>
            <pc:sldMk cId="4136113637" sldId="318"/>
            <ac:cxnSpMk id="69" creationId="{3A1FD415-34DE-42C1-8D0B-3152D1B84777}"/>
          </ac:cxnSpMkLst>
        </pc:cxnChg>
        <pc:cxnChg chg="mod">
          <ac:chgData name="Pujing Yang" userId="ab333b3b-3743-41c6-90fc-2f9eb70a673e" providerId="ADAL" clId="{AE6B5979-B045-428E-AEA2-D41CE4FD7FEB}" dt="2021-05-30T12:52:27.656" v="3842" actId="33935"/>
          <ac:cxnSpMkLst>
            <pc:docMk/>
            <pc:sldMk cId="4136113637" sldId="318"/>
            <ac:cxnSpMk id="70" creationId="{27BF19DA-420C-459C-A456-CC7D25128AD4}"/>
          </ac:cxnSpMkLst>
        </pc:cxnChg>
        <pc:cxnChg chg="mod">
          <ac:chgData name="Pujing Yang" userId="ab333b3b-3743-41c6-90fc-2f9eb70a673e" providerId="ADAL" clId="{AE6B5979-B045-428E-AEA2-D41CE4FD7FEB}" dt="2021-05-30T12:52:27.656" v="3842" actId="33935"/>
          <ac:cxnSpMkLst>
            <pc:docMk/>
            <pc:sldMk cId="4136113637" sldId="318"/>
            <ac:cxnSpMk id="71" creationId="{60C6E32B-C2C5-4474-B64C-04E2C1881D38}"/>
          </ac:cxnSpMkLst>
        </pc:cxnChg>
        <pc:cxnChg chg="mod">
          <ac:chgData name="Pujing Yang" userId="ab333b3b-3743-41c6-90fc-2f9eb70a673e" providerId="ADAL" clId="{AE6B5979-B045-428E-AEA2-D41CE4FD7FEB}" dt="2021-05-30T12:52:27.656" v="3842" actId="33935"/>
          <ac:cxnSpMkLst>
            <pc:docMk/>
            <pc:sldMk cId="4136113637" sldId="318"/>
            <ac:cxnSpMk id="72" creationId="{24FF5DC5-AA4B-4FC2-BF9D-3860F9881B4D}"/>
          </ac:cxnSpMkLst>
        </pc:cxnChg>
        <pc:cxnChg chg="add del mod">
          <ac:chgData name="Pujing Yang" userId="ab333b3b-3743-41c6-90fc-2f9eb70a673e" providerId="ADAL" clId="{AE6B5979-B045-428E-AEA2-D41CE4FD7FEB}" dt="2021-05-30T12:50:32.480" v="3815"/>
          <ac:cxnSpMkLst>
            <pc:docMk/>
            <pc:sldMk cId="4136113637" sldId="318"/>
            <ac:cxnSpMk id="73" creationId="{FA287D42-858B-4F5D-915E-2209AFAEABEB}"/>
          </ac:cxnSpMkLst>
        </pc:cxnChg>
        <pc:cxnChg chg="mod">
          <ac:chgData name="Pujing Yang" userId="ab333b3b-3743-41c6-90fc-2f9eb70a673e" providerId="ADAL" clId="{AE6B5979-B045-428E-AEA2-D41CE4FD7FEB}" dt="2021-05-30T12:52:27.656" v="3842" actId="33935"/>
          <ac:cxnSpMkLst>
            <pc:docMk/>
            <pc:sldMk cId="4136113637" sldId="318"/>
            <ac:cxnSpMk id="74" creationId="{855713AF-50EE-4993-ABBD-B3FA8334FA24}"/>
          </ac:cxnSpMkLst>
        </pc:cxnChg>
        <pc:cxnChg chg="mod">
          <ac:chgData name="Pujing Yang" userId="ab333b3b-3743-41c6-90fc-2f9eb70a673e" providerId="ADAL" clId="{AE6B5979-B045-428E-AEA2-D41CE4FD7FEB}" dt="2021-05-30T12:52:27.656" v="3842" actId="33935"/>
          <ac:cxnSpMkLst>
            <pc:docMk/>
            <pc:sldMk cId="4136113637" sldId="318"/>
            <ac:cxnSpMk id="75" creationId="{3647DF96-F223-4252-88C9-04C1D68817E9}"/>
          </ac:cxnSpMkLst>
        </pc:cxnChg>
        <pc:cxnChg chg="mod">
          <ac:chgData name="Pujing Yang" userId="ab333b3b-3743-41c6-90fc-2f9eb70a673e" providerId="ADAL" clId="{AE6B5979-B045-428E-AEA2-D41CE4FD7FEB}" dt="2021-05-30T12:52:27.656" v="3842" actId="33935"/>
          <ac:cxnSpMkLst>
            <pc:docMk/>
            <pc:sldMk cId="4136113637" sldId="318"/>
            <ac:cxnSpMk id="76" creationId="{58F22806-8F08-4C1C-AE29-51441D080BC9}"/>
          </ac:cxnSpMkLst>
        </pc:cxnChg>
        <pc:cxnChg chg="add del mod">
          <ac:chgData name="Pujing Yang" userId="ab333b3b-3743-41c6-90fc-2f9eb70a673e" providerId="ADAL" clId="{AE6B5979-B045-428E-AEA2-D41CE4FD7FEB}" dt="2021-05-30T12:50:32.480" v="3815"/>
          <ac:cxnSpMkLst>
            <pc:docMk/>
            <pc:sldMk cId="4136113637" sldId="318"/>
            <ac:cxnSpMk id="77" creationId="{DB6C65A7-8710-42DC-9A12-9CE41E96C7F1}"/>
          </ac:cxnSpMkLst>
        </pc:cxnChg>
        <pc:cxnChg chg="mod topLvl">
          <ac:chgData name="Pujing Yang" userId="ab333b3b-3743-41c6-90fc-2f9eb70a673e" providerId="ADAL" clId="{AE6B5979-B045-428E-AEA2-D41CE4FD7FEB}" dt="2021-05-30T12:52:27.656" v="3842" actId="33935"/>
          <ac:cxnSpMkLst>
            <pc:docMk/>
            <pc:sldMk cId="4136113637" sldId="318"/>
            <ac:cxnSpMk id="78" creationId="{DD81127E-4D28-4219-9C2B-689D7C45C01F}"/>
          </ac:cxnSpMkLst>
        </pc:cxnChg>
        <pc:cxnChg chg="mod topLvl">
          <ac:chgData name="Pujing Yang" userId="ab333b3b-3743-41c6-90fc-2f9eb70a673e" providerId="ADAL" clId="{AE6B5979-B045-428E-AEA2-D41CE4FD7FEB}" dt="2021-05-30T12:52:27.656" v="3842" actId="33935"/>
          <ac:cxnSpMkLst>
            <pc:docMk/>
            <pc:sldMk cId="4136113637" sldId="318"/>
            <ac:cxnSpMk id="79" creationId="{160E1453-3578-4123-88A4-58C6B80A9713}"/>
          </ac:cxnSpMkLst>
        </pc:cxnChg>
        <pc:cxnChg chg="mod topLvl">
          <ac:chgData name="Pujing Yang" userId="ab333b3b-3743-41c6-90fc-2f9eb70a673e" providerId="ADAL" clId="{AE6B5979-B045-428E-AEA2-D41CE4FD7FEB}" dt="2021-05-30T12:52:27.656" v="3842" actId="33935"/>
          <ac:cxnSpMkLst>
            <pc:docMk/>
            <pc:sldMk cId="4136113637" sldId="318"/>
            <ac:cxnSpMk id="80" creationId="{D0C02D0B-9236-4E00-861E-0C8F39034311}"/>
          </ac:cxnSpMkLst>
        </pc:cxnChg>
        <pc:cxnChg chg="add del mod">
          <ac:chgData name="Pujing Yang" userId="ab333b3b-3743-41c6-90fc-2f9eb70a673e" providerId="ADAL" clId="{AE6B5979-B045-428E-AEA2-D41CE4FD7FEB}" dt="2021-05-30T12:50:32.480" v="3815"/>
          <ac:cxnSpMkLst>
            <pc:docMk/>
            <pc:sldMk cId="4136113637" sldId="318"/>
            <ac:cxnSpMk id="83" creationId="{64BD3CF4-86D7-4F05-A796-97B8D8FDC8CF}"/>
          </ac:cxnSpMkLst>
        </pc:cxnChg>
        <pc:cxnChg chg="add del mod">
          <ac:chgData name="Pujing Yang" userId="ab333b3b-3743-41c6-90fc-2f9eb70a673e" providerId="ADAL" clId="{AE6B5979-B045-428E-AEA2-D41CE4FD7FEB}" dt="2021-05-30T12:50:32.480" v="3815"/>
          <ac:cxnSpMkLst>
            <pc:docMk/>
            <pc:sldMk cId="4136113637" sldId="318"/>
            <ac:cxnSpMk id="89" creationId="{D7EB384C-34E9-47F1-9DBB-7EFD329C13A5}"/>
          </ac:cxnSpMkLst>
        </pc:cxnChg>
        <pc:cxnChg chg="add del mod">
          <ac:chgData name="Pujing Yang" userId="ab333b3b-3743-41c6-90fc-2f9eb70a673e" providerId="ADAL" clId="{AE6B5979-B045-428E-AEA2-D41CE4FD7FEB}" dt="2021-05-30T12:50:32.480" v="3815"/>
          <ac:cxnSpMkLst>
            <pc:docMk/>
            <pc:sldMk cId="4136113637" sldId="318"/>
            <ac:cxnSpMk id="90" creationId="{F3823B5B-C99F-4A98-B8E8-D064ED0710B3}"/>
          </ac:cxnSpMkLst>
        </pc:cxnChg>
        <pc:cxnChg chg="add del mod">
          <ac:chgData name="Pujing Yang" userId="ab333b3b-3743-41c6-90fc-2f9eb70a673e" providerId="ADAL" clId="{AE6B5979-B045-428E-AEA2-D41CE4FD7FEB}" dt="2021-05-30T12:50:32.480" v="3815"/>
          <ac:cxnSpMkLst>
            <pc:docMk/>
            <pc:sldMk cId="4136113637" sldId="318"/>
            <ac:cxnSpMk id="91" creationId="{FAFBFA04-2B03-4FCB-96E6-AB6CDF188854}"/>
          </ac:cxnSpMkLst>
        </pc:cxnChg>
        <pc:cxnChg chg="add del mod">
          <ac:chgData name="Pujing Yang" userId="ab333b3b-3743-41c6-90fc-2f9eb70a673e" providerId="ADAL" clId="{AE6B5979-B045-428E-AEA2-D41CE4FD7FEB}" dt="2021-05-30T12:50:32.480" v="3815"/>
          <ac:cxnSpMkLst>
            <pc:docMk/>
            <pc:sldMk cId="4136113637" sldId="318"/>
            <ac:cxnSpMk id="93" creationId="{C60D6B4A-2ABE-4532-9AF6-10D01B6754F3}"/>
          </ac:cxnSpMkLst>
        </pc:cxnChg>
        <pc:cxnChg chg="add del mod">
          <ac:chgData name="Pujing Yang" userId="ab333b3b-3743-41c6-90fc-2f9eb70a673e" providerId="ADAL" clId="{AE6B5979-B045-428E-AEA2-D41CE4FD7FEB}" dt="2021-05-30T12:50:32.480" v="3815"/>
          <ac:cxnSpMkLst>
            <pc:docMk/>
            <pc:sldMk cId="4136113637" sldId="318"/>
            <ac:cxnSpMk id="94" creationId="{822366F2-FE11-4A7B-A545-CB14A585C8C8}"/>
          </ac:cxnSpMkLst>
        </pc:cxnChg>
        <pc:cxnChg chg="add del mod">
          <ac:chgData name="Pujing Yang" userId="ab333b3b-3743-41c6-90fc-2f9eb70a673e" providerId="ADAL" clId="{AE6B5979-B045-428E-AEA2-D41CE4FD7FEB}" dt="2021-05-30T12:50:32.480" v="3815"/>
          <ac:cxnSpMkLst>
            <pc:docMk/>
            <pc:sldMk cId="4136113637" sldId="318"/>
            <ac:cxnSpMk id="95" creationId="{A8496B0D-4CCB-4D00-919E-51A948C7EA08}"/>
          </ac:cxnSpMkLst>
        </pc:cxnChg>
        <pc:cxnChg chg="add del mod">
          <ac:chgData name="Pujing Yang" userId="ab333b3b-3743-41c6-90fc-2f9eb70a673e" providerId="ADAL" clId="{AE6B5979-B045-428E-AEA2-D41CE4FD7FEB}" dt="2021-05-30T12:50:32.480" v="3815"/>
          <ac:cxnSpMkLst>
            <pc:docMk/>
            <pc:sldMk cId="4136113637" sldId="318"/>
            <ac:cxnSpMk id="96" creationId="{349A2F84-2914-4C40-8994-ECDADC2DFFCD}"/>
          </ac:cxnSpMkLst>
        </pc:cxnChg>
        <pc:cxnChg chg="add del mod">
          <ac:chgData name="Pujing Yang" userId="ab333b3b-3743-41c6-90fc-2f9eb70a673e" providerId="ADAL" clId="{AE6B5979-B045-428E-AEA2-D41CE4FD7FEB}" dt="2021-05-30T12:50:32.480" v="3815"/>
          <ac:cxnSpMkLst>
            <pc:docMk/>
            <pc:sldMk cId="4136113637" sldId="318"/>
            <ac:cxnSpMk id="97" creationId="{B324BC33-5967-41B4-B182-F72FC17F2407}"/>
          </ac:cxnSpMkLst>
        </pc:cxnChg>
        <pc:cxnChg chg="add del mod">
          <ac:chgData name="Pujing Yang" userId="ab333b3b-3743-41c6-90fc-2f9eb70a673e" providerId="ADAL" clId="{AE6B5979-B045-428E-AEA2-D41CE4FD7FEB}" dt="2021-05-30T12:50:32.480" v="3815"/>
          <ac:cxnSpMkLst>
            <pc:docMk/>
            <pc:sldMk cId="4136113637" sldId="318"/>
            <ac:cxnSpMk id="98" creationId="{152B8B3C-7307-4DCF-8333-92B26D659D9D}"/>
          </ac:cxnSpMkLst>
        </pc:cxnChg>
        <pc:cxnChg chg="add del mod">
          <ac:chgData name="Pujing Yang" userId="ab333b3b-3743-41c6-90fc-2f9eb70a673e" providerId="ADAL" clId="{AE6B5979-B045-428E-AEA2-D41CE4FD7FEB}" dt="2021-05-30T12:50:32.480" v="3815"/>
          <ac:cxnSpMkLst>
            <pc:docMk/>
            <pc:sldMk cId="4136113637" sldId="318"/>
            <ac:cxnSpMk id="99" creationId="{FEA5B581-BD99-4173-8C27-F434EC69AFAF}"/>
          </ac:cxnSpMkLst>
        </pc:cxnChg>
        <pc:cxnChg chg="add del mod">
          <ac:chgData name="Pujing Yang" userId="ab333b3b-3743-41c6-90fc-2f9eb70a673e" providerId="ADAL" clId="{AE6B5979-B045-428E-AEA2-D41CE4FD7FEB}" dt="2021-05-30T12:50:32.480" v="3815"/>
          <ac:cxnSpMkLst>
            <pc:docMk/>
            <pc:sldMk cId="4136113637" sldId="318"/>
            <ac:cxnSpMk id="100" creationId="{EE94F643-4F7D-4374-A773-DCE1960A5913}"/>
          </ac:cxnSpMkLst>
        </pc:cxnChg>
        <pc:cxnChg chg="add del mod">
          <ac:chgData name="Pujing Yang" userId="ab333b3b-3743-41c6-90fc-2f9eb70a673e" providerId="ADAL" clId="{AE6B5979-B045-428E-AEA2-D41CE4FD7FEB}" dt="2021-05-30T12:50:32.480" v="3815"/>
          <ac:cxnSpMkLst>
            <pc:docMk/>
            <pc:sldMk cId="4136113637" sldId="318"/>
            <ac:cxnSpMk id="101" creationId="{537B9A7B-FC66-4526-954E-9CD88D9BBC3D}"/>
          </ac:cxnSpMkLst>
        </pc:cxnChg>
        <pc:cxnChg chg="add del mod">
          <ac:chgData name="Pujing Yang" userId="ab333b3b-3743-41c6-90fc-2f9eb70a673e" providerId="ADAL" clId="{AE6B5979-B045-428E-AEA2-D41CE4FD7FEB}" dt="2021-05-30T12:50:32.480" v="3815"/>
          <ac:cxnSpMkLst>
            <pc:docMk/>
            <pc:sldMk cId="4136113637" sldId="318"/>
            <ac:cxnSpMk id="102" creationId="{68D4E2BC-6507-4BC5-8F3D-FF277FD6D405}"/>
          </ac:cxnSpMkLst>
        </pc:cxnChg>
        <pc:cxnChg chg="add del mod">
          <ac:chgData name="Pujing Yang" userId="ab333b3b-3743-41c6-90fc-2f9eb70a673e" providerId="ADAL" clId="{AE6B5979-B045-428E-AEA2-D41CE4FD7FEB}" dt="2021-05-30T12:50:32.480" v="3815"/>
          <ac:cxnSpMkLst>
            <pc:docMk/>
            <pc:sldMk cId="4136113637" sldId="318"/>
            <ac:cxnSpMk id="103" creationId="{BD89C2C3-C10E-4A5C-B7A3-1650032397C6}"/>
          </ac:cxnSpMkLst>
        </pc:cxnChg>
        <pc:cxnChg chg="add del mod">
          <ac:chgData name="Pujing Yang" userId="ab333b3b-3743-41c6-90fc-2f9eb70a673e" providerId="ADAL" clId="{AE6B5979-B045-428E-AEA2-D41CE4FD7FEB}" dt="2021-05-30T12:50:32.480" v="3815"/>
          <ac:cxnSpMkLst>
            <pc:docMk/>
            <pc:sldMk cId="4136113637" sldId="318"/>
            <ac:cxnSpMk id="104" creationId="{587D2A7B-FAF9-4040-B503-A863D94DECE2}"/>
          </ac:cxnSpMkLst>
        </pc:cxnChg>
        <pc:cxnChg chg="add del mod">
          <ac:chgData name="Pujing Yang" userId="ab333b3b-3743-41c6-90fc-2f9eb70a673e" providerId="ADAL" clId="{AE6B5979-B045-428E-AEA2-D41CE4FD7FEB}" dt="2021-05-30T12:50:32.480" v="3815"/>
          <ac:cxnSpMkLst>
            <pc:docMk/>
            <pc:sldMk cId="4136113637" sldId="318"/>
            <ac:cxnSpMk id="105" creationId="{65BB3442-8453-4E4C-81AE-7F5C65F06D69}"/>
          </ac:cxnSpMkLst>
        </pc:cxnChg>
        <pc:cxnChg chg="add del mod">
          <ac:chgData name="Pujing Yang" userId="ab333b3b-3743-41c6-90fc-2f9eb70a673e" providerId="ADAL" clId="{AE6B5979-B045-428E-AEA2-D41CE4FD7FEB}" dt="2021-05-30T12:50:32.480" v="3815"/>
          <ac:cxnSpMkLst>
            <pc:docMk/>
            <pc:sldMk cId="4136113637" sldId="318"/>
            <ac:cxnSpMk id="106" creationId="{A1B8363E-ECE3-4BD2-BE63-19A1D74475DD}"/>
          </ac:cxnSpMkLst>
        </pc:cxnChg>
        <pc:cxnChg chg="add del mod">
          <ac:chgData name="Pujing Yang" userId="ab333b3b-3743-41c6-90fc-2f9eb70a673e" providerId="ADAL" clId="{AE6B5979-B045-428E-AEA2-D41CE4FD7FEB}" dt="2021-05-30T12:50:32.480" v="3815"/>
          <ac:cxnSpMkLst>
            <pc:docMk/>
            <pc:sldMk cId="4136113637" sldId="318"/>
            <ac:cxnSpMk id="107" creationId="{3EC83B40-D331-494E-A202-CB53BAD8FB4D}"/>
          </ac:cxnSpMkLst>
        </pc:cxnChg>
        <pc:cxnChg chg="add del mod">
          <ac:chgData name="Pujing Yang" userId="ab333b3b-3743-41c6-90fc-2f9eb70a673e" providerId="ADAL" clId="{AE6B5979-B045-428E-AEA2-D41CE4FD7FEB}" dt="2021-05-30T12:50:32.480" v="3815"/>
          <ac:cxnSpMkLst>
            <pc:docMk/>
            <pc:sldMk cId="4136113637" sldId="318"/>
            <ac:cxnSpMk id="108" creationId="{BFF34649-E35C-4D21-BA36-08632EBF0E80}"/>
          </ac:cxnSpMkLst>
        </pc:cxnChg>
        <pc:cxnChg chg="add del mod">
          <ac:chgData name="Pujing Yang" userId="ab333b3b-3743-41c6-90fc-2f9eb70a673e" providerId="ADAL" clId="{AE6B5979-B045-428E-AEA2-D41CE4FD7FEB}" dt="2021-05-30T12:50:32.480" v="3815"/>
          <ac:cxnSpMkLst>
            <pc:docMk/>
            <pc:sldMk cId="4136113637" sldId="318"/>
            <ac:cxnSpMk id="109" creationId="{05DB414D-96DF-4CD1-89CA-014F5A567AF4}"/>
          </ac:cxnSpMkLst>
        </pc:cxnChg>
        <pc:cxnChg chg="add del mod">
          <ac:chgData name="Pujing Yang" userId="ab333b3b-3743-41c6-90fc-2f9eb70a673e" providerId="ADAL" clId="{AE6B5979-B045-428E-AEA2-D41CE4FD7FEB}" dt="2021-05-30T12:50:32.480" v="3815"/>
          <ac:cxnSpMkLst>
            <pc:docMk/>
            <pc:sldMk cId="4136113637" sldId="318"/>
            <ac:cxnSpMk id="110" creationId="{78350258-6CBC-42A4-82F9-5D3E91D2AD88}"/>
          </ac:cxnSpMkLst>
        </pc:cxnChg>
        <pc:cxnChg chg="add del mod">
          <ac:chgData name="Pujing Yang" userId="ab333b3b-3743-41c6-90fc-2f9eb70a673e" providerId="ADAL" clId="{AE6B5979-B045-428E-AEA2-D41CE4FD7FEB}" dt="2021-05-30T12:50:32.480" v="3815"/>
          <ac:cxnSpMkLst>
            <pc:docMk/>
            <pc:sldMk cId="4136113637" sldId="318"/>
            <ac:cxnSpMk id="111" creationId="{7FC31327-DEF5-4641-9B5A-C68B1D843C83}"/>
          </ac:cxnSpMkLst>
        </pc:cxnChg>
        <pc:cxnChg chg="add del mod">
          <ac:chgData name="Pujing Yang" userId="ab333b3b-3743-41c6-90fc-2f9eb70a673e" providerId="ADAL" clId="{AE6B5979-B045-428E-AEA2-D41CE4FD7FEB}" dt="2021-05-30T12:50:32.480" v="3815"/>
          <ac:cxnSpMkLst>
            <pc:docMk/>
            <pc:sldMk cId="4136113637" sldId="318"/>
            <ac:cxnSpMk id="112" creationId="{641D3AC9-F69F-4D6D-BD1C-0A79E17577D7}"/>
          </ac:cxnSpMkLst>
        </pc:cxnChg>
        <pc:cxnChg chg="add del mod">
          <ac:chgData name="Pujing Yang" userId="ab333b3b-3743-41c6-90fc-2f9eb70a673e" providerId="ADAL" clId="{AE6B5979-B045-428E-AEA2-D41CE4FD7FEB}" dt="2021-05-30T12:50:32.480" v="3815"/>
          <ac:cxnSpMkLst>
            <pc:docMk/>
            <pc:sldMk cId="4136113637" sldId="318"/>
            <ac:cxnSpMk id="113" creationId="{78F89B95-4B79-4B58-998C-20D47241104B}"/>
          </ac:cxnSpMkLst>
        </pc:cxnChg>
        <pc:cxnChg chg="add del mod">
          <ac:chgData name="Pujing Yang" userId="ab333b3b-3743-41c6-90fc-2f9eb70a673e" providerId="ADAL" clId="{AE6B5979-B045-428E-AEA2-D41CE4FD7FEB}" dt="2021-05-30T12:50:32.480" v="3815"/>
          <ac:cxnSpMkLst>
            <pc:docMk/>
            <pc:sldMk cId="4136113637" sldId="318"/>
            <ac:cxnSpMk id="114" creationId="{57B7B02A-56B5-4EA8-AFB6-A0119C4F210C}"/>
          </ac:cxnSpMkLst>
        </pc:cxnChg>
        <pc:cxnChg chg="add del mod">
          <ac:chgData name="Pujing Yang" userId="ab333b3b-3743-41c6-90fc-2f9eb70a673e" providerId="ADAL" clId="{AE6B5979-B045-428E-AEA2-D41CE4FD7FEB}" dt="2021-05-30T12:50:32.480" v="3815"/>
          <ac:cxnSpMkLst>
            <pc:docMk/>
            <pc:sldMk cId="4136113637" sldId="318"/>
            <ac:cxnSpMk id="115" creationId="{EEA71DBB-A19A-499F-A405-68C2DA7D094E}"/>
          </ac:cxnSpMkLst>
        </pc:cxnChg>
        <pc:cxnChg chg="add del mod">
          <ac:chgData name="Pujing Yang" userId="ab333b3b-3743-41c6-90fc-2f9eb70a673e" providerId="ADAL" clId="{AE6B5979-B045-428E-AEA2-D41CE4FD7FEB}" dt="2021-05-30T12:50:32.480" v="3815"/>
          <ac:cxnSpMkLst>
            <pc:docMk/>
            <pc:sldMk cId="4136113637" sldId="318"/>
            <ac:cxnSpMk id="116" creationId="{53845A28-F923-4F61-BFEC-84CF0A87D66A}"/>
          </ac:cxnSpMkLst>
        </pc:cxnChg>
        <pc:cxnChg chg="add del mod">
          <ac:chgData name="Pujing Yang" userId="ab333b3b-3743-41c6-90fc-2f9eb70a673e" providerId="ADAL" clId="{AE6B5979-B045-428E-AEA2-D41CE4FD7FEB}" dt="2021-05-30T12:50:32.480" v="3815"/>
          <ac:cxnSpMkLst>
            <pc:docMk/>
            <pc:sldMk cId="4136113637" sldId="318"/>
            <ac:cxnSpMk id="117" creationId="{72DA787C-9ED0-40DC-AAC1-92E2B8908CFF}"/>
          </ac:cxnSpMkLst>
        </pc:cxnChg>
        <pc:cxnChg chg="add del mod">
          <ac:chgData name="Pujing Yang" userId="ab333b3b-3743-41c6-90fc-2f9eb70a673e" providerId="ADAL" clId="{AE6B5979-B045-428E-AEA2-D41CE4FD7FEB}" dt="2021-05-30T12:50:32.480" v="3815"/>
          <ac:cxnSpMkLst>
            <pc:docMk/>
            <pc:sldMk cId="4136113637" sldId="318"/>
            <ac:cxnSpMk id="118" creationId="{8EBF29EC-3988-4A9D-905F-2D603D0F30F2}"/>
          </ac:cxnSpMkLst>
        </pc:cxnChg>
        <pc:cxnChg chg="add del mod">
          <ac:chgData name="Pujing Yang" userId="ab333b3b-3743-41c6-90fc-2f9eb70a673e" providerId="ADAL" clId="{AE6B5979-B045-428E-AEA2-D41CE4FD7FEB}" dt="2021-05-30T12:50:32.480" v="3815"/>
          <ac:cxnSpMkLst>
            <pc:docMk/>
            <pc:sldMk cId="4136113637" sldId="318"/>
            <ac:cxnSpMk id="119" creationId="{F03FFB4F-BF41-45DC-8D92-9E8972A77E6A}"/>
          </ac:cxnSpMkLst>
        </pc:cxnChg>
        <pc:cxnChg chg="add del mod">
          <ac:chgData name="Pujing Yang" userId="ab333b3b-3743-41c6-90fc-2f9eb70a673e" providerId="ADAL" clId="{AE6B5979-B045-428E-AEA2-D41CE4FD7FEB}" dt="2021-05-30T12:50:32.480" v="3815"/>
          <ac:cxnSpMkLst>
            <pc:docMk/>
            <pc:sldMk cId="4136113637" sldId="318"/>
            <ac:cxnSpMk id="120" creationId="{F32DDF73-6463-4E1A-A4A5-CBD49704AEA7}"/>
          </ac:cxnSpMkLst>
        </pc:cxnChg>
        <pc:cxnChg chg="add del mod">
          <ac:chgData name="Pujing Yang" userId="ab333b3b-3743-41c6-90fc-2f9eb70a673e" providerId="ADAL" clId="{AE6B5979-B045-428E-AEA2-D41CE4FD7FEB}" dt="2021-05-30T12:50:32.480" v="3815"/>
          <ac:cxnSpMkLst>
            <pc:docMk/>
            <pc:sldMk cId="4136113637" sldId="318"/>
            <ac:cxnSpMk id="121" creationId="{961B6CE4-59B7-4A9A-A130-EB0E80412108}"/>
          </ac:cxnSpMkLst>
        </pc:cxnChg>
        <pc:cxnChg chg="add del mod">
          <ac:chgData name="Pujing Yang" userId="ab333b3b-3743-41c6-90fc-2f9eb70a673e" providerId="ADAL" clId="{AE6B5979-B045-428E-AEA2-D41CE4FD7FEB}" dt="2021-05-30T12:50:32.480" v="3815"/>
          <ac:cxnSpMkLst>
            <pc:docMk/>
            <pc:sldMk cId="4136113637" sldId="318"/>
            <ac:cxnSpMk id="122" creationId="{71F7B536-66D3-4681-9351-F1DC79E09C85}"/>
          </ac:cxnSpMkLst>
        </pc:cxnChg>
        <pc:cxnChg chg="add del mod">
          <ac:chgData name="Pujing Yang" userId="ab333b3b-3743-41c6-90fc-2f9eb70a673e" providerId="ADAL" clId="{AE6B5979-B045-428E-AEA2-D41CE4FD7FEB}" dt="2021-05-30T12:50:32.480" v="3815"/>
          <ac:cxnSpMkLst>
            <pc:docMk/>
            <pc:sldMk cId="4136113637" sldId="318"/>
            <ac:cxnSpMk id="123" creationId="{8F57CE5C-9426-4433-985C-6920E87345BC}"/>
          </ac:cxnSpMkLst>
        </pc:cxnChg>
        <pc:cxnChg chg="add del mod">
          <ac:chgData name="Pujing Yang" userId="ab333b3b-3743-41c6-90fc-2f9eb70a673e" providerId="ADAL" clId="{AE6B5979-B045-428E-AEA2-D41CE4FD7FEB}" dt="2021-05-30T12:50:32.480" v="3815"/>
          <ac:cxnSpMkLst>
            <pc:docMk/>
            <pc:sldMk cId="4136113637" sldId="318"/>
            <ac:cxnSpMk id="124" creationId="{758531C7-E2F2-4D22-9299-119B0113B3D4}"/>
          </ac:cxnSpMkLst>
        </pc:cxnChg>
        <pc:cxnChg chg="add del mod">
          <ac:chgData name="Pujing Yang" userId="ab333b3b-3743-41c6-90fc-2f9eb70a673e" providerId="ADAL" clId="{AE6B5979-B045-428E-AEA2-D41CE4FD7FEB}" dt="2021-05-30T12:50:32.480" v="3815"/>
          <ac:cxnSpMkLst>
            <pc:docMk/>
            <pc:sldMk cId="4136113637" sldId="318"/>
            <ac:cxnSpMk id="125" creationId="{E378CCF8-8381-4F8E-BA2F-998AEBA6F72D}"/>
          </ac:cxnSpMkLst>
        </pc:cxnChg>
        <pc:cxnChg chg="add del mod">
          <ac:chgData name="Pujing Yang" userId="ab333b3b-3743-41c6-90fc-2f9eb70a673e" providerId="ADAL" clId="{AE6B5979-B045-428E-AEA2-D41CE4FD7FEB}" dt="2021-05-30T12:50:32.480" v="3815"/>
          <ac:cxnSpMkLst>
            <pc:docMk/>
            <pc:sldMk cId="4136113637" sldId="318"/>
            <ac:cxnSpMk id="126" creationId="{AC7A01E8-D876-499F-B4F8-CEF465AAB389}"/>
          </ac:cxnSpMkLst>
        </pc:cxnChg>
        <pc:cxnChg chg="add del mod">
          <ac:chgData name="Pujing Yang" userId="ab333b3b-3743-41c6-90fc-2f9eb70a673e" providerId="ADAL" clId="{AE6B5979-B045-428E-AEA2-D41CE4FD7FEB}" dt="2021-05-30T12:50:32.480" v="3815"/>
          <ac:cxnSpMkLst>
            <pc:docMk/>
            <pc:sldMk cId="4136113637" sldId="318"/>
            <ac:cxnSpMk id="127" creationId="{BDFD95FD-908B-4092-B4D7-C613DB2437C7}"/>
          </ac:cxnSpMkLst>
        </pc:cxnChg>
        <pc:cxnChg chg="add del mod">
          <ac:chgData name="Pujing Yang" userId="ab333b3b-3743-41c6-90fc-2f9eb70a673e" providerId="ADAL" clId="{AE6B5979-B045-428E-AEA2-D41CE4FD7FEB}" dt="2021-05-30T12:50:32.480" v="3815"/>
          <ac:cxnSpMkLst>
            <pc:docMk/>
            <pc:sldMk cId="4136113637" sldId="318"/>
            <ac:cxnSpMk id="128" creationId="{434B9458-A6BF-4339-BD58-D828C0CF7FC6}"/>
          </ac:cxnSpMkLst>
        </pc:cxnChg>
        <pc:cxnChg chg="add del mod topLvl">
          <ac:chgData name="Pujing Yang" userId="ab333b3b-3743-41c6-90fc-2f9eb70a673e" providerId="ADAL" clId="{AE6B5979-B045-428E-AEA2-D41CE4FD7FEB}" dt="2021-05-30T12:50:32.480" v="3815"/>
          <ac:cxnSpMkLst>
            <pc:docMk/>
            <pc:sldMk cId="4136113637" sldId="318"/>
            <ac:cxnSpMk id="129" creationId="{25DA475B-7772-4BF0-BBDF-127C08725AF1}"/>
          </ac:cxnSpMkLst>
        </pc:cxnChg>
        <pc:cxnChg chg="add del mod topLvl">
          <ac:chgData name="Pujing Yang" userId="ab333b3b-3743-41c6-90fc-2f9eb70a673e" providerId="ADAL" clId="{AE6B5979-B045-428E-AEA2-D41CE4FD7FEB}" dt="2021-05-30T12:50:32.480" v="3815"/>
          <ac:cxnSpMkLst>
            <pc:docMk/>
            <pc:sldMk cId="4136113637" sldId="318"/>
            <ac:cxnSpMk id="130" creationId="{F6CA5D3C-1AFE-4E6C-8A6D-5F962B69439A}"/>
          </ac:cxnSpMkLst>
        </pc:cxnChg>
        <pc:cxnChg chg="add del mod topLvl">
          <ac:chgData name="Pujing Yang" userId="ab333b3b-3743-41c6-90fc-2f9eb70a673e" providerId="ADAL" clId="{AE6B5979-B045-428E-AEA2-D41CE4FD7FEB}" dt="2021-05-30T12:50:32.480" v="3815"/>
          <ac:cxnSpMkLst>
            <pc:docMk/>
            <pc:sldMk cId="4136113637" sldId="318"/>
            <ac:cxnSpMk id="131" creationId="{E5E06BF3-23F0-4414-9E47-ABE8DF33004A}"/>
          </ac:cxnSpMkLst>
        </pc:cxnChg>
        <pc:cxnChg chg="add del mod">
          <ac:chgData name="Pujing Yang" userId="ab333b3b-3743-41c6-90fc-2f9eb70a673e" providerId="ADAL" clId="{AE6B5979-B045-428E-AEA2-D41CE4FD7FEB}" dt="2021-05-30T12:50:32.480" v="3815"/>
          <ac:cxnSpMkLst>
            <pc:docMk/>
            <pc:sldMk cId="4136113637" sldId="318"/>
            <ac:cxnSpMk id="132" creationId="{5266646F-4983-4EEA-9027-4BD3ACFF579C}"/>
          </ac:cxnSpMkLst>
        </pc:cxnChg>
        <pc:cxnChg chg="add del mod">
          <ac:chgData name="Pujing Yang" userId="ab333b3b-3743-41c6-90fc-2f9eb70a673e" providerId="ADAL" clId="{AE6B5979-B045-428E-AEA2-D41CE4FD7FEB}" dt="2021-05-30T12:50:32.480" v="3815"/>
          <ac:cxnSpMkLst>
            <pc:docMk/>
            <pc:sldMk cId="4136113637" sldId="318"/>
            <ac:cxnSpMk id="133" creationId="{B42BF0AA-F4D9-42D5-98FC-556B40EB7F30}"/>
          </ac:cxnSpMkLst>
        </pc:cxnChg>
        <pc:cxnChg chg="add del mod">
          <ac:chgData name="Pujing Yang" userId="ab333b3b-3743-41c6-90fc-2f9eb70a673e" providerId="ADAL" clId="{AE6B5979-B045-428E-AEA2-D41CE4FD7FEB}" dt="2021-05-30T12:50:32.480" v="3815"/>
          <ac:cxnSpMkLst>
            <pc:docMk/>
            <pc:sldMk cId="4136113637" sldId="318"/>
            <ac:cxnSpMk id="134" creationId="{B6F3D3A9-CBB1-4603-B220-6750876FB30F}"/>
          </ac:cxnSpMkLst>
        </pc:cxnChg>
        <pc:cxnChg chg="add mod">
          <ac:chgData name="Pujing Yang" userId="ab333b3b-3743-41c6-90fc-2f9eb70a673e" providerId="ADAL" clId="{AE6B5979-B045-428E-AEA2-D41CE4FD7FEB}" dt="2021-06-03T06:49:32.697" v="7732" actId="208"/>
          <ac:cxnSpMkLst>
            <pc:docMk/>
            <pc:sldMk cId="4136113637" sldId="318"/>
            <ac:cxnSpMk id="135" creationId="{B3A684BD-42F3-4D94-96EA-0CD174DAF435}"/>
          </ac:cxnSpMkLst>
        </pc:cxnChg>
        <pc:cxnChg chg="add mod">
          <ac:chgData name="Pujing Yang" userId="ab333b3b-3743-41c6-90fc-2f9eb70a673e" providerId="ADAL" clId="{AE6B5979-B045-428E-AEA2-D41CE4FD7FEB}" dt="2021-06-03T06:49:32.697" v="7732" actId="208"/>
          <ac:cxnSpMkLst>
            <pc:docMk/>
            <pc:sldMk cId="4136113637" sldId="318"/>
            <ac:cxnSpMk id="136" creationId="{BAA1DF9E-A2A6-4B85-BBB3-639962962D82}"/>
          </ac:cxnSpMkLst>
        </pc:cxnChg>
        <pc:cxnChg chg="add mod">
          <ac:chgData name="Pujing Yang" userId="ab333b3b-3743-41c6-90fc-2f9eb70a673e" providerId="ADAL" clId="{AE6B5979-B045-428E-AEA2-D41CE4FD7FEB}" dt="2021-06-03T06:49:32.697" v="7732" actId="208"/>
          <ac:cxnSpMkLst>
            <pc:docMk/>
            <pc:sldMk cId="4136113637" sldId="318"/>
            <ac:cxnSpMk id="137" creationId="{3C8582C8-84CB-4840-A378-915CC0D3A6DB}"/>
          </ac:cxnSpMkLst>
        </pc:cxnChg>
        <pc:cxnChg chg="add mod">
          <ac:chgData name="Pujing Yang" userId="ab333b3b-3743-41c6-90fc-2f9eb70a673e" providerId="ADAL" clId="{AE6B5979-B045-428E-AEA2-D41CE4FD7FEB}" dt="2021-06-03T06:49:32.697" v="7732" actId="208"/>
          <ac:cxnSpMkLst>
            <pc:docMk/>
            <pc:sldMk cId="4136113637" sldId="318"/>
            <ac:cxnSpMk id="138" creationId="{7136ACDD-69CB-4FB9-8CFB-1D6C208BF6AA}"/>
          </ac:cxnSpMkLst>
        </pc:cxnChg>
        <pc:cxnChg chg="add mod">
          <ac:chgData name="Pujing Yang" userId="ab333b3b-3743-41c6-90fc-2f9eb70a673e" providerId="ADAL" clId="{AE6B5979-B045-428E-AEA2-D41CE4FD7FEB}" dt="2021-06-03T06:49:32.697" v="7732" actId="208"/>
          <ac:cxnSpMkLst>
            <pc:docMk/>
            <pc:sldMk cId="4136113637" sldId="318"/>
            <ac:cxnSpMk id="139" creationId="{E8EB4AD4-51A7-486E-B09B-FA1DC49724F3}"/>
          </ac:cxnSpMkLst>
        </pc:cxnChg>
        <pc:cxnChg chg="add mod">
          <ac:chgData name="Pujing Yang" userId="ab333b3b-3743-41c6-90fc-2f9eb70a673e" providerId="ADAL" clId="{AE6B5979-B045-428E-AEA2-D41CE4FD7FEB}" dt="2021-06-03T06:49:32.697" v="7732" actId="208"/>
          <ac:cxnSpMkLst>
            <pc:docMk/>
            <pc:sldMk cId="4136113637" sldId="318"/>
            <ac:cxnSpMk id="140" creationId="{7D7466CE-9A5C-43D1-A366-BF00D5BA0130}"/>
          </ac:cxnSpMkLst>
        </pc:cxnChg>
        <pc:cxnChg chg="add mod">
          <ac:chgData name="Pujing Yang" userId="ab333b3b-3743-41c6-90fc-2f9eb70a673e" providerId="ADAL" clId="{AE6B5979-B045-428E-AEA2-D41CE4FD7FEB}" dt="2021-06-03T06:49:32.697" v="7732" actId="208"/>
          <ac:cxnSpMkLst>
            <pc:docMk/>
            <pc:sldMk cId="4136113637" sldId="318"/>
            <ac:cxnSpMk id="141" creationId="{D6D1FB9C-545A-467B-9FF5-1800AE04E870}"/>
          </ac:cxnSpMkLst>
        </pc:cxnChg>
        <pc:cxnChg chg="add mod">
          <ac:chgData name="Pujing Yang" userId="ab333b3b-3743-41c6-90fc-2f9eb70a673e" providerId="ADAL" clId="{AE6B5979-B045-428E-AEA2-D41CE4FD7FEB}" dt="2021-06-03T06:49:32.697" v="7732" actId="208"/>
          <ac:cxnSpMkLst>
            <pc:docMk/>
            <pc:sldMk cId="4136113637" sldId="318"/>
            <ac:cxnSpMk id="142" creationId="{B1FDDCB4-4E8F-4C4D-A0BB-4F9FB1270BC5}"/>
          </ac:cxnSpMkLst>
        </pc:cxnChg>
        <pc:cxnChg chg="add mod">
          <ac:chgData name="Pujing Yang" userId="ab333b3b-3743-41c6-90fc-2f9eb70a673e" providerId="ADAL" clId="{AE6B5979-B045-428E-AEA2-D41CE4FD7FEB}" dt="2021-06-03T06:49:32.697" v="7732" actId="208"/>
          <ac:cxnSpMkLst>
            <pc:docMk/>
            <pc:sldMk cId="4136113637" sldId="318"/>
            <ac:cxnSpMk id="143" creationId="{E06F9D09-E033-4CE5-B08F-1A06ADA5E74A}"/>
          </ac:cxnSpMkLst>
        </pc:cxnChg>
        <pc:cxnChg chg="add mod">
          <ac:chgData name="Pujing Yang" userId="ab333b3b-3743-41c6-90fc-2f9eb70a673e" providerId="ADAL" clId="{AE6B5979-B045-428E-AEA2-D41CE4FD7FEB}" dt="2021-06-03T06:49:32.697" v="7732" actId="208"/>
          <ac:cxnSpMkLst>
            <pc:docMk/>
            <pc:sldMk cId="4136113637" sldId="318"/>
            <ac:cxnSpMk id="144" creationId="{56DB7619-2A88-449D-94D6-4FBA203C748B}"/>
          </ac:cxnSpMkLst>
        </pc:cxnChg>
        <pc:cxnChg chg="add mod">
          <ac:chgData name="Pujing Yang" userId="ab333b3b-3743-41c6-90fc-2f9eb70a673e" providerId="ADAL" clId="{AE6B5979-B045-428E-AEA2-D41CE4FD7FEB}" dt="2021-06-03T06:49:32.697" v="7732" actId="208"/>
          <ac:cxnSpMkLst>
            <pc:docMk/>
            <pc:sldMk cId="4136113637" sldId="318"/>
            <ac:cxnSpMk id="145" creationId="{507967EC-174D-4D2F-B0FC-A966DC1EEE71}"/>
          </ac:cxnSpMkLst>
        </pc:cxnChg>
        <pc:cxnChg chg="add mod">
          <ac:chgData name="Pujing Yang" userId="ab333b3b-3743-41c6-90fc-2f9eb70a673e" providerId="ADAL" clId="{AE6B5979-B045-428E-AEA2-D41CE4FD7FEB}" dt="2021-06-03T06:49:32.697" v="7732" actId="208"/>
          <ac:cxnSpMkLst>
            <pc:docMk/>
            <pc:sldMk cId="4136113637" sldId="318"/>
            <ac:cxnSpMk id="146" creationId="{B1FBCC62-4874-40FC-9BC1-EFA862207BCA}"/>
          </ac:cxnSpMkLst>
        </pc:cxnChg>
        <pc:cxnChg chg="add mod">
          <ac:chgData name="Pujing Yang" userId="ab333b3b-3743-41c6-90fc-2f9eb70a673e" providerId="ADAL" clId="{AE6B5979-B045-428E-AEA2-D41CE4FD7FEB}" dt="2021-06-03T06:49:32.697" v="7732" actId="208"/>
          <ac:cxnSpMkLst>
            <pc:docMk/>
            <pc:sldMk cId="4136113637" sldId="318"/>
            <ac:cxnSpMk id="147" creationId="{E78BB6AB-1D0D-4A7D-BAA5-097816A55693}"/>
          </ac:cxnSpMkLst>
        </pc:cxnChg>
        <pc:cxnChg chg="add mod">
          <ac:chgData name="Pujing Yang" userId="ab333b3b-3743-41c6-90fc-2f9eb70a673e" providerId="ADAL" clId="{AE6B5979-B045-428E-AEA2-D41CE4FD7FEB}" dt="2021-06-03T06:49:32.697" v="7732" actId="208"/>
          <ac:cxnSpMkLst>
            <pc:docMk/>
            <pc:sldMk cId="4136113637" sldId="318"/>
            <ac:cxnSpMk id="148" creationId="{06EA51B7-5973-4DF1-821F-60C0FE7EE9F2}"/>
          </ac:cxnSpMkLst>
        </pc:cxnChg>
        <pc:cxnChg chg="add mod">
          <ac:chgData name="Pujing Yang" userId="ab333b3b-3743-41c6-90fc-2f9eb70a673e" providerId="ADAL" clId="{AE6B5979-B045-428E-AEA2-D41CE4FD7FEB}" dt="2021-06-03T06:49:32.697" v="7732" actId="208"/>
          <ac:cxnSpMkLst>
            <pc:docMk/>
            <pc:sldMk cId="4136113637" sldId="318"/>
            <ac:cxnSpMk id="149" creationId="{8FAA5ED8-E811-416D-87A1-3FA37564FC51}"/>
          </ac:cxnSpMkLst>
        </pc:cxnChg>
        <pc:cxnChg chg="add mod">
          <ac:chgData name="Pujing Yang" userId="ab333b3b-3743-41c6-90fc-2f9eb70a673e" providerId="ADAL" clId="{AE6B5979-B045-428E-AEA2-D41CE4FD7FEB}" dt="2021-06-03T06:49:32.697" v="7732" actId="208"/>
          <ac:cxnSpMkLst>
            <pc:docMk/>
            <pc:sldMk cId="4136113637" sldId="318"/>
            <ac:cxnSpMk id="150" creationId="{0ED7B0B5-CF08-4213-A953-753B734DB8CB}"/>
          </ac:cxnSpMkLst>
        </pc:cxnChg>
        <pc:cxnChg chg="add mod">
          <ac:chgData name="Pujing Yang" userId="ab333b3b-3743-41c6-90fc-2f9eb70a673e" providerId="ADAL" clId="{AE6B5979-B045-428E-AEA2-D41CE4FD7FEB}" dt="2021-06-03T06:49:32.697" v="7732" actId="208"/>
          <ac:cxnSpMkLst>
            <pc:docMk/>
            <pc:sldMk cId="4136113637" sldId="318"/>
            <ac:cxnSpMk id="151" creationId="{F51091A4-2EFD-4F3F-B298-096D415FE6D8}"/>
          </ac:cxnSpMkLst>
        </pc:cxnChg>
        <pc:cxnChg chg="add mod">
          <ac:chgData name="Pujing Yang" userId="ab333b3b-3743-41c6-90fc-2f9eb70a673e" providerId="ADAL" clId="{AE6B5979-B045-428E-AEA2-D41CE4FD7FEB}" dt="2021-06-03T06:49:32.697" v="7732" actId="208"/>
          <ac:cxnSpMkLst>
            <pc:docMk/>
            <pc:sldMk cId="4136113637" sldId="318"/>
            <ac:cxnSpMk id="152" creationId="{DFE06EF5-81CF-44E3-9008-2DAB4C46FE25}"/>
          </ac:cxnSpMkLst>
        </pc:cxnChg>
        <pc:cxnChg chg="add mod">
          <ac:chgData name="Pujing Yang" userId="ab333b3b-3743-41c6-90fc-2f9eb70a673e" providerId="ADAL" clId="{AE6B5979-B045-428E-AEA2-D41CE4FD7FEB}" dt="2021-06-03T06:49:32.697" v="7732" actId="208"/>
          <ac:cxnSpMkLst>
            <pc:docMk/>
            <pc:sldMk cId="4136113637" sldId="318"/>
            <ac:cxnSpMk id="153" creationId="{2D73B952-2D59-423F-BA2E-3AA4A6471850}"/>
          </ac:cxnSpMkLst>
        </pc:cxnChg>
        <pc:cxnChg chg="add mod">
          <ac:chgData name="Pujing Yang" userId="ab333b3b-3743-41c6-90fc-2f9eb70a673e" providerId="ADAL" clId="{AE6B5979-B045-428E-AEA2-D41CE4FD7FEB}" dt="2021-06-03T06:49:32.697" v="7732" actId="208"/>
          <ac:cxnSpMkLst>
            <pc:docMk/>
            <pc:sldMk cId="4136113637" sldId="318"/>
            <ac:cxnSpMk id="154" creationId="{349E16BE-C544-4B22-9CE9-40C10D10DAFC}"/>
          </ac:cxnSpMkLst>
        </pc:cxnChg>
        <pc:cxnChg chg="add mod">
          <ac:chgData name="Pujing Yang" userId="ab333b3b-3743-41c6-90fc-2f9eb70a673e" providerId="ADAL" clId="{AE6B5979-B045-428E-AEA2-D41CE4FD7FEB}" dt="2021-06-03T06:49:32.697" v="7732" actId="208"/>
          <ac:cxnSpMkLst>
            <pc:docMk/>
            <pc:sldMk cId="4136113637" sldId="318"/>
            <ac:cxnSpMk id="155" creationId="{88C1F86F-33DF-4B90-AA7D-ECF9E94BDFA3}"/>
          </ac:cxnSpMkLst>
        </pc:cxnChg>
        <pc:cxnChg chg="add mod">
          <ac:chgData name="Pujing Yang" userId="ab333b3b-3743-41c6-90fc-2f9eb70a673e" providerId="ADAL" clId="{AE6B5979-B045-428E-AEA2-D41CE4FD7FEB}" dt="2021-06-03T06:49:32.697" v="7732" actId="208"/>
          <ac:cxnSpMkLst>
            <pc:docMk/>
            <pc:sldMk cId="4136113637" sldId="318"/>
            <ac:cxnSpMk id="156" creationId="{468CB2D7-3184-4722-BE76-DE8D6C6FA7C1}"/>
          </ac:cxnSpMkLst>
        </pc:cxnChg>
        <pc:cxnChg chg="add mod">
          <ac:chgData name="Pujing Yang" userId="ab333b3b-3743-41c6-90fc-2f9eb70a673e" providerId="ADAL" clId="{AE6B5979-B045-428E-AEA2-D41CE4FD7FEB}" dt="2021-06-03T06:49:32.697" v="7732" actId="208"/>
          <ac:cxnSpMkLst>
            <pc:docMk/>
            <pc:sldMk cId="4136113637" sldId="318"/>
            <ac:cxnSpMk id="157" creationId="{E643F82E-26EC-439C-9D3D-F9380C31C4B5}"/>
          </ac:cxnSpMkLst>
        </pc:cxnChg>
        <pc:cxnChg chg="add mod">
          <ac:chgData name="Pujing Yang" userId="ab333b3b-3743-41c6-90fc-2f9eb70a673e" providerId="ADAL" clId="{AE6B5979-B045-428E-AEA2-D41CE4FD7FEB}" dt="2021-06-03T06:49:32.697" v="7732" actId="208"/>
          <ac:cxnSpMkLst>
            <pc:docMk/>
            <pc:sldMk cId="4136113637" sldId="318"/>
            <ac:cxnSpMk id="158" creationId="{DE88624E-BD85-4D7E-A327-23CCFB023129}"/>
          </ac:cxnSpMkLst>
        </pc:cxnChg>
        <pc:cxnChg chg="add mod">
          <ac:chgData name="Pujing Yang" userId="ab333b3b-3743-41c6-90fc-2f9eb70a673e" providerId="ADAL" clId="{AE6B5979-B045-428E-AEA2-D41CE4FD7FEB}" dt="2021-06-03T06:49:32.697" v="7732" actId="208"/>
          <ac:cxnSpMkLst>
            <pc:docMk/>
            <pc:sldMk cId="4136113637" sldId="318"/>
            <ac:cxnSpMk id="159" creationId="{20BA5AF6-D5D7-4D42-9B25-EA09CC38518E}"/>
          </ac:cxnSpMkLst>
        </pc:cxnChg>
        <pc:cxnChg chg="add mod">
          <ac:chgData name="Pujing Yang" userId="ab333b3b-3743-41c6-90fc-2f9eb70a673e" providerId="ADAL" clId="{AE6B5979-B045-428E-AEA2-D41CE4FD7FEB}" dt="2021-06-03T06:49:32.697" v="7732" actId="208"/>
          <ac:cxnSpMkLst>
            <pc:docMk/>
            <pc:sldMk cId="4136113637" sldId="318"/>
            <ac:cxnSpMk id="160" creationId="{37AD275D-46A2-4755-BB8E-B1023A8B8CAC}"/>
          </ac:cxnSpMkLst>
        </pc:cxnChg>
        <pc:cxnChg chg="add mod">
          <ac:chgData name="Pujing Yang" userId="ab333b3b-3743-41c6-90fc-2f9eb70a673e" providerId="ADAL" clId="{AE6B5979-B045-428E-AEA2-D41CE4FD7FEB}" dt="2021-06-03T06:49:32.697" v="7732" actId="208"/>
          <ac:cxnSpMkLst>
            <pc:docMk/>
            <pc:sldMk cId="4136113637" sldId="318"/>
            <ac:cxnSpMk id="161" creationId="{4CD2A39D-CB71-4170-9057-9065BE35C538}"/>
          </ac:cxnSpMkLst>
        </pc:cxnChg>
        <pc:cxnChg chg="add mod">
          <ac:chgData name="Pujing Yang" userId="ab333b3b-3743-41c6-90fc-2f9eb70a673e" providerId="ADAL" clId="{AE6B5979-B045-428E-AEA2-D41CE4FD7FEB}" dt="2021-06-03T06:49:32.697" v="7732" actId="208"/>
          <ac:cxnSpMkLst>
            <pc:docMk/>
            <pc:sldMk cId="4136113637" sldId="318"/>
            <ac:cxnSpMk id="162" creationId="{36FEC081-B0F5-45C0-A1E0-DFF1C5F07034}"/>
          </ac:cxnSpMkLst>
        </pc:cxnChg>
        <pc:cxnChg chg="add mod">
          <ac:chgData name="Pujing Yang" userId="ab333b3b-3743-41c6-90fc-2f9eb70a673e" providerId="ADAL" clId="{AE6B5979-B045-428E-AEA2-D41CE4FD7FEB}" dt="2021-06-03T06:49:32.697" v="7732" actId="208"/>
          <ac:cxnSpMkLst>
            <pc:docMk/>
            <pc:sldMk cId="4136113637" sldId="318"/>
            <ac:cxnSpMk id="163" creationId="{B3526A55-6F10-49CB-9361-B95F26306A4E}"/>
          </ac:cxnSpMkLst>
        </pc:cxnChg>
        <pc:cxnChg chg="add mod">
          <ac:chgData name="Pujing Yang" userId="ab333b3b-3743-41c6-90fc-2f9eb70a673e" providerId="ADAL" clId="{AE6B5979-B045-428E-AEA2-D41CE4FD7FEB}" dt="2021-06-03T06:49:32.697" v="7732" actId="208"/>
          <ac:cxnSpMkLst>
            <pc:docMk/>
            <pc:sldMk cId="4136113637" sldId="318"/>
            <ac:cxnSpMk id="164" creationId="{641DFA4E-976E-4B0C-BCA6-5E35CE65EE74}"/>
          </ac:cxnSpMkLst>
        </pc:cxnChg>
        <pc:cxnChg chg="add mod">
          <ac:chgData name="Pujing Yang" userId="ab333b3b-3743-41c6-90fc-2f9eb70a673e" providerId="ADAL" clId="{AE6B5979-B045-428E-AEA2-D41CE4FD7FEB}" dt="2021-06-03T06:49:32.697" v="7732" actId="208"/>
          <ac:cxnSpMkLst>
            <pc:docMk/>
            <pc:sldMk cId="4136113637" sldId="318"/>
            <ac:cxnSpMk id="165" creationId="{AF75D6E5-79AD-490B-92CC-60C35BF66390}"/>
          </ac:cxnSpMkLst>
        </pc:cxnChg>
        <pc:cxnChg chg="add mod">
          <ac:chgData name="Pujing Yang" userId="ab333b3b-3743-41c6-90fc-2f9eb70a673e" providerId="ADAL" clId="{AE6B5979-B045-428E-AEA2-D41CE4FD7FEB}" dt="2021-06-03T06:49:32.697" v="7732" actId="208"/>
          <ac:cxnSpMkLst>
            <pc:docMk/>
            <pc:sldMk cId="4136113637" sldId="318"/>
            <ac:cxnSpMk id="166" creationId="{761E8F2A-7873-4DF0-8A30-291007CE054F}"/>
          </ac:cxnSpMkLst>
        </pc:cxnChg>
        <pc:cxnChg chg="add mod">
          <ac:chgData name="Pujing Yang" userId="ab333b3b-3743-41c6-90fc-2f9eb70a673e" providerId="ADAL" clId="{AE6B5979-B045-428E-AEA2-D41CE4FD7FEB}" dt="2021-06-03T06:49:32.697" v="7732" actId="208"/>
          <ac:cxnSpMkLst>
            <pc:docMk/>
            <pc:sldMk cId="4136113637" sldId="318"/>
            <ac:cxnSpMk id="167" creationId="{2721F9F4-39E1-4344-BDA1-619BD396A6BC}"/>
          </ac:cxnSpMkLst>
        </pc:cxnChg>
        <pc:cxnChg chg="add mod">
          <ac:chgData name="Pujing Yang" userId="ab333b3b-3743-41c6-90fc-2f9eb70a673e" providerId="ADAL" clId="{AE6B5979-B045-428E-AEA2-D41CE4FD7FEB}" dt="2021-06-03T06:49:32.697" v="7732" actId="208"/>
          <ac:cxnSpMkLst>
            <pc:docMk/>
            <pc:sldMk cId="4136113637" sldId="318"/>
            <ac:cxnSpMk id="168" creationId="{103519C1-F9BC-451D-8055-7E09C047692C}"/>
          </ac:cxnSpMkLst>
        </pc:cxnChg>
        <pc:cxnChg chg="add mod">
          <ac:chgData name="Pujing Yang" userId="ab333b3b-3743-41c6-90fc-2f9eb70a673e" providerId="ADAL" clId="{AE6B5979-B045-428E-AEA2-D41CE4FD7FEB}" dt="2021-06-03T06:49:32.697" v="7732" actId="208"/>
          <ac:cxnSpMkLst>
            <pc:docMk/>
            <pc:sldMk cId="4136113637" sldId="318"/>
            <ac:cxnSpMk id="169" creationId="{8A7DDA6A-5D9B-445D-9A56-54A186F68AA3}"/>
          </ac:cxnSpMkLst>
        </pc:cxnChg>
        <pc:cxnChg chg="add mod">
          <ac:chgData name="Pujing Yang" userId="ab333b3b-3743-41c6-90fc-2f9eb70a673e" providerId="ADAL" clId="{AE6B5979-B045-428E-AEA2-D41CE4FD7FEB}" dt="2021-06-03T06:49:32.697" v="7732" actId="208"/>
          <ac:cxnSpMkLst>
            <pc:docMk/>
            <pc:sldMk cId="4136113637" sldId="318"/>
            <ac:cxnSpMk id="170" creationId="{5184F785-7CB8-487D-8190-1A8CEAD154C6}"/>
          </ac:cxnSpMkLst>
        </pc:cxnChg>
        <pc:cxnChg chg="add mod">
          <ac:chgData name="Pujing Yang" userId="ab333b3b-3743-41c6-90fc-2f9eb70a673e" providerId="ADAL" clId="{AE6B5979-B045-428E-AEA2-D41CE4FD7FEB}" dt="2021-06-03T06:49:32.697" v="7732" actId="208"/>
          <ac:cxnSpMkLst>
            <pc:docMk/>
            <pc:sldMk cId="4136113637" sldId="318"/>
            <ac:cxnSpMk id="171" creationId="{E2669705-6336-4468-9284-67D4A76C2480}"/>
          </ac:cxnSpMkLst>
        </pc:cxnChg>
        <pc:cxnChg chg="add mod">
          <ac:chgData name="Pujing Yang" userId="ab333b3b-3743-41c6-90fc-2f9eb70a673e" providerId="ADAL" clId="{AE6B5979-B045-428E-AEA2-D41CE4FD7FEB}" dt="2021-06-03T06:49:32.697" v="7732" actId="208"/>
          <ac:cxnSpMkLst>
            <pc:docMk/>
            <pc:sldMk cId="4136113637" sldId="318"/>
            <ac:cxnSpMk id="172" creationId="{713D466F-C56D-43AE-8FB1-305FA59BAACB}"/>
          </ac:cxnSpMkLst>
        </pc:cxnChg>
        <pc:cxnChg chg="add mod">
          <ac:chgData name="Pujing Yang" userId="ab333b3b-3743-41c6-90fc-2f9eb70a673e" providerId="ADAL" clId="{AE6B5979-B045-428E-AEA2-D41CE4FD7FEB}" dt="2021-06-03T06:49:32.697" v="7732" actId="208"/>
          <ac:cxnSpMkLst>
            <pc:docMk/>
            <pc:sldMk cId="4136113637" sldId="318"/>
            <ac:cxnSpMk id="173" creationId="{C6AD534C-A49A-4CA3-B54E-4CF896A6EC73}"/>
          </ac:cxnSpMkLst>
        </pc:cxnChg>
        <pc:cxnChg chg="add mod">
          <ac:chgData name="Pujing Yang" userId="ab333b3b-3743-41c6-90fc-2f9eb70a673e" providerId="ADAL" clId="{AE6B5979-B045-428E-AEA2-D41CE4FD7FEB}" dt="2021-06-03T06:49:32.697" v="7732" actId="208"/>
          <ac:cxnSpMkLst>
            <pc:docMk/>
            <pc:sldMk cId="4136113637" sldId="318"/>
            <ac:cxnSpMk id="174" creationId="{B2FAD761-4C45-40B6-A119-673BDF4B423E}"/>
          </ac:cxnSpMkLst>
        </pc:cxnChg>
        <pc:cxnChg chg="add mod">
          <ac:chgData name="Pujing Yang" userId="ab333b3b-3743-41c6-90fc-2f9eb70a673e" providerId="ADAL" clId="{AE6B5979-B045-428E-AEA2-D41CE4FD7FEB}" dt="2021-06-03T06:49:32.697" v="7732" actId="208"/>
          <ac:cxnSpMkLst>
            <pc:docMk/>
            <pc:sldMk cId="4136113637" sldId="318"/>
            <ac:cxnSpMk id="175" creationId="{E976405B-2818-4193-B731-0BADF7370093}"/>
          </ac:cxnSpMkLst>
        </pc:cxnChg>
        <pc:cxnChg chg="add mod">
          <ac:chgData name="Pujing Yang" userId="ab333b3b-3743-41c6-90fc-2f9eb70a673e" providerId="ADAL" clId="{AE6B5979-B045-428E-AEA2-D41CE4FD7FEB}" dt="2021-06-03T06:49:32.697" v="7732" actId="208"/>
          <ac:cxnSpMkLst>
            <pc:docMk/>
            <pc:sldMk cId="4136113637" sldId="318"/>
            <ac:cxnSpMk id="176" creationId="{985ECA36-1FC0-481C-AA90-770F82A51ECA}"/>
          </ac:cxnSpMkLst>
        </pc:cxnChg>
        <pc:cxnChg chg="add mod">
          <ac:chgData name="Pujing Yang" userId="ab333b3b-3743-41c6-90fc-2f9eb70a673e" providerId="ADAL" clId="{AE6B5979-B045-428E-AEA2-D41CE4FD7FEB}" dt="2021-06-03T06:49:32.990" v="7733" actId="208"/>
          <ac:cxnSpMkLst>
            <pc:docMk/>
            <pc:sldMk cId="4136113637" sldId="318"/>
            <ac:cxnSpMk id="177" creationId="{1282F03D-1FBB-490C-A402-B5DCCBFD6E19}"/>
          </ac:cxnSpMkLst>
        </pc:cxnChg>
        <pc:cxnChg chg="add mod">
          <ac:chgData name="Pujing Yang" userId="ab333b3b-3743-41c6-90fc-2f9eb70a673e" providerId="ADAL" clId="{AE6B5979-B045-428E-AEA2-D41CE4FD7FEB}" dt="2021-06-03T06:49:32.990" v="7733" actId="208"/>
          <ac:cxnSpMkLst>
            <pc:docMk/>
            <pc:sldMk cId="4136113637" sldId="318"/>
            <ac:cxnSpMk id="178" creationId="{6A237D66-9B4F-4A5F-BC7C-312661A8CA1D}"/>
          </ac:cxnSpMkLst>
        </pc:cxnChg>
        <pc:cxnChg chg="add mod">
          <ac:chgData name="Pujing Yang" userId="ab333b3b-3743-41c6-90fc-2f9eb70a673e" providerId="ADAL" clId="{AE6B5979-B045-428E-AEA2-D41CE4FD7FEB}" dt="2021-06-03T06:49:32.990" v="7733" actId="208"/>
          <ac:cxnSpMkLst>
            <pc:docMk/>
            <pc:sldMk cId="4136113637" sldId="318"/>
            <ac:cxnSpMk id="179" creationId="{7DA8B1FC-C761-49CF-89AF-C3AC0DC04317}"/>
          </ac:cxnSpMkLst>
        </pc:cxnChg>
        <pc:cxnChg chg="add mod">
          <ac:chgData name="Pujing Yang" userId="ab333b3b-3743-41c6-90fc-2f9eb70a673e" providerId="ADAL" clId="{AE6B5979-B045-428E-AEA2-D41CE4FD7FEB}" dt="2021-06-03T06:49:32.697" v="7732" actId="208"/>
          <ac:cxnSpMkLst>
            <pc:docMk/>
            <pc:sldMk cId="4136113637" sldId="318"/>
            <ac:cxnSpMk id="180" creationId="{413D7650-0205-4472-A541-09CAC47A1F51}"/>
          </ac:cxnSpMkLst>
        </pc:cxnChg>
        <pc:cxnChg chg="add mod">
          <ac:chgData name="Pujing Yang" userId="ab333b3b-3743-41c6-90fc-2f9eb70a673e" providerId="ADAL" clId="{AE6B5979-B045-428E-AEA2-D41CE4FD7FEB}" dt="2021-06-03T06:49:32.697" v="7732" actId="208"/>
          <ac:cxnSpMkLst>
            <pc:docMk/>
            <pc:sldMk cId="4136113637" sldId="318"/>
            <ac:cxnSpMk id="181" creationId="{78CD339A-9858-48FB-B95E-28DCF18F7619}"/>
          </ac:cxnSpMkLst>
        </pc:cxnChg>
        <pc:cxnChg chg="add mod">
          <ac:chgData name="Pujing Yang" userId="ab333b3b-3743-41c6-90fc-2f9eb70a673e" providerId="ADAL" clId="{AE6B5979-B045-428E-AEA2-D41CE4FD7FEB}" dt="2021-06-03T06:49:32.697" v="7732" actId="208"/>
          <ac:cxnSpMkLst>
            <pc:docMk/>
            <pc:sldMk cId="4136113637" sldId="318"/>
            <ac:cxnSpMk id="182" creationId="{9C47A5D1-1F0B-4194-8AED-56D9F16A3AB9}"/>
          </ac:cxnSpMkLst>
        </pc:cxnChg>
        <pc:cxnChg chg="mod">
          <ac:chgData name="Pujing Yang" userId="ab333b3b-3743-41c6-90fc-2f9eb70a673e" providerId="ADAL" clId="{AE6B5979-B045-428E-AEA2-D41CE4FD7FEB}" dt="2021-06-03T06:43:48.926" v="7701"/>
          <ac:cxnSpMkLst>
            <pc:docMk/>
            <pc:sldMk cId="4136113637" sldId="318"/>
            <ac:cxnSpMk id="196" creationId="{7EB729AA-E221-428D-BBE7-784B1793A5A2}"/>
          </ac:cxnSpMkLst>
        </pc:cxnChg>
        <pc:cxnChg chg="mod">
          <ac:chgData name="Pujing Yang" userId="ab333b3b-3743-41c6-90fc-2f9eb70a673e" providerId="ADAL" clId="{AE6B5979-B045-428E-AEA2-D41CE4FD7FEB}" dt="2021-06-03T06:43:48.926" v="7701"/>
          <ac:cxnSpMkLst>
            <pc:docMk/>
            <pc:sldMk cId="4136113637" sldId="318"/>
            <ac:cxnSpMk id="197" creationId="{DE558B20-80D8-42B9-8131-029438064345}"/>
          </ac:cxnSpMkLst>
        </pc:cxnChg>
        <pc:cxnChg chg="mod">
          <ac:chgData name="Pujing Yang" userId="ab333b3b-3743-41c6-90fc-2f9eb70a673e" providerId="ADAL" clId="{AE6B5979-B045-428E-AEA2-D41CE4FD7FEB}" dt="2021-06-03T06:43:48.926" v="7701"/>
          <ac:cxnSpMkLst>
            <pc:docMk/>
            <pc:sldMk cId="4136113637" sldId="318"/>
            <ac:cxnSpMk id="198" creationId="{7A0B3DF7-9B1F-440F-9C8B-603A9E79BC7D}"/>
          </ac:cxnSpMkLst>
        </pc:cxnChg>
        <pc:cxnChg chg="mod">
          <ac:chgData name="Pujing Yang" userId="ab333b3b-3743-41c6-90fc-2f9eb70a673e" providerId="ADAL" clId="{AE6B5979-B045-428E-AEA2-D41CE4FD7FEB}" dt="2021-06-03T06:43:48.352" v="7700"/>
          <ac:cxnSpMkLst>
            <pc:docMk/>
            <pc:sldMk cId="4136113637" sldId="318"/>
            <ac:cxnSpMk id="200" creationId="{AEEFB265-59E6-48FB-8A6F-453C532FA54F}"/>
          </ac:cxnSpMkLst>
        </pc:cxnChg>
        <pc:cxnChg chg="mod">
          <ac:chgData name="Pujing Yang" userId="ab333b3b-3743-41c6-90fc-2f9eb70a673e" providerId="ADAL" clId="{AE6B5979-B045-428E-AEA2-D41CE4FD7FEB}" dt="2021-06-03T06:43:48.352" v="7700"/>
          <ac:cxnSpMkLst>
            <pc:docMk/>
            <pc:sldMk cId="4136113637" sldId="318"/>
            <ac:cxnSpMk id="201" creationId="{5838BB6A-7900-4B47-B5B0-C4AB11678791}"/>
          </ac:cxnSpMkLst>
        </pc:cxnChg>
        <pc:cxnChg chg="mod">
          <ac:chgData name="Pujing Yang" userId="ab333b3b-3743-41c6-90fc-2f9eb70a673e" providerId="ADAL" clId="{AE6B5979-B045-428E-AEA2-D41CE4FD7FEB}" dt="2021-06-03T06:43:48.352" v="7700"/>
          <ac:cxnSpMkLst>
            <pc:docMk/>
            <pc:sldMk cId="4136113637" sldId="318"/>
            <ac:cxnSpMk id="202" creationId="{7EC2EF0A-E36A-4118-A898-F24C571F415D}"/>
          </ac:cxnSpMkLst>
        </pc:cxnChg>
      </pc:sldChg>
      <pc:sldChg chg="addSp delSp modSp add mod modTransition">
        <pc:chgData name="Pujing Yang" userId="ab333b3b-3743-41c6-90fc-2f9eb70a673e" providerId="ADAL" clId="{AE6B5979-B045-428E-AEA2-D41CE4FD7FEB}" dt="2021-06-01T23:35:32.307" v="7293"/>
        <pc:sldMkLst>
          <pc:docMk/>
          <pc:sldMk cId="3932128372" sldId="319"/>
        </pc:sldMkLst>
        <pc:spChg chg="del">
          <ac:chgData name="Pujing Yang" userId="ab333b3b-3743-41c6-90fc-2f9eb70a673e" providerId="ADAL" clId="{AE6B5979-B045-428E-AEA2-D41CE4FD7FEB}" dt="2021-05-30T14:55:58.786" v="5516" actId="478"/>
          <ac:spMkLst>
            <pc:docMk/>
            <pc:sldMk cId="3932128372" sldId="319"/>
            <ac:spMk id="2" creationId="{BF0CC828-FEE7-44B6-B081-55B615CF6BB9}"/>
          </ac:spMkLst>
        </pc:spChg>
        <pc:spChg chg="mod">
          <ac:chgData name="Pujing Yang" userId="ab333b3b-3743-41c6-90fc-2f9eb70a673e" providerId="ADAL" clId="{AE6B5979-B045-428E-AEA2-D41CE4FD7FEB}" dt="2021-05-30T15:15:57.350" v="5739" actId="1076"/>
          <ac:spMkLst>
            <pc:docMk/>
            <pc:sldMk cId="3932128372" sldId="319"/>
            <ac:spMk id="3" creationId="{E1914D51-8613-4CE6-84EB-A3812D5DA07D}"/>
          </ac:spMkLst>
        </pc:spChg>
        <pc:spChg chg="add del mod">
          <ac:chgData name="Pujing Yang" userId="ab333b3b-3743-41c6-90fc-2f9eb70a673e" providerId="ADAL" clId="{AE6B5979-B045-428E-AEA2-D41CE4FD7FEB}" dt="2021-05-30T14:56:05.228" v="5517" actId="478"/>
          <ac:spMkLst>
            <pc:docMk/>
            <pc:sldMk cId="3932128372" sldId="319"/>
            <ac:spMk id="5" creationId="{A275194A-EC85-416F-9697-76B7E799FBB0}"/>
          </ac:spMkLst>
        </pc:spChg>
        <pc:spChg chg="add del mod">
          <ac:chgData name="Pujing Yang" userId="ab333b3b-3743-41c6-90fc-2f9eb70a673e" providerId="ADAL" clId="{AE6B5979-B045-428E-AEA2-D41CE4FD7FEB}" dt="2021-05-30T14:56:05.228" v="5517" actId="478"/>
          <ac:spMkLst>
            <pc:docMk/>
            <pc:sldMk cId="3932128372" sldId="319"/>
            <ac:spMk id="7" creationId="{561547AD-682A-4218-A90F-FE99B302AB4D}"/>
          </ac:spMkLst>
        </pc:spChg>
        <pc:spChg chg="add del mod">
          <ac:chgData name="Pujing Yang" userId="ab333b3b-3743-41c6-90fc-2f9eb70a673e" providerId="ADAL" clId="{AE6B5979-B045-428E-AEA2-D41CE4FD7FEB}" dt="2021-05-30T14:56:05.228" v="5517" actId="478"/>
          <ac:spMkLst>
            <pc:docMk/>
            <pc:sldMk cId="3932128372" sldId="319"/>
            <ac:spMk id="9" creationId="{62095E80-BDF2-4534-8EC5-C1095DF26FE1}"/>
          </ac:spMkLst>
        </pc:spChg>
        <pc:spChg chg="add del mod">
          <ac:chgData name="Pujing Yang" userId="ab333b3b-3743-41c6-90fc-2f9eb70a673e" providerId="ADAL" clId="{AE6B5979-B045-428E-AEA2-D41CE4FD7FEB}" dt="2021-05-30T14:56:05.228" v="5517" actId="478"/>
          <ac:spMkLst>
            <pc:docMk/>
            <pc:sldMk cId="3932128372" sldId="319"/>
            <ac:spMk id="11" creationId="{4897AAC0-810D-4EFA-BDE4-D38AC026DE08}"/>
          </ac:spMkLst>
        </pc:spChg>
        <pc:spChg chg="add mod">
          <ac:chgData name="Pujing Yang" userId="ab333b3b-3743-41c6-90fc-2f9eb70a673e" providerId="ADAL" clId="{AE6B5979-B045-428E-AEA2-D41CE4FD7FEB}" dt="2021-05-30T15:15:26.023" v="5735"/>
          <ac:spMkLst>
            <pc:docMk/>
            <pc:sldMk cId="3932128372" sldId="319"/>
            <ac:spMk id="25" creationId="{DA3F6B0D-0C0C-43E7-9A78-72AD31C35D21}"/>
          </ac:spMkLst>
        </pc:spChg>
        <pc:spChg chg="add mod">
          <ac:chgData name="Pujing Yang" userId="ab333b3b-3743-41c6-90fc-2f9eb70a673e" providerId="ADAL" clId="{AE6B5979-B045-428E-AEA2-D41CE4FD7FEB}" dt="2021-05-30T15:15:26.023" v="5735"/>
          <ac:spMkLst>
            <pc:docMk/>
            <pc:sldMk cId="3932128372" sldId="319"/>
            <ac:spMk id="102" creationId="{6EF9CC29-3002-40B4-8279-78B101F61514}"/>
          </ac:spMkLst>
        </pc:spChg>
        <pc:spChg chg="add mod">
          <ac:chgData name="Pujing Yang" userId="ab333b3b-3743-41c6-90fc-2f9eb70a673e" providerId="ADAL" clId="{AE6B5979-B045-428E-AEA2-D41CE4FD7FEB}" dt="2021-05-30T15:15:26.023" v="5735"/>
          <ac:spMkLst>
            <pc:docMk/>
            <pc:sldMk cId="3932128372" sldId="319"/>
            <ac:spMk id="103" creationId="{3579843F-E9B3-45AD-9AE3-CE8BD093EF1F}"/>
          </ac:spMkLst>
        </pc:spChg>
        <pc:spChg chg="add mod">
          <ac:chgData name="Pujing Yang" userId="ab333b3b-3743-41c6-90fc-2f9eb70a673e" providerId="ADAL" clId="{AE6B5979-B045-428E-AEA2-D41CE4FD7FEB}" dt="2021-05-30T15:15:26.023" v="5735"/>
          <ac:spMkLst>
            <pc:docMk/>
            <pc:sldMk cId="3932128372" sldId="319"/>
            <ac:spMk id="104" creationId="{5B61ACF6-BD7A-4156-8007-4AC5750C62E3}"/>
          </ac:spMkLst>
        </pc:spChg>
        <pc:spChg chg="add mod">
          <ac:chgData name="Pujing Yang" userId="ab333b3b-3743-41c6-90fc-2f9eb70a673e" providerId="ADAL" clId="{AE6B5979-B045-428E-AEA2-D41CE4FD7FEB}" dt="2021-05-30T15:15:26.023" v="5735"/>
          <ac:spMkLst>
            <pc:docMk/>
            <pc:sldMk cId="3932128372" sldId="319"/>
            <ac:spMk id="105" creationId="{4EFD6308-5374-492F-B221-040E90B760D8}"/>
          </ac:spMkLst>
        </pc:spChg>
        <pc:spChg chg="add mod">
          <ac:chgData name="Pujing Yang" userId="ab333b3b-3743-41c6-90fc-2f9eb70a673e" providerId="ADAL" clId="{AE6B5979-B045-428E-AEA2-D41CE4FD7FEB}" dt="2021-05-30T15:15:26.023" v="5735"/>
          <ac:spMkLst>
            <pc:docMk/>
            <pc:sldMk cId="3932128372" sldId="319"/>
            <ac:spMk id="106" creationId="{936F3BC1-FD2B-42E2-9780-16BB9D5F6F1C}"/>
          </ac:spMkLst>
        </pc:spChg>
        <pc:spChg chg="add mod">
          <ac:chgData name="Pujing Yang" userId="ab333b3b-3743-41c6-90fc-2f9eb70a673e" providerId="ADAL" clId="{AE6B5979-B045-428E-AEA2-D41CE4FD7FEB}" dt="2021-05-30T15:15:26.023" v="5735"/>
          <ac:spMkLst>
            <pc:docMk/>
            <pc:sldMk cId="3932128372" sldId="319"/>
            <ac:spMk id="107" creationId="{61D654A5-2E2A-48F3-938F-BB449D7DF601}"/>
          </ac:spMkLst>
        </pc:spChg>
        <pc:spChg chg="add mod">
          <ac:chgData name="Pujing Yang" userId="ab333b3b-3743-41c6-90fc-2f9eb70a673e" providerId="ADAL" clId="{AE6B5979-B045-428E-AEA2-D41CE4FD7FEB}" dt="2021-05-31T14:56:44.841" v="6029" actId="14100"/>
          <ac:spMkLst>
            <pc:docMk/>
            <pc:sldMk cId="3932128372" sldId="319"/>
            <ac:spMk id="108" creationId="{91F7A0E6-D0D3-4502-8543-E59DE38AD3B0}"/>
          </ac:spMkLst>
        </pc:spChg>
        <pc:spChg chg="add mod">
          <ac:chgData name="Pujing Yang" userId="ab333b3b-3743-41c6-90fc-2f9eb70a673e" providerId="ADAL" clId="{AE6B5979-B045-428E-AEA2-D41CE4FD7FEB}" dt="2021-05-30T15:15:48.638" v="5737" actId="113"/>
          <ac:spMkLst>
            <pc:docMk/>
            <pc:sldMk cId="3932128372" sldId="319"/>
            <ac:spMk id="109" creationId="{67A8EBAC-8BA0-468D-A236-3CC0871D23DA}"/>
          </ac:spMkLst>
        </pc:spChg>
        <pc:spChg chg="add mod">
          <ac:chgData name="Pujing Yang" userId="ab333b3b-3743-41c6-90fc-2f9eb70a673e" providerId="ADAL" clId="{AE6B5979-B045-428E-AEA2-D41CE4FD7FEB}" dt="2021-05-30T15:15:48.638" v="5737" actId="113"/>
          <ac:spMkLst>
            <pc:docMk/>
            <pc:sldMk cId="3932128372" sldId="319"/>
            <ac:spMk id="110" creationId="{34551CC3-4D79-48A9-A0B8-6E9EA0E9AA5D}"/>
          </ac:spMkLst>
        </pc:spChg>
        <pc:spChg chg="add mod">
          <ac:chgData name="Pujing Yang" userId="ab333b3b-3743-41c6-90fc-2f9eb70a673e" providerId="ADAL" clId="{AE6B5979-B045-428E-AEA2-D41CE4FD7FEB}" dt="2021-05-30T15:15:57.350" v="5739" actId="1076"/>
          <ac:spMkLst>
            <pc:docMk/>
            <pc:sldMk cId="3932128372" sldId="319"/>
            <ac:spMk id="111" creationId="{8CFD93D8-8673-488A-A6AF-EC11F1C1262B}"/>
          </ac:spMkLst>
        </pc:spChg>
        <pc:spChg chg="add del mod">
          <ac:chgData name="Pujing Yang" userId="ab333b3b-3743-41c6-90fc-2f9eb70a673e" providerId="ADAL" clId="{AE6B5979-B045-428E-AEA2-D41CE4FD7FEB}" dt="2021-05-30T15:54:45.866" v="5966" actId="1076"/>
          <ac:spMkLst>
            <pc:docMk/>
            <pc:sldMk cId="3932128372" sldId="319"/>
            <ac:spMk id="112" creationId="{535EA08A-F58B-4CEC-9483-5AE75FB7D20F}"/>
          </ac:spMkLst>
        </pc:spChg>
        <pc:spChg chg="add del mod">
          <ac:chgData name="Pujing Yang" userId="ab333b3b-3743-41c6-90fc-2f9eb70a673e" providerId="ADAL" clId="{AE6B5979-B045-428E-AEA2-D41CE4FD7FEB}" dt="2021-05-30T15:13:23.779" v="5715" actId="478"/>
          <ac:spMkLst>
            <pc:docMk/>
            <pc:sldMk cId="3932128372" sldId="319"/>
            <ac:spMk id="113" creationId="{960B2E75-4C79-4AC8-984C-28E6875EAF97}"/>
          </ac:spMkLst>
        </pc:spChg>
        <pc:spChg chg="del">
          <ac:chgData name="Pujing Yang" userId="ab333b3b-3743-41c6-90fc-2f9eb70a673e" providerId="ADAL" clId="{AE6B5979-B045-428E-AEA2-D41CE4FD7FEB}" dt="2021-05-30T14:55:58.786" v="5516" actId="478"/>
          <ac:spMkLst>
            <pc:docMk/>
            <pc:sldMk cId="3932128372" sldId="319"/>
            <ac:spMk id="274" creationId="{5A5B9CA2-F2C0-41AC-AB98-596DEBE3E1E1}"/>
          </ac:spMkLst>
        </pc:spChg>
        <pc:spChg chg="mod">
          <ac:chgData name="Pujing Yang" userId="ab333b3b-3743-41c6-90fc-2f9eb70a673e" providerId="ADAL" clId="{AE6B5979-B045-428E-AEA2-D41CE4FD7FEB}" dt="2021-05-31T14:56:37.890" v="6027" actId="20577"/>
          <ac:spMkLst>
            <pc:docMk/>
            <pc:sldMk cId="3932128372" sldId="319"/>
            <ac:spMk id="275" creationId="{ADB11A3C-3864-4F8B-8DBA-667E0E03AA13}"/>
          </ac:spMkLst>
        </pc:spChg>
        <pc:spChg chg="del">
          <ac:chgData name="Pujing Yang" userId="ab333b3b-3743-41c6-90fc-2f9eb70a673e" providerId="ADAL" clId="{AE6B5979-B045-428E-AEA2-D41CE4FD7FEB}" dt="2021-05-30T14:55:58.786" v="5516" actId="478"/>
          <ac:spMkLst>
            <pc:docMk/>
            <pc:sldMk cId="3932128372" sldId="319"/>
            <ac:spMk id="284" creationId="{32D0BB53-5705-4D7D-868C-3D90053D8DEF}"/>
          </ac:spMkLst>
        </pc:spChg>
        <pc:spChg chg="mod">
          <ac:chgData name="Pujing Yang" userId="ab333b3b-3743-41c6-90fc-2f9eb70a673e" providerId="ADAL" clId="{AE6B5979-B045-428E-AEA2-D41CE4FD7FEB}" dt="2021-05-30T15:15:48.638" v="5737" actId="113"/>
          <ac:spMkLst>
            <pc:docMk/>
            <pc:sldMk cId="3932128372" sldId="319"/>
            <ac:spMk id="285" creationId="{625E8502-437E-45E3-8042-1EBBED8F2D53}"/>
          </ac:spMkLst>
        </pc:spChg>
        <pc:spChg chg="del mod">
          <ac:chgData name="Pujing Yang" userId="ab333b3b-3743-41c6-90fc-2f9eb70a673e" providerId="ADAL" clId="{AE6B5979-B045-428E-AEA2-D41CE4FD7FEB}" dt="2021-05-30T15:12:57.692" v="5711" actId="478"/>
          <ac:spMkLst>
            <pc:docMk/>
            <pc:sldMk cId="3932128372" sldId="319"/>
            <ac:spMk id="2138" creationId="{00000000-0000-0000-0000-000000000000}"/>
          </ac:spMkLst>
        </pc:spChg>
        <pc:spChg chg="del mod">
          <ac:chgData name="Pujing Yang" userId="ab333b3b-3743-41c6-90fc-2f9eb70a673e" providerId="ADAL" clId="{AE6B5979-B045-428E-AEA2-D41CE4FD7FEB}" dt="2021-05-30T15:10:03.659" v="5669" actId="478"/>
          <ac:spMkLst>
            <pc:docMk/>
            <pc:sldMk cId="3932128372" sldId="319"/>
            <ac:spMk id="2140" creationId="{00000000-0000-0000-0000-000000000000}"/>
          </ac:spMkLst>
        </pc:spChg>
        <pc:spChg chg="del mod">
          <ac:chgData name="Pujing Yang" userId="ab333b3b-3743-41c6-90fc-2f9eb70a673e" providerId="ADAL" clId="{AE6B5979-B045-428E-AEA2-D41CE4FD7FEB}" dt="2021-05-30T15:10:18.820" v="5674" actId="478"/>
          <ac:spMkLst>
            <pc:docMk/>
            <pc:sldMk cId="3932128372" sldId="319"/>
            <ac:spMk id="2141" creationId="{00000000-0000-0000-0000-000000000000}"/>
          </ac:spMkLst>
        </pc:spChg>
        <pc:spChg chg="del mod">
          <ac:chgData name="Pujing Yang" userId="ab333b3b-3743-41c6-90fc-2f9eb70a673e" providerId="ADAL" clId="{AE6B5979-B045-428E-AEA2-D41CE4FD7FEB}" dt="2021-05-30T15:09:50.251" v="5664" actId="478"/>
          <ac:spMkLst>
            <pc:docMk/>
            <pc:sldMk cId="3932128372" sldId="319"/>
            <ac:spMk id="2143" creationId="{00000000-0000-0000-0000-000000000000}"/>
          </ac:spMkLst>
        </pc:spChg>
        <pc:spChg chg="add del mod">
          <ac:chgData name="Pujing Yang" userId="ab333b3b-3743-41c6-90fc-2f9eb70a673e" providerId="ADAL" clId="{AE6B5979-B045-428E-AEA2-D41CE4FD7FEB}" dt="2021-05-30T15:09:31.235" v="5655" actId="478"/>
          <ac:spMkLst>
            <pc:docMk/>
            <pc:sldMk cId="3932128372" sldId="319"/>
            <ac:spMk id="2145" creationId="{00000000-0000-0000-0000-000000000000}"/>
          </ac:spMkLst>
        </pc:spChg>
        <pc:spChg chg="del">
          <ac:chgData name="Pujing Yang" userId="ab333b3b-3743-41c6-90fc-2f9eb70a673e" providerId="ADAL" clId="{AE6B5979-B045-428E-AEA2-D41CE4FD7FEB}" dt="2021-05-30T14:55:55.762" v="5515" actId="478"/>
          <ac:spMkLst>
            <pc:docMk/>
            <pc:sldMk cId="3932128372" sldId="319"/>
            <ac:spMk id="2147" creationId="{00000000-0000-0000-0000-000000000000}"/>
          </ac:spMkLst>
        </pc:spChg>
        <pc:spChg chg="del">
          <ac:chgData name="Pujing Yang" userId="ab333b3b-3743-41c6-90fc-2f9eb70a673e" providerId="ADAL" clId="{AE6B5979-B045-428E-AEA2-D41CE4FD7FEB}" dt="2021-05-30T14:55:55.762" v="5515" actId="478"/>
          <ac:spMkLst>
            <pc:docMk/>
            <pc:sldMk cId="3932128372" sldId="319"/>
            <ac:spMk id="2148" creationId="{00000000-0000-0000-0000-000000000000}"/>
          </ac:spMkLst>
        </pc:spChg>
        <pc:spChg chg="del">
          <ac:chgData name="Pujing Yang" userId="ab333b3b-3743-41c6-90fc-2f9eb70a673e" providerId="ADAL" clId="{AE6B5979-B045-428E-AEA2-D41CE4FD7FEB}" dt="2021-05-30T14:55:55.762" v="5515" actId="478"/>
          <ac:spMkLst>
            <pc:docMk/>
            <pc:sldMk cId="3932128372" sldId="319"/>
            <ac:spMk id="2149" creationId="{00000000-0000-0000-0000-000000000000}"/>
          </ac:spMkLst>
        </pc:spChg>
        <pc:spChg chg="del">
          <ac:chgData name="Pujing Yang" userId="ab333b3b-3743-41c6-90fc-2f9eb70a673e" providerId="ADAL" clId="{AE6B5979-B045-428E-AEA2-D41CE4FD7FEB}" dt="2021-05-30T14:55:55.762" v="5515" actId="478"/>
          <ac:spMkLst>
            <pc:docMk/>
            <pc:sldMk cId="3932128372" sldId="319"/>
            <ac:spMk id="2150" creationId="{00000000-0000-0000-0000-000000000000}"/>
          </ac:spMkLst>
        </pc:spChg>
        <pc:grpChg chg="del">
          <ac:chgData name="Pujing Yang" userId="ab333b3b-3743-41c6-90fc-2f9eb70a673e" providerId="ADAL" clId="{AE6B5979-B045-428E-AEA2-D41CE4FD7FEB}" dt="2021-05-30T14:55:58.786" v="5516" actId="478"/>
          <ac:grpSpMkLst>
            <pc:docMk/>
            <pc:sldMk cId="3932128372" sldId="319"/>
            <ac:grpSpMk id="253" creationId="{FF11F768-292F-4BDC-9DE8-28CE5D953819}"/>
          </ac:grpSpMkLst>
        </pc:grpChg>
        <pc:grpChg chg="del">
          <ac:chgData name="Pujing Yang" userId="ab333b3b-3743-41c6-90fc-2f9eb70a673e" providerId="ADAL" clId="{AE6B5979-B045-428E-AEA2-D41CE4FD7FEB}" dt="2021-05-30T14:55:58.786" v="5516" actId="478"/>
          <ac:grpSpMkLst>
            <pc:docMk/>
            <pc:sldMk cId="3932128372" sldId="319"/>
            <ac:grpSpMk id="266" creationId="{57A77C8C-1E29-4773-BF1C-A9173AD11837}"/>
          </ac:grpSpMkLst>
        </pc:grpChg>
        <pc:grpChg chg="del">
          <ac:chgData name="Pujing Yang" userId="ab333b3b-3743-41c6-90fc-2f9eb70a673e" providerId="ADAL" clId="{AE6B5979-B045-428E-AEA2-D41CE4FD7FEB}" dt="2021-05-30T14:55:58.786" v="5516" actId="478"/>
          <ac:grpSpMkLst>
            <pc:docMk/>
            <pc:sldMk cId="3932128372" sldId="319"/>
            <ac:grpSpMk id="276" creationId="{FB959318-079F-491D-BB35-B669A61C17F0}"/>
          </ac:grpSpMkLst>
        </pc:grpChg>
        <pc:grpChg chg="del">
          <ac:chgData name="Pujing Yang" userId="ab333b3b-3743-41c6-90fc-2f9eb70a673e" providerId="ADAL" clId="{AE6B5979-B045-428E-AEA2-D41CE4FD7FEB}" dt="2021-05-30T14:55:55.762" v="5515" actId="478"/>
          <ac:grpSpMkLst>
            <pc:docMk/>
            <pc:sldMk cId="3932128372" sldId="319"/>
            <ac:grpSpMk id="2106" creationId="{00000000-0000-0000-0000-000000000000}"/>
          </ac:grpSpMkLst>
        </pc:grpChg>
        <pc:grpChg chg="del">
          <ac:chgData name="Pujing Yang" userId="ab333b3b-3743-41c6-90fc-2f9eb70a673e" providerId="ADAL" clId="{AE6B5979-B045-428E-AEA2-D41CE4FD7FEB}" dt="2021-05-30T14:55:55.762" v="5515" actId="478"/>
          <ac:grpSpMkLst>
            <pc:docMk/>
            <pc:sldMk cId="3932128372" sldId="319"/>
            <ac:grpSpMk id="2114" creationId="{00000000-0000-0000-0000-000000000000}"/>
          </ac:grpSpMkLst>
        </pc:grpChg>
        <pc:grpChg chg="del">
          <ac:chgData name="Pujing Yang" userId="ab333b3b-3743-41c6-90fc-2f9eb70a673e" providerId="ADAL" clId="{AE6B5979-B045-428E-AEA2-D41CE4FD7FEB}" dt="2021-05-30T14:55:55.762" v="5515" actId="478"/>
          <ac:grpSpMkLst>
            <pc:docMk/>
            <pc:sldMk cId="3932128372" sldId="319"/>
            <ac:grpSpMk id="2122" creationId="{00000000-0000-0000-0000-000000000000}"/>
          </ac:grpSpMkLst>
        </pc:grpChg>
        <pc:grpChg chg="del">
          <ac:chgData name="Pujing Yang" userId="ab333b3b-3743-41c6-90fc-2f9eb70a673e" providerId="ADAL" clId="{AE6B5979-B045-428E-AEA2-D41CE4FD7FEB}" dt="2021-05-30T14:55:55.762" v="5515" actId="478"/>
          <ac:grpSpMkLst>
            <pc:docMk/>
            <pc:sldMk cId="3932128372" sldId="319"/>
            <ac:grpSpMk id="2130" creationId="{00000000-0000-0000-0000-000000000000}"/>
          </ac:grpSpMkLst>
        </pc:grpChg>
        <pc:cxnChg chg="add mod">
          <ac:chgData name="Pujing Yang" userId="ab333b3b-3743-41c6-90fc-2f9eb70a673e" providerId="ADAL" clId="{AE6B5979-B045-428E-AEA2-D41CE4FD7FEB}" dt="2021-05-30T15:13:37.192" v="5717" actId="1076"/>
          <ac:cxnSpMkLst>
            <pc:docMk/>
            <pc:sldMk cId="3932128372" sldId="319"/>
            <ac:cxnSpMk id="13" creationId="{13C64F3C-5CB6-4416-9907-B079F35945BC}"/>
          </ac:cxnSpMkLst>
        </pc:cxnChg>
        <pc:cxnChg chg="add mod">
          <ac:chgData name="Pujing Yang" userId="ab333b3b-3743-41c6-90fc-2f9eb70a673e" providerId="ADAL" clId="{AE6B5979-B045-428E-AEA2-D41CE4FD7FEB}" dt="2021-05-30T15:15:26.023" v="5735"/>
          <ac:cxnSpMkLst>
            <pc:docMk/>
            <pc:sldMk cId="3932128372" sldId="319"/>
            <ac:cxnSpMk id="85" creationId="{8510CDCA-C6D5-40CA-ADD3-DC6B7E490563}"/>
          </ac:cxnSpMkLst>
        </pc:cxnChg>
        <pc:cxnChg chg="add mod">
          <ac:chgData name="Pujing Yang" userId="ab333b3b-3743-41c6-90fc-2f9eb70a673e" providerId="ADAL" clId="{AE6B5979-B045-428E-AEA2-D41CE4FD7FEB}" dt="2021-05-30T15:15:26.023" v="5735"/>
          <ac:cxnSpMkLst>
            <pc:docMk/>
            <pc:sldMk cId="3932128372" sldId="319"/>
            <ac:cxnSpMk id="88" creationId="{6CF86689-0C1B-469A-ABF9-AB56D3A4D5A6}"/>
          </ac:cxnSpMkLst>
        </pc:cxnChg>
        <pc:cxnChg chg="add mod">
          <ac:chgData name="Pujing Yang" userId="ab333b3b-3743-41c6-90fc-2f9eb70a673e" providerId="ADAL" clId="{AE6B5979-B045-428E-AEA2-D41CE4FD7FEB}" dt="2021-05-30T15:15:26.023" v="5735"/>
          <ac:cxnSpMkLst>
            <pc:docMk/>
            <pc:sldMk cId="3932128372" sldId="319"/>
            <ac:cxnSpMk id="89" creationId="{788A0658-9FDB-413E-9CFF-0B30BD82C3E5}"/>
          </ac:cxnSpMkLst>
        </pc:cxnChg>
        <pc:cxnChg chg="add mod">
          <ac:chgData name="Pujing Yang" userId="ab333b3b-3743-41c6-90fc-2f9eb70a673e" providerId="ADAL" clId="{AE6B5979-B045-428E-AEA2-D41CE4FD7FEB}" dt="2021-05-30T15:15:26.023" v="5735"/>
          <ac:cxnSpMkLst>
            <pc:docMk/>
            <pc:sldMk cId="3932128372" sldId="319"/>
            <ac:cxnSpMk id="90" creationId="{F1102CBF-56D3-4DFF-AD15-AC8376D4AA3D}"/>
          </ac:cxnSpMkLst>
        </pc:cxnChg>
        <pc:cxnChg chg="add mod">
          <ac:chgData name="Pujing Yang" userId="ab333b3b-3743-41c6-90fc-2f9eb70a673e" providerId="ADAL" clId="{AE6B5979-B045-428E-AEA2-D41CE4FD7FEB}" dt="2021-05-30T15:15:26.023" v="5735"/>
          <ac:cxnSpMkLst>
            <pc:docMk/>
            <pc:sldMk cId="3932128372" sldId="319"/>
            <ac:cxnSpMk id="91" creationId="{B926780A-6A73-4404-9986-0AE82CA01BD2}"/>
          </ac:cxnSpMkLst>
        </pc:cxnChg>
        <pc:cxnChg chg="add mod">
          <ac:chgData name="Pujing Yang" userId="ab333b3b-3743-41c6-90fc-2f9eb70a673e" providerId="ADAL" clId="{AE6B5979-B045-428E-AEA2-D41CE4FD7FEB}" dt="2021-05-30T15:15:26.023" v="5735"/>
          <ac:cxnSpMkLst>
            <pc:docMk/>
            <pc:sldMk cId="3932128372" sldId="319"/>
            <ac:cxnSpMk id="92" creationId="{13D33976-25F0-4697-AEA7-EE8A333A5898}"/>
          </ac:cxnSpMkLst>
        </pc:cxnChg>
        <pc:cxnChg chg="add mod">
          <ac:chgData name="Pujing Yang" userId="ab333b3b-3743-41c6-90fc-2f9eb70a673e" providerId="ADAL" clId="{AE6B5979-B045-428E-AEA2-D41CE4FD7FEB}" dt="2021-05-30T15:15:26.023" v="5735"/>
          <ac:cxnSpMkLst>
            <pc:docMk/>
            <pc:sldMk cId="3932128372" sldId="319"/>
            <ac:cxnSpMk id="93" creationId="{C25FCA83-87DE-4A0B-A588-FDEE45B4F466}"/>
          </ac:cxnSpMkLst>
        </pc:cxnChg>
      </pc:sldChg>
      <pc:sldChg chg="addSp delSp modSp add mod modTransition delDesignElem">
        <pc:chgData name="Pujing Yang" userId="ab333b3b-3743-41c6-90fc-2f9eb70a673e" providerId="ADAL" clId="{AE6B5979-B045-428E-AEA2-D41CE4FD7FEB}" dt="2021-06-01T23:35:32.307" v="7293"/>
        <pc:sldMkLst>
          <pc:docMk/>
          <pc:sldMk cId="3894370628" sldId="320"/>
        </pc:sldMkLst>
        <pc:spChg chg="mod">
          <ac:chgData name="Pujing Yang" userId="ab333b3b-3743-41c6-90fc-2f9eb70a673e" providerId="ADAL" clId="{AE6B5979-B045-428E-AEA2-D41CE4FD7FEB}" dt="2021-05-30T15:55:03.712" v="5967" actId="6559"/>
          <ac:spMkLst>
            <pc:docMk/>
            <pc:sldMk cId="3894370628" sldId="320"/>
            <ac:spMk id="2" creationId="{EE096848-76BE-4F29-AB13-A62B2A62EBCB}"/>
          </ac:spMkLst>
        </pc:spChg>
        <pc:spChg chg="del mod">
          <ac:chgData name="Pujing Yang" userId="ab333b3b-3743-41c6-90fc-2f9eb70a673e" providerId="ADAL" clId="{AE6B5979-B045-428E-AEA2-D41CE4FD7FEB}" dt="2021-05-30T15:53:57.525" v="5953" actId="478"/>
          <ac:spMkLst>
            <pc:docMk/>
            <pc:sldMk cId="3894370628" sldId="320"/>
            <ac:spMk id="3" creationId="{9BC6EB20-5D06-49B8-9C42-C0A9DBC7EE32}"/>
          </ac:spMkLst>
        </pc:spChg>
        <pc:spChg chg="del">
          <ac:chgData name="Pujing Yang" userId="ab333b3b-3743-41c6-90fc-2f9eb70a673e" providerId="ADAL" clId="{AE6B5979-B045-428E-AEA2-D41CE4FD7FEB}" dt="2021-05-30T15:50:03.869" v="5909"/>
          <ac:spMkLst>
            <pc:docMk/>
            <pc:sldMk cId="3894370628" sldId="320"/>
            <ac:spMk id="9" creationId="{7666DE11-17E1-4DC7-B2B7-6DA2E6A9CE8B}"/>
          </ac:spMkLst>
        </pc:spChg>
        <pc:spChg chg="del">
          <ac:chgData name="Pujing Yang" userId="ab333b3b-3743-41c6-90fc-2f9eb70a673e" providerId="ADAL" clId="{AE6B5979-B045-428E-AEA2-D41CE4FD7FEB}" dt="2021-05-30T15:50:03.869" v="5909"/>
          <ac:spMkLst>
            <pc:docMk/>
            <pc:sldMk cId="3894370628" sldId="320"/>
            <ac:spMk id="11" creationId="{B52E493E-0B27-4F3C-AA01-17F0A2564112}"/>
          </ac:spMkLst>
        </pc:spChg>
        <pc:spChg chg="add del">
          <ac:chgData name="Pujing Yang" userId="ab333b3b-3743-41c6-90fc-2f9eb70a673e" providerId="ADAL" clId="{AE6B5979-B045-428E-AEA2-D41CE4FD7FEB}" dt="2021-05-30T15:52:19.097" v="5930" actId="26606"/>
          <ac:spMkLst>
            <pc:docMk/>
            <pc:sldMk cId="3894370628" sldId="320"/>
            <ac:spMk id="12" creationId="{00A0D747-F38B-4A99-9985-62CE8C24765F}"/>
          </ac:spMkLst>
        </pc:spChg>
        <pc:spChg chg="add del">
          <ac:chgData name="Pujing Yang" userId="ab333b3b-3743-41c6-90fc-2f9eb70a673e" providerId="ADAL" clId="{AE6B5979-B045-428E-AEA2-D41CE4FD7FEB}" dt="2021-05-30T15:52:19.097" v="5930" actId="26606"/>
          <ac:spMkLst>
            <pc:docMk/>
            <pc:sldMk cId="3894370628" sldId="320"/>
            <ac:spMk id="14" creationId="{3D1BF32B-6CA3-4695-8A0C-1AC789B58D94}"/>
          </ac:spMkLst>
        </pc:spChg>
        <pc:spChg chg="add mod">
          <ac:chgData name="Pujing Yang" userId="ab333b3b-3743-41c6-90fc-2f9eb70a673e" providerId="ADAL" clId="{AE6B5979-B045-428E-AEA2-D41CE4FD7FEB}" dt="2021-05-30T15:51:31" v="5919" actId="571"/>
          <ac:spMkLst>
            <pc:docMk/>
            <pc:sldMk cId="3894370628" sldId="320"/>
            <ac:spMk id="17" creationId="{17A2CC24-D35E-4BCD-AFFB-18E631111527}"/>
          </ac:spMkLst>
        </pc:spChg>
        <pc:spChg chg="add del">
          <ac:chgData name="Pujing Yang" userId="ab333b3b-3743-41c6-90fc-2f9eb70a673e" providerId="ADAL" clId="{AE6B5979-B045-428E-AEA2-D41CE4FD7FEB}" dt="2021-05-30T15:52:32.497" v="5933" actId="26606"/>
          <ac:spMkLst>
            <pc:docMk/>
            <pc:sldMk cId="3894370628" sldId="320"/>
            <ac:spMk id="22" creationId="{04C21BAE-6866-4C7A-A7EC-C1B2E572D5BE}"/>
          </ac:spMkLst>
        </pc:spChg>
        <pc:spChg chg="add del">
          <ac:chgData name="Pujing Yang" userId="ab333b3b-3743-41c6-90fc-2f9eb70a673e" providerId="ADAL" clId="{AE6B5979-B045-428E-AEA2-D41CE4FD7FEB}" dt="2021-05-30T15:51:31.515" v="5920" actId="26606"/>
          <ac:spMkLst>
            <pc:docMk/>
            <pc:sldMk cId="3894370628" sldId="320"/>
            <ac:spMk id="23" creationId="{23E547B5-89CF-4EC0-96DE-25771AED0799}"/>
          </ac:spMkLst>
        </pc:spChg>
        <pc:spChg chg="add mod ord">
          <ac:chgData name="Pujing Yang" userId="ab333b3b-3743-41c6-90fc-2f9eb70a673e" providerId="ADAL" clId="{AE6B5979-B045-428E-AEA2-D41CE4FD7FEB}" dt="2021-05-30T15:53:28.616" v="5947" actId="171"/>
          <ac:spMkLst>
            <pc:docMk/>
            <pc:sldMk cId="3894370628" sldId="320"/>
            <ac:spMk id="24" creationId="{AE1B1C41-7B67-4D1F-B721-90F26E229633}"/>
          </ac:spMkLst>
        </pc:spChg>
        <pc:spChg chg="add del">
          <ac:chgData name="Pujing Yang" userId="ab333b3b-3743-41c6-90fc-2f9eb70a673e" providerId="ADAL" clId="{AE6B5979-B045-428E-AEA2-D41CE4FD7FEB}" dt="2021-05-30T15:51:31.515" v="5920" actId="26606"/>
          <ac:spMkLst>
            <pc:docMk/>
            <pc:sldMk cId="3894370628" sldId="320"/>
            <ac:spMk id="25" creationId="{B3437C99-FC8E-4311-B48A-F0C4C329B154}"/>
          </ac:spMkLst>
        </pc:spChg>
        <pc:spChg chg="add del">
          <ac:chgData name="Pujing Yang" userId="ab333b3b-3743-41c6-90fc-2f9eb70a673e" providerId="ADAL" clId="{AE6B5979-B045-428E-AEA2-D41CE4FD7FEB}" dt="2021-05-30T15:52:32.497" v="5933" actId="26606"/>
          <ac:spMkLst>
            <pc:docMk/>
            <pc:sldMk cId="3894370628" sldId="320"/>
            <ac:spMk id="27" creationId="{7E7D0C94-08B4-48AE-8813-CC4D60294F42}"/>
          </ac:spMkLst>
        </pc:spChg>
        <pc:spChg chg="add del">
          <ac:chgData name="Pujing Yang" userId="ab333b3b-3743-41c6-90fc-2f9eb70a673e" providerId="ADAL" clId="{AE6B5979-B045-428E-AEA2-D41CE4FD7FEB}" dt="2021-05-30T15:52:32.497" v="5933" actId="26606"/>
          <ac:spMkLst>
            <pc:docMk/>
            <pc:sldMk cId="3894370628" sldId="320"/>
            <ac:spMk id="29" creationId="{F0C518C2-0AA4-470C-87B9-9CBF428FBA25}"/>
          </ac:spMkLst>
        </pc:spChg>
        <pc:spChg chg="add mod">
          <ac:chgData name="Pujing Yang" userId="ab333b3b-3743-41c6-90fc-2f9eb70a673e" providerId="ADAL" clId="{AE6B5979-B045-428E-AEA2-D41CE4FD7FEB}" dt="2021-05-30T15:54:19.498" v="5963" actId="1076"/>
          <ac:spMkLst>
            <pc:docMk/>
            <pc:sldMk cId="3894370628" sldId="320"/>
            <ac:spMk id="33" creationId="{3C19D86A-BA0F-4A5B-A20E-09F23AABAE09}"/>
          </ac:spMkLst>
        </pc:spChg>
        <pc:spChg chg="add">
          <ac:chgData name="Pujing Yang" userId="ab333b3b-3743-41c6-90fc-2f9eb70a673e" providerId="ADAL" clId="{AE6B5979-B045-428E-AEA2-D41CE4FD7FEB}" dt="2021-05-30T15:52:32.497" v="5933" actId="26606"/>
          <ac:spMkLst>
            <pc:docMk/>
            <pc:sldMk cId="3894370628" sldId="320"/>
            <ac:spMk id="38" creationId="{5D13CC36-B950-4F02-9BAF-9A7EB267398C}"/>
          </ac:spMkLst>
        </pc:spChg>
        <pc:spChg chg="add">
          <ac:chgData name="Pujing Yang" userId="ab333b3b-3743-41c6-90fc-2f9eb70a673e" providerId="ADAL" clId="{AE6B5979-B045-428E-AEA2-D41CE4FD7FEB}" dt="2021-05-30T15:52:32.497" v="5933" actId="26606"/>
          <ac:spMkLst>
            <pc:docMk/>
            <pc:sldMk cId="3894370628" sldId="320"/>
            <ac:spMk id="40" creationId="{D1BDED99-B35B-4FEE-A274-8E8DB6FEEECF}"/>
          </ac:spMkLst>
        </pc:spChg>
        <pc:picChg chg="del mod">
          <ac:chgData name="Pujing Yang" userId="ab333b3b-3743-41c6-90fc-2f9eb70a673e" providerId="ADAL" clId="{AE6B5979-B045-428E-AEA2-D41CE4FD7FEB}" dt="2021-05-30T15:49:57.676" v="5907" actId="478"/>
          <ac:picMkLst>
            <pc:docMk/>
            <pc:sldMk cId="3894370628" sldId="320"/>
            <ac:picMk id="4" creationId="{B8061135-E8BA-43F8-9F2D-106E77F2E248}"/>
          </ac:picMkLst>
        </pc:picChg>
        <pc:picChg chg="add del mod">
          <ac:chgData name="Pujing Yang" userId="ab333b3b-3743-41c6-90fc-2f9eb70a673e" providerId="ADAL" clId="{AE6B5979-B045-428E-AEA2-D41CE4FD7FEB}" dt="2021-05-30T15:51:33.141" v="5922" actId="931"/>
          <ac:picMkLst>
            <pc:docMk/>
            <pc:sldMk cId="3894370628" sldId="320"/>
            <ac:picMk id="6" creationId="{8EAAB86D-17A7-4912-8575-29031277673C}"/>
          </ac:picMkLst>
        </pc:picChg>
        <pc:picChg chg="add del">
          <ac:chgData name="Pujing Yang" userId="ab333b3b-3743-41c6-90fc-2f9eb70a673e" providerId="ADAL" clId="{AE6B5979-B045-428E-AEA2-D41CE4FD7FEB}" dt="2021-05-30T15:52:19.097" v="5930" actId="26606"/>
          <ac:picMkLst>
            <pc:docMk/>
            <pc:sldMk cId="3894370628" sldId="320"/>
            <ac:picMk id="8" creationId="{DEB2E8C4-C3E7-4048-A43D-9859510CFA98}"/>
          </ac:picMkLst>
        </pc:picChg>
        <pc:picChg chg="add del mod">
          <ac:chgData name="Pujing Yang" userId="ab333b3b-3743-41c6-90fc-2f9eb70a673e" providerId="ADAL" clId="{AE6B5979-B045-428E-AEA2-D41CE4FD7FEB}" dt="2021-05-30T15:52:00.669" v="5926" actId="478"/>
          <ac:picMkLst>
            <pc:docMk/>
            <pc:sldMk cId="3894370628" sldId="320"/>
            <ac:picMk id="13" creationId="{59162A98-2B34-49E7-A9F0-7BB267716C8A}"/>
          </ac:picMkLst>
        </pc:picChg>
        <pc:picChg chg="add mod ord">
          <ac:chgData name="Pujing Yang" userId="ab333b3b-3743-41c6-90fc-2f9eb70a673e" providerId="ADAL" clId="{AE6B5979-B045-428E-AEA2-D41CE4FD7FEB}" dt="2021-05-30T15:52:51.508" v="5937" actId="14826"/>
          <ac:picMkLst>
            <pc:docMk/>
            <pc:sldMk cId="3894370628" sldId="320"/>
            <ac:picMk id="16" creationId="{96781FD6-9668-442C-8714-F87A83108F78}"/>
          </ac:picMkLst>
        </pc:picChg>
        <pc:picChg chg="add del">
          <ac:chgData name="Pujing Yang" userId="ab333b3b-3743-41c6-90fc-2f9eb70a673e" providerId="ADAL" clId="{AE6B5979-B045-428E-AEA2-D41CE4FD7FEB}" dt="2021-05-30T15:52:32.497" v="5933" actId="26606"/>
          <ac:picMkLst>
            <pc:docMk/>
            <pc:sldMk cId="3894370628" sldId="320"/>
            <ac:picMk id="18" creationId="{DEB2E8C4-C3E7-4048-A43D-9859510CFA98}"/>
          </ac:picMkLst>
        </pc:picChg>
        <pc:picChg chg="add del">
          <ac:chgData name="Pujing Yang" userId="ab333b3b-3743-41c6-90fc-2f9eb70a673e" providerId="ADAL" clId="{AE6B5979-B045-428E-AEA2-D41CE4FD7FEB}" dt="2021-05-30T15:51:31.515" v="5920" actId="26606"/>
          <ac:picMkLst>
            <pc:docMk/>
            <pc:sldMk cId="3894370628" sldId="320"/>
            <ac:picMk id="19" creationId="{DEB2E8C4-C3E7-4048-A43D-9859510CFA98}"/>
          </ac:picMkLst>
        </pc:picChg>
        <pc:picChg chg="add del mod">
          <ac:chgData name="Pujing Yang" userId="ab333b3b-3743-41c6-90fc-2f9eb70a673e" providerId="ADAL" clId="{AE6B5979-B045-428E-AEA2-D41CE4FD7FEB}" dt="2021-05-30T15:53:51.301" v="5951" actId="478"/>
          <ac:picMkLst>
            <pc:docMk/>
            <pc:sldMk cId="3894370628" sldId="320"/>
            <ac:picMk id="32" creationId="{117E494C-52C0-4FAA-9259-672DA3E31B5F}"/>
          </ac:picMkLst>
        </pc:picChg>
        <pc:picChg chg="add">
          <ac:chgData name="Pujing Yang" userId="ab333b3b-3743-41c6-90fc-2f9eb70a673e" providerId="ADAL" clId="{AE6B5979-B045-428E-AEA2-D41CE4FD7FEB}" dt="2021-05-30T15:52:32.497" v="5933" actId="26606"/>
          <ac:picMkLst>
            <pc:docMk/>
            <pc:sldMk cId="3894370628" sldId="320"/>
            <ac:picMk id="34" creationId="{DEB2E8C4-C3E7-4048-A43D-9859510CFA98}"/>
          </ac:picMkLst>
        </pc:picChg>
        <pc:inkChg chg="add del">
          <ac:chgData name="Pujing Yang" userId="ab333b3b-3743-41c6-90fc-2f9eb70a673e" providerId="ADAL" clId="{AE6B5979-B045-428E-AEA2-D41CE4FD7FEB}" dt="2021-05-30T15:52:19.097" v="5930" actId="26606"/>
          <ac:inkMkLst>
            <pc:docMk/>
            <pc:sldMk cId="3894370628" sldId="320"/>
            <ac:inkMk id="10" creationId="{24D29CCB-7956-4E3E-8880-304085F04BF4}"/>
          </ac:inkMkLst>
        </pc:inkChg>
        <pc:inkChg chg="add del">
          <ac:chgData name="Pujing Yang" userId="ab333b3b-3743-41c6-90fc-2f9eb70a673e" providerId="ADAL" clId="{AE6B5979-B045-428E-AEA2-D41CE4FD7FEB}" dt="2021-05-30T15:52:32.497" v="5933" actId="26606"/>
          <ac:inkMkLst>
            <pc:docMk/>
            <pc:sldMk cId="3894370628" sldId="320"/>
            <ac:inkMk id="20" creationId="{24D29CCB-7956-4E3E-8880-304085F04BF4}"/>
          </ac:inkMkLst>
        </pc:inkChg>
        <pc:inkChg chg="add del">
          <ac:chgData name="Pujing Yang" userId="ab333b3b-3743-41c6-90fc-2f9eb70a673e" providerId="ADAL" clId="{AE6B5979-B045-428E-AEA2-D41CE4FD7FEB}" dt="2021-05-30T15:51:31.515" v="5920" actId="26606"/>
          <ac:inkMkLst>
            <pc:docMk/>
            <pc:sldMk cId="3894370628" sldId="320"/>
            <ac:inkMk id="21" creationId="{24D29CCB-7956-4E3E-8880-304085F04BF4}"/>
          </ac:inkMkLst>
        </pc:inkChg>
        <pc:inkChg chg="add">
          <ac:chgData name="Pujing Yang" userId="ab333b3b-3743-41c6-90fc-2f9eb70a673e" providerId="ADAL" clId="{AE6B5979-B045-428E-AEA2-D41CE4FD7FEB}" dt="2021-05-30T15:52:32.497" v="5933" actId="26606"/>
          <ac:inkMkLst>
            <pc:docMk/>
            <pc:sldMk cId="3894370628" sldId="320"/>
            <ac:inkMk id="36" creationId="{24D29CCB-7956-4E3E-8880-304085F04BF4}"/>
          </ac:inkMkLst>
        </pc:inkChg>
      </pc:sldChg>
      <pc:sldChg chg="modSp del mod ord">
        <pc:chgData name="Pujing Yang" userId="ab333b3b-3743-41c6-90fc-2f9eb70a673e" providerId="ADAL" clId="{AE6B5979-B045-428E-AEA2-D41CE4FD7FEB}" dt="2021-06-01T12:57:37.536" v="6980" actId="47"/>
        <pc:sldMkLst>
          <pc:docMk/>
          <pc:sldMk cId="2507421636" sldId="321"/>
        </pc:sldMkLst>
        <pc:spChg chg="mod">
          <ac:chgData name="Pujing Yang" userId="ab333b3b-3743-41c6-90fc-2f9eb70a673e" providerId="ADAL" clId="{AE6B5979-B045-428E-AEA2-D41CE4FD7FEB}" dt="2021-06-01T12:54:18.588" v="6947" actId="1076"/>
          <ac:spMkLst>
            <pc:docMk/>
            <pc:sldMk cId="2507421636" sldId="321"/>
            <ac:spMk id="25" creationId="{26AB244D-6A91-4A82-97BD-4CFD4EE76B8E}"/>
          </ac:spMkLst>
        </pc:spChg>
        <pc:spChg chg="mod">
          <ac:chgData name="Pujing Yang" userId="ab333b3b-3743-41c6-90fc-2f9eb70a673e" providerId="ADAL" clId="{AE6B5979-B045-428E-AEA2-D41CE4FD7FEB}" dt="2021-06-01T12:54:18.588" v="6947" actId="1076"/>
          <ac:spMkLst>
            <pc:docMk/>
            <pc:sldMk cId="2507421636" sldId="321"/>
            <ac:spMk id="27" creationId="{BCE97860-D93A-424B-90F8-6E05A2660763}"/>
          </ac:spMkLst>
        </pc:spChg>
        <pc:spChg chg="mod">
          <ac:chgData name="Pujing Yang" userId="ab333b3b-3743-41c6-90fc-2f9eb70a673e" providerId="ADAL" clId="{AE6B5979-B045-428E-AEA2-D41CE4FD7FEB}" dt="2021-06-01T12:54:18.588" v="6947" actId="1076"/>
          <ac:spMkLst>
            <pc:docMk/>
            <pc:sldMk cId="2507421636" sldId="321"/>
            <ac:spMk id="29" creationId="{98BFED6F-FA24-461F-9DB2-6A813668551F}"/>
          </ac:spMkLst>
        </pc:spChg>
        <pc:picChg chg="mod">
          <ac:chgData name="Pujing Yang" userId="ab333b3b-3743-41c6-90fc-2f9eb70a673e" providerId="ADAL" clId="{AE6B5979-B045-428E-AEA2-D41CE4FD7FEB}" dt="2021-06-01T12:54:18.588" v="6947" actId="1076"/>
          <ac:picMkLst>
            <pc:docMk/>
            <pc:sldMk cId="2507421636" sldId="321"/>
            <ac:picMk id="3" creationId="{7099D7FC-87DD-47A3-8B7F-32088D7585FA}"/>
          </ac:picMkLst>
        </pc:picChg>
      </pc:sldChg>
      <pc:sldChg chg="del">
        <pc:chgData name="Pujing Yang" userId="ab333b3b-3743-41c6-90fc-2f9eb70a673e" providerId="ADAL" clId="{AE6B5979-B045-428E-AEA2-D41CE4FD7FEB}" dt="2021-06-01T13:02:02.762" v="7022" actId="47"/>
        <pc:sldMkLst>
          <pc:docMk/>
          <pc:sldMk cId="1149320867" sldId="322"/>
        </pc:sldMkLst>
      </pc:sldChg>
      <pc:sldChg chg="addSp delSp modSp add del mod setBg">
        <pc:chgData name="Pujing Yang" userId="ab333b3b-3743-41c6-90fc-2f9eb70a673e" providerId="ADAL" clId="{AE6B5979-B045-428E-AEA2-D41CE4FD7FEB}" dt="2021-06-01T12:14:08.575" v="6302" actId="47"/>
        <pc:sldMkLst>
          <pc:docMk/>
          <pc:sldMk cId="1040900067" sldId="323"/>
        </pc:sldMkLst>
        <pc:spChg chg="del mod">
          <ac:chgData name="Pujing Yang" userId="ab333b3b-3743-41c6-90fc-2f9eb70a673e" providerId="ADAL" clId="{AE6B5979-B045-428E-AEA2-D41CE4FD7FEB}" dt="2021-06-01T09:57:54.238" v="6051" actId="478"/>
          <ac:spMkLst>
            <pc:docMk/>
            <pc:sldMk cId="1040900067" sldId="323"/>
            <ac:spMk id="2" creationId="{EE096848-76BE-4F29-AB13-A62B2A62EBCB}"/>
          </ac:spMkLst>
        </pc:spChg>
        <pc:spChg chg="del">
          <ac:chgData name="Pujing Yang" userId="ab333b3b-3743-41c6-90fc-2f9eb70a673e" providerId="ADAL" clId="{AE6B5979-B045-428E-AEA2-D41CE4FD7FEB}" dt="2021-06-01T09:57:54.238" v="6051" actId="478"/>
          <ac:spMkLst>
            <pc:docMk/>
            <pc:sldMk cId="1040900067" sldId="323"/>
            <ac:spMk id="4" creationId="{C4D898FD-90FD-4020-87DF-BBE32032BAEF}"/>
          </ac:spMkLst>
        </pc:spChg>
        <pc:spChg chg="del">
          <ac:chgData name="Pujing Yang" userId="ab333b3b-3743-41c6-90fc-2f9eb70a673e" providerId="ADAL" clId="{AE6B5979-B045-428E-AEA2-D41CE4FD7FEB}" dt="2021-06-01T09:57:54.238" v="6051" actId="478"/>
          <ac:spMkLst>
            <pc:docMk/>
            <pc:sldMk cId="1040900067" sldId="323"/>
            <ac:spMk id="6" creationId="{976C063D-F2FB-44FB-8624-17B5F1FD76FB}"/>
          </ac:spMkLst>
        </pc:spChg>
        <pc:spChg chg="del">
          <ac:chgData name="Pujing Yang" userId="ab333b3b-3743-41c6-90fc-2f9eb70a673e" providerId="ADAL" clId="{AE6B5979-B045-428E-AEA2-D41CE4FD7FEB}" dt="2021-06-01T09:57:54.238" v="6051" actId="478"/>
          <ac:spMkLst>
            <pc:docMk/>
            <pc:sldMk cId="1040900067" sldId="323"/>
            <ac:spMk id="7" creationId="{006DD121-DD0D-43BF-948C-8891E2D7703B}"/>
          </ac:spMkLst>
        </pc:spChg>
        <pc:spChg chg="del">
          <ac:chgData name="Pujing Yang" userId="ab333b3b-3743-41c6-90fc-2f9eb70a673e" providerId="ADAL" clId="{AE6B5979-B045-428E-AEA2-D41CE4FD7FEB}" dt="2021-06-01T09:57:54.238" v="6051" actId="478"/>
          <ac:spMkLst>
            <pc:docMk/>
            <pc:sldMk cId="1040900067" sldId="323"/>
            <ac:spMk id="8" creationId="{8B8D0BEE-8DFC-417F-B62A-4A8533C65447}"/>
          </ac:spMkLst>
        </pc:spChg>
        <pc:spChg chg="del">
          <ac:chgData name="Pujing Yang" userId="ab333b3b-3743-41c6-90fc-2f9eb70a673e" providerId="ADAL" clId="{AE6B5979-B045-428E-AEA2-D41CE4FD7FEB}" dt="2021-06-01T09:57:54.238" v="6051" actId="478"/>
          <ac:spMkLst>
            <pc:docMk/>
            <pc:sldMk cId="1040900067" sldId="323"/>
            <ac:spMk id="12" creationId="{3D2DD35D-69C6-4250-8F53-C44F3B6B98ED}"/>
          </ac:spMkLst>
        </pc:spChg>
        <pc:spChg chg="add del mod">
          <ac:chgData name="Pujing Yang" userId="ab333b3b-3743-41c6-90fc-2f9eb70a673e" providerId="ADAL" clId="{AE6B5979-B045-428E-AEA2-D41CE4FD7FEB}" dt="2021-06-01T09:58:16.852" v="6058" actId="478"/>
          <ac:spMkLst>
            <pc:docMk/>
            <pc:sldMk cId="1040900067" sldId="323"/>
            <ac:spMk id="13" creationId="{3E0CE93E-0DAA-4DC3-86B5-C757AD2A6444}"/>
          </ac:spMkLst>
        </pc:spChg>
        <pc:spChg chg="add">
          <ac:chgData name="Pujing Yang" userId="ab333b3b-3743-41c6-90fc-2f9eb70a673e" providerId="ADAL" clId="{AE6B5979-B045-428E-AEA2-D41CE4FD7FEB}" dt="2021-06-01T09:58:14.658" v="6057" actId="26606"/>
          <ac:spMkLst>
            <pc:docMk/>
            <pc:sldMk cId="1040900067" sldId="323"/>
            <ac:spMk id="23" creationId="{3C47741D-36A8-4C70-BBA7-B31B9E7378B2}"/>
          </ac:spMkLst>
        </pc:spChg>
        <pc:spChg chg="add">
          <ac:chgData name="Pujing Yang" userId="ab333b3b-3743-41c6-90fc-2f9eb70a673e" providerId="ADAL" clId="{AE6B5979-B045-428E-AEA2-D41CE4FD7FEB}" dt="2021-06-01T09:58:14.658" v="6057" actId="26606"/>
          <ac:spMkLst>
            <pc:docMk/>
            <pc:sldMk cId="1040900067" sldId="323"/>
            <ac:spMk id="25" creationId="{9E86B748-A671-4409-B64C-3B8939825B45}"/>
          </ac:spMkLst>
        </pc:spChg>
        <pc:spChg chg="add">
          <ac:chgData name="Pujing Yang" userId="ab333b3b-3743-41c6-90fc-2f9eb70a673e" providerId="ADAL" clId="{AE6B5979-B045-428E-AEA2-D41CE4FD7FEB}" dt="2021-06-01T09:58:14.658" v="6057" actId="26606"/>
          <ac:spMkLst>
            <pc:docMk/>
            <pc:sldMk cId="1040900067" sldId="323"/>
            <ac:spMk id="27" creationId="{06A3FFF4-52D9-44D8-8971-2079F1B437D8}"/>
          </ac:spMkLst>
        </pc:spChg>
        <pc:spChg chg="add mod ord">
          <ac:chgData name="Pujing Yang" userId="ab333b3b-3743-41c6-90fc-2f9eb70a673e" providerId="ADAL" clId="{AE6B5979-B045-428E-AEA2-D41CE4FD7FEB}" dt="2021-06-01T12:05:36.865" v="6191" actId="1076"/>
          <ac:spMkLst>
            <pc:docMk/>
            <pc:sldMk cId="1040900067" sldId="323"/>
            <ac:spMk id="78" creationId="{3CA3BE9B-9FB2-4C4D-A910-3FD93506AE98}"/>
          </ac:spMkLst>
        </pc:spChg>
        <pc:spChg chg="add mod">
          <ac:chgData name="Pujing Yang" userId="ab333b3b-3743-41c6-90fc-2f9eb70a673e" providerId="ADAL" clId="{AE6B5979-B045-428E-AEA2-D41CE4FD7FEB}" dt="2021-06-01T12:09:47.986" v="6257" actId="404"/>
          <ac:spMkLst>
            <pc:docMk/>
            <pc:sldMk cId="1040900067" sldId="323"/>
            <ac:spMk id="81" creationId="{2CBE2A44-BE5F-48ED-B532-2D03B9C65797}"/>
          </ac:spMkLst>
        </pc:spChg>
        <pc:spChg chg="add del mod">
          <ac:chgData name="Pujing Yang" userId="ab333b3b-3743-41c6-90fc-2f9eb70a673e" providerId="ADAL" clId="{AE6B5979-B045-428E-AEA2-D41CE4FD7FEB}" dt="2021-06-01T12:08:14.919" v="6232" actId="478"/>
          <ac:spMkLst>
            <pc:docMk/>
            <pc:sldMk cId="1040900067" sldId="323"/>
            <ac:spMk id="82" creationId="{378028A2-84A8-41BC-B044-CA67DA15B03C}"/>
          </ac:spMkLst>
        </pc:spChg>
        <pc:spChg chg="add mod">
          <ac:chgData name="Pujing Yang" userId="ab333b3b-3743-41c6-90fc-2f9eb70a673e" providerId="ADAL" clId="{AE6B5979-B045-428E-AEA2-D41CE4FD7FEB}" dt="2021-06-01T12:09:47.986" v="6257" actId="404"/>
          <ac:spMkLst>
            <pc:docMk/>
            <pc:sldMk cId="1040900067" sldId="323"/>
            <ac:spMk id="83" creationId="{F853AE8D-F583-42E8-8533-717AA052089C}"/>
          </ac:spMkLst>
        </pc:spChg>
        <pc:spChg chg="add mod">
          <ac:chgData name="Pujing Yang" userId="ab333b3b-3743-41c6-90fc-2f9eb70a673e" providerId="ADAL" clId="{AE6B5979-B045-428E-AEA2-D41CE4FD7FEB}" dt="2021-06-01T12:09:47.986" v="6257" actId="404"/>
          <ac:spMkLst>
            <pc:docMk/>
            <pc:sldMk cId="1040900067" sldId="323"/>
            <ac:spMk id="84" creationId="{0A2AC8F4-4792-4D9D-AAA8-31A13211246B}"/>
          </ac:spMkLst>
        </pc:spChg>
        <pc:spChg chg="add mod">
          <ac:chgData name="Pujing Yang" userId="ab333b3b-3743-41c6-90fc-2f9eb70a673e" providerId="ADAL" clId="{AE6B5979-B045-428E-AEA2-D41CE4FD7FEB}" dt="2021-06-01T12:09:47.986" v="6257" actId="404"/>
          <ac:spMkLst>
            <pc:docMk/>
            <pc:sldMk cId="1040900067" sldId="323"/>
            <ac:spMk id="85" creationId="{7EF27BC5-0F09-4B18-9A89-7C01F83FA9C3}"/>
          </ac:spMkLst>
        </pc:spChg>
        <pc:spChg chg="add mod">
          <ac:chgData name="Pujing Yang" userId="ab333b3b-3743-41c6-90fc-2f9eb70a673e" providerId="ADAL" clId="{AE6B5979-B045-428E-AEA2-D41CE4FD7FEB}" dt="2021-06-01T12:09:47.986" v="6257" actId="404"/>
          <ac:spMkLst>
            <pc:docMk/>
            <pc:sldMk cId="1040900067" sldId="323"/>
            <ac:spMk id="86" creationId="{71F12DA6-DFB8-41E7-927E-DB71031A9397}"/>
          </ac:spMkLst>
        </pc:spChg>
        <pc:spChg chg="add del mod">
          <ac:chgData name="Pujing Yang" userId="ab333b3b-3743-41c6-90fc-2f9eb70a673e" providerId="ADAL" clId="{AE6B5979-B045-428E-AEA2-D41CE4FD7FEB}" dt="2021-06-01T12:09:04.991" v="6247" actId="478"/>
          <ac:spMkLst>
            <pc:docMk/>
            <pc:sldMk cId="1040900067" sldId="323"/>
            <ac:spMk id="87" creationId="{C1C76B11-7100-4102-BE7C-855E96867BB1}"/>
          </ac:spMkLst>
        </pc:spChg>
        <pc:spChg chg="add mod">
          <ac:chgData name="Pujing Yang" userId="ab333b3b-3743-41c6-90fc-2f9eb70a673e" providerId="ADAL" clId="{AE6B5979-B045-428E-AEA2-D41CE4FD7FEB}" dt="2021-06-01T12:09:47.986" v="6257" actId="404"/>
          <ac:spMkLst>
            <pc:docMk/>
            <pc:sldMk cId="1040900067" sldId="323"/>
            <ac:spMk id="88" creationId="{19012511-527A-4257-B27A-CDC0DC480037}"/>
          </ac:spMkLst>
        </pc:spChg>
        <pc:spChg chg="add mod">
          <ac:chgData name="Pujing Yang" userId="ab333b3b-3743-41c6-90fc-2f9eb70a673e" providerId="ADAL" clId="{AE6B5979-B045-428E-AEA2-D41CE4FD7FEB}" dt="2021-06-01T12:09:47.986" v="6257" actId="404"/>
          <ac:spMkLst>
            <pc:docMk/>
            <pc:sldMk cId="1040900067" sldId="323"/>
            <ac:spMk id="89" creationId="{E430EEC1-163B-4ADA-A72D-572B87D88746}"/>
          </ac:spMkLst>
        </pc:spChg>
        <pc:spChg chg="add mod">
          <ac:chgData name="Pujing Yang" userId="ab333b3b-3743-41c6-90fc-2f9eb70a673e" providerId="ADAL" clId="{AE6B5979-B045-428E-AEA2-D41CE4FD7FEB}" dt="2021-06-01T12:09:47.986" v="6257" actId="404"/>
          <ac:spMkLst>
            <pc:docMk/>
            <pc:sldMk cId="1040900067" sldId="323"/>
            <ac:spMk id="90" creationId="{5925C951-C440-4E1D-9B93-858F0E46FDD0}"/>
          </ac:spMkLst>
        </pc:spChg>
        <pc:spChg chg="add mod">
          <ac:chgData name="Pujing Yang" userId="ab333b3b-3743-41c6-90fc-2f9eb70a673e" providerId="ADAL" clId="{AE6B5979-B045-428E-AEA2-D41CE4FD7FEB}" dt="2021-06-01T12:09:47.986" v="6257" actId="404"/>
          <ac:spMkLst>
            <pc:docMk/>
            <pc:sldMk cId="1040900067" sldId="323"/>
            <ac:spMk id="91" creationId="{BEDA177E-26D6-42CF-9DE0-70C0DD182A1B}"/>
          </ac:spMkLst>
        </pc:spChg>
        <pc:spChg chg="add mod">
          <ac:chgData name="Pujing Yang" userId="ab333b3b-3743-41c6-90fc-2f9eb70a673e" providerId="ADAL" clId="{AE6B5979-B045-428E-AEA2-D41CE4FD7FEB}" dt="2021-06-01T12:09:47.986" v="6257" actId="404"/>
          <ac:spMkLst>
            <pc:docMk/>
            <pc:sldMk cId="1040900067" sldId="323"/>
            <ac:spMk id="92" creationId="{E0508F86-A47C-4F13-BD1C-87A2EBE99CFE}"/>
          </ac:spMkLst>
        </pc:spChg>
        <pc:spChg chg="add mod">
          <ac:chgData name="Pujing Yang" userId="ab333b3b-3743-41c6-90fc-2f9eb70a673e" providerId="ADAL" clId="{AE6B5979-B045-428E-AEA2-D41CE4FD7FEB}" dt="2021-06-01T12:09:47.986" v="6257" actId="404"/>
          <ac:spMkLst>
            <pc:docMk/>
            <pc:sldMk cId="1040900067" sldId="323"/>
            <ac:spMk id="93" creationId="{4FAC9189-6038-4D86-887F-49E0413BCB04}"/>
          </ac:spMkLst>
        </pc:spChg>
        <pc:spChg chg="add mod">
          <ac:chgData name="Pujing Yang" userId="ab333b3b-3743-41c6-90fc-2f9eb70a673e" providerId="ADAL" clId="{AE6B5979-B045-428E-AEA2-D41CE4FD7FEB}" dt="2021-06-01T12:09:47.986" v="6257" actId="404"/>
          <ac:spMkLst>
            <pc:docMk/>
            <pc:sldMk cId="1040900067" sldId="323"/>
            <ac:spMk id="94" creationId="{1812DC76-DCD4-4795-B2D4-03D280F86722}"/>
          </ac:spMkLst>
        </pc:spChg>
        <pc:spChg chg="add mod">
          <ac:chgData name="Pujing Yang" userId="ab333b3b-3743-41c6-90fc-2f9eb70a673e" providerId="ADAL" clId="{AE6B5979-B045-428E-AEA2-D41CE4FD7FEB}" dt="2021-06-01T12:09:47.986" v="6257" actId="404"/>
          <ac:spMkLst>
            <pc:docMk/>
            <pc:sldMk cId="1040900067" sldId="323"/>
            <ac:spMk id="95" creationId="{532B6DC6-37FB-486A-82B3-3072AEAB8CC6}"/>
          </ac:spMkLst>
        </pc:spChg>
        <pc:spChg chg="add mod">
          <ac:chgData name="Pujing Yang" userId="ab333b3b-3743-41c6-90fc-2f9eb70a673e" providerId="ADAL" clId="{AE6B5979-B045-428E-AEA2-D41CE4FD7FEB}" dt="2021-06-01T12:09:47.986" v="6257" actId="404"/>
          <ac:spMkLst>
            <pc:docMk/>
            <pc:sldMk cId="1040900067" sldId="323"/>
            <ac:spMk id="96" creationId="{858CE329-EA15-43CA-9723-9BD808C9E21C}"/>
          </ac:spMkLst>
        </pc:spChg>
        <pc:spChg chg="add mod">
          <ac:chgData name="Pujing Yang" userId="ab333b3b-3743-41c6-90fc-2f9eb70a673e" providerId="ADAL" clId="{AE6B5979-B045-428E-AEA2-D41CE4FD7FEB}" dt="2021-06-01T12:09:47.986" v="6257" actId="404"/>
          <ac:spMkLst>
            <pc:docMk/>
            <pc:sldMk cId="1040900067" sldId="323"/>
            <ac:spMk id="97" creationId="{052D1373-045A-47AF-B35B-B52A4C01CB4B}"/>
          </ac:spMkLst>
        </pc:spChg>
        <pc:spChg chg="add mod">
          <ac:chgData name="Pujing Yang" userId="ab333b3b-3743-41c6-90fc-2f9eb70a673e" providerId="ADAL" clId="{AE6B5979-B045-428E-AEA2-D41CE4FD7FEB}" dt="2021-06-01T12:09:47.986" v="6257" actId="404"/>
          <ac:spMkLst>
            <pc:docMk/>
            <pc:sldMk cId="1040900067" sldId="323"/>
            <ac:spMk id="98" creationId="{C206C0A5-F5D8-46A7-829B-1CA4C289EB3D}"/>
          </ac:spMkLst>
        </pc:spChg>
        <pc:spChg chg="add mod">
          <ac:chgData name="Pujing Yang" userId="ab333b3b-3743-41c6-90fc-2f9eb70a673e" providerId="ADAL" clId="{AE6B5979-B045-428E-AEA2-D41CE4FD7FEB}" dt="2021-06-01T12:09:47.986" v="6257" actId="404"/>
          <ac:spMkLst>
            <pc:docMk/>
            <pc:sldMk cId="1040900067" sldId="323"/>
            <ac:spMk id="99" creationId="{BDB7952C-53C2-4934-96FC-B5D761709711}"/>
          </ac:spMkLst>
        </pc:spChg>
        <pc:spChg chg="add mod">
          <ac:chgData name="Pujing Yang" userId="ab333b3b-3743-41c6-90fc-2f9eb70a673e" providerId="ADAL" clId="{AE6B5979-B045-428E-AEA2-D41CE4FD7FEB}" dt="2021-06-01T12:09:47.986" v="6257" actId="404"/>
          <ac:spMkLst>
            <pc:docMk/>
            <pc:sldMk cId="1040900067" sldId="323"/>
            <ac:spMk id="100" creationId="{06961BF2-52CE-4321-A3FD-6FDF7ED72E66}"/>
          </ac:spMkLst>
        </pc:spChg>
        <pc:spChg chg="add mod">
          <ac:chgData name="Pujing Yang" userId="ab333b3b-3743-41c6-90fc-2f9eb70a673e" providerId="ADAL" clId="{AE6B5979-B045-428E-AEA2-D41CE4FD7FEB}" dt="2021-06-01T12:09:47.986" v="6257" actId="404"/>
          <ac:spMkLst>
            <pc:docMk/>
            <pc:sldMk cId="1040900067" sldId="323"/>
            <ac:spMk id="101" creationId="{85388EA8-F539-4E1A-A9F3-E072DA8AC832}"/>
          </ac:spMkLst>
        </pc:spChg>
        <pc:spChg chg="add mod">
          <ac:chgData name="Pujing Yang" userId="ab333b3b-3743-41c6-90fc-2f9eb70a673e" providerId="ADAL" clId="{AE6B5979-B045-428E-AEA2-D41CE4FD7FEB}" dt="2021-06-01T12:09:47.986" v="6257" actId="404"/>
          <ac:spMkLst>
            <pc:docMk/>
            <pc:sldMk cId="1040900067" sldId="323"/>
            <ac:spMk id="102" creationId="{24B9814A-F803-4186-9A81-9B44167FC6FF}"/>
          </ac:spMkLst>
        </pc:spChg>
        <pc:grpChg chg="add del mod">
          <ac:chgData name="Pujing Yang" userId="ab333b3b-3743-41c6-90fc-2f9eb70a673e" providerId="ADAL" clId="{AE6B5979-B045-428E-AEA2-D41CE4FD7FEB}" dt="2021-06-01T11:56:43.674" v="6092" actId="165"/>
          <ac:grpSpMkLst>
            <pc:docMk/>
            <pc:sldMk cId="1040900067" sldId="323"/>
            <ac:grpSpMk id="15" creationId="{50FDFFC5-768E-42A3-AF33-98F6F3B680BD}"/>
          </ac:grpSpMkLst>
        </pc:grpChg>
        <pc:grpChg chg="add del mod topLvl">
          <ac:chgData name="Pujing Yang" userId="ab333b3b-3743-41c6-90fc-2f9eb70a673e" providerId="ADAL" clId="{AE6B5979-B045-428E-AEA2-D41CE4FD7FEB}" dt="2021-06-01T11:57:53.417" v="6117" actId="165"/>
          <ac:grpSpMkLst>
            <pc:docMk/>
            <pc:sldMk cId="1040900067" sldId="323"/>
            <ac:grpSpMk id="16" creationId="{69A68799-569B-4D11-826C-AA3CD484D2FC}"/>
          </ac:grpSpMkLst>
        </pc:grpChg>
        <pc:grpChg chg="add del mod topLvl">
          <ac:chgData name="Pujing Yang" userId="ab333b3b-3743-41c6-90fc-2f9eb70a673e" providerId="ADAL" clId="{AE6B5979-B045-428E-AEA2-D41CE4FD7FEB}" dt="2021-06-01T11:57:53.417" v="6117" actId="165"/>
          <ac:grpSpMkLst>
            <pc:docMk/>
            <pc:sldMk cId="1040900067" sldId="323"/>
            <ac:grpSpMk id="17" creationId="{36CCBFC9-15D4-4219-8E53-2888BB86AE73}"/>
          </ac:grpSpMkLst>
        </pc:grpChg>
        <pc:grpChg chg="add del mod topLvl">
          <ac:chgData name="Pujing Yang" userId="ab333b3b-3743-41c6-90fc-2f9eb70a673e" providerId="ADAL" clId="{AE6B5979-B045-428E-AEA2-D41CE4FD7FEB}" dt="2021-06-01T11:57:53.417" v="6117" actId="165"/>
          <ac:grpSpMkLst>
            <pc:docMk/>
            <pc:sldMk cId="1040900067" sldId="323"/>
            <ac:grpSpMk id="18" creationId="{D85C5A1B-C4F8-4A05-BDCB-701A6124643B}"/>
          </ac:grpSpMkLst>
        </pc:grpChg>
        <pc:grpChg chg="add del mod">
          <ac:chgData name="Pujing Yang" userId="ab333b3b-3743-41c6-90fc-2f9eb70a673e" providerId="ADAL" clId="{AE6B5979-B045-428E-AEA2-D41CE4FD7FEB}" dt="2021-06-01T11:56:43.674" v="6092" actId="165"/>
          <ac:grpSpMkLst>
            <pc:docMk/>
            <pc:sldMk cId="1040900067" sldId="323"/>
            <ac:grpSpMk id="48" creationId="{428F5EA6-9B74-4A6A-9607-B576D29C5C81}"/>
          </ac:grpSpMkLst>
        </pc:grpChg>
        <pc:grpChg chg="add del mod">
          <ac:chgData name="Pujing Yang" userId="ab333b3b-3743-41c6-90fc-2f9eb70a673e" providerId="ADAL" clId="{AE6B5979-B045-428E-AEA2-D41CE4FD7FEB}" dt="2021-06-01T11:56:43.674" v="6092" actId="165"/>
          <ac:grpSpMkLst>
            <pc:docMk/>
            <pc:sldMk cId="1040900067" sldId="323"/>
            <ac:grpSpMk id="54" creationId="{CF97CB85-6430-405B-B62C-4356E1F768E0}"/>
          </ac:grpSpMkLst>
        </pc:grpChg>
        <pc:grpChg chg="add del mod">
          <ac:chgData name="Pujing Yang" userId="ab333b3b-3743-41c6-90fc-2f9eb70a673e" providerId="ADAL" clId="{AE6B5979-B045-428E-AEA2-D41CE4FD7FEB}" dt="2021-06-01T11:56:43.674" v="6092" actId="165"/>
          <ac:grpSpMkLst>
            <pc:docMk/>
            <pc:sldMk cId="1040900067" sldId="323"/>
            <ac:grpSpMk id="60" creationId="{066B54E5-86AB-48A2-9512-A948BF6D160C}"/>
          </ac:grpSpMkLst>
        </pc:grpChg>
        <pc:grpChg chg="add del mod topLvl">
          <ac:chgData name="Pujing Yang" userId="ab333b3b-3743-41c6-90fc-2f9eb70a673e" providerId="ADAL" clId="{AE6B5979-B045-428E-AEA2-D41CE4FD7FEB}" dt="2021-06-01T11:57:53.417" v="6117" actId="165"/>
          <ac:grpSpMkLst>
            <pc:docMk/>
            <pc:sldMk cId="1040900067" sldId="323"/>
            <ac:grpSpMk id="66" creationId="{7C30919D-7336-40E2-9847-BE116640DAFE}"/>
          </ac:grpSpMkLst>
        </pc:grpChg>
        <pc:grpChg chg="add del mod topLvl">
          <ac:chgData name="Pujing Yang" userId="ab333b3b-3743-41c6-90fc-2f9eb70a673e" providerId="ADAL" clId="{AE6B5979-B045-428E-AEA2-D41CE4FD7FEB}" dt="2021-06-01T11:57:53.417" v="6117" actId="165"/>
          <ac:grpSpMkLst>
            <pc:docMk/>
            <pc:sldMk cId="1040900067" sldId="323"/>
            <ac:grpSpMk id="67" creationId="{5D2DB18B-42F6-495E-AB74-DCE11F424E6A}"/>
          </ac:grpSpMkLst>
        </pc:grpChg>
        <pc:grpChg chg="add del mod">
          <ac:chgData name="Pujing Yang" userId="ab333b3b-3743-41c6-90fc-2f9eb70a673e" providerId="ADAL" clId="{AE6B5979-B045-428E-AEA2-D41CE4FD7FEB}" dt="2021-06-01T11:57:18.081" v="6105" actId="165"/>
          <ac:grpSpMkLst>
            <pc:docMk/>
            <pc:sldMk cId="1040900067" sldId="323"/>
            <ac:grpSpMk id="68" creationId="{9C04A51D-9227-4FB7-9997-D77592B42F3A}"/>
          </ac:grpSpMkLst>
        </pc:grpChg>
        <pc:grpChg chg="add del mod">
          <ac:chgData name="Pujing Yang" userId="ab333b3b-3743-41c6-90fc-2f9eb70a673e" providerId="ADAL" clId="{AE6B5979-B045-428E-AEA2-D41CE4FD7FEB}" dt="2021-06-01T11:57:52.280" v="6116" actId="165"/>
          <ac:grpSpMkLst>
            <pc:docMk/>
            <pc:sldMk cId="1040900067" sldId="323"/>
            <ac:grpSpMk id="69" creationId="{CAF38774-D393-4D09-98A6-F2ED0EE0E82F}"/>
          </ac:grpSpMkLst>
        </pc:grpChg>
        <pc:grpChg chg="add mod ord">
          <ac:chgData name="Pujing Yang" userId="ab333b3b-3743-41c6-90fc-2f9eb70a673e" providerId="ADAL" clId="{AE6B5979-B045-428E-AEA2-D41CE4FD7FEB}" dt="2021-06-01T12:05:36.865" v="6191" actId="1076"/>
          <ac:grpSpMkLst>
            <pc:docMk/>
            <pc:sldMk cId="1040900067" sldId="323"/>
            <ac:grpSpMk id="70" creationId="{14C51980-81DE-49F4-B4FF-D137F3083143}"/>
          </ac:grpSpMkLst>
        </pc:grpChg>
        <pc:grpChg chg="add mod ord">
          <ac:chgData name="Pujing Yang" userId="ab333b3b-3743-41c6-90fc-2f9eb70a673e" providerId="ADAL" clId="{AE6B5979-B045-428E-AEA2-D41CE4FD7FEB}" dt="2021-06-01T12:05:36.865" v="6191" actId="1076"/>
          <ac:grpSpMkLst>
            <pc:docMk/>
            <pc:sldMk cId="1040900067" sldId="323"/>
            <ac:grpSpMk id="71" creationId="{4E31D43B-DF67-40D5-BBB9-3F57C873D8E7}"/>
          </ac:grpSpMkLst>
        </pc:grpChg>
        <pc:grpChg chg="add mod ord">
          <ac:chgData name="Pujing Yang" userId="ab333b3b-3743-41c6-90fc-2f9eb70a673e" providerId="ADAL" clId="{AE6B5979-B045-428E-AEA2-D41CE4FD7FEB}" dt="2021-06-01T12:05:36.865" v="6191" actId="1076"/>
          <ac:grpSpMkLst>
            <pc:docMk/>
            <pc:sldMk cId="1040900067" sldId="323"/>
            <ac:grpSpMk id="72" creationId="{F1C26B4D-4D7C-4CDB-929A-7B220236F77A}"/>
          </ac:grpSpMkLst>
        </pc:grpChg>
        <pc:grpChg chg="add mod ord">
          <ac:chgData name="Pujing Yang" userId="ab333b3b-3743-41c6-90fc-2f9eb70a673e" providerId="ADAL" clId="{AE6B5979-B045-428E-AEA2-D41CE4FD7FEB}" dt="2021-06-01T12:05:36.865" v="6191" actId="1076"/>
          <ac:grpSpMkLst>
            <pc:docMk/>
            <pc:sldMk cId="1040900067" sldId="323"/>
            <ac:grpSpMk id="73" creationId="{337443BD-48C7-4DAA-941B-A8132CA33A25}"/>
          </ac:grpSpMkLst>
        </pc:grpChg>
        <pc:grpChg chg="add mod ord">
          <ac:chgData name="Pujing Yang" userId="ab333b3b-3743-41c6-90fc-2f9eb70a673e" providerId="ADAL" clId="{AE6B5979-B045-428E-AEA2-D41CE4FD7FEB}" dt="2021-06-01T12:05:36.865" v="6191" actId="1076"/>
          <ac:grpSpMkLst>
            <pc:docMk/>
            <pc:sldMk cId="1040900067" sldId="323"/>
            <ac:grpSpMk id="74" creationId="{491E66BF-4A30-4B94-9146-0C048DE66B62}"/>
          </ac:grpSpMkLst>
        </pc:grpChg>
        <pc:picChg chg="del">
          <ac:chgData name="Pujing Yang" userId="ab333b3b-3743-41c6-90fc-2f9eb70a673e" providerId="ADAL" clId="{AE6B5979-B045-428E-AEA2-D41CE4FD7FEB}" dt="2021-06-01T09:57:54.238" v="6051" actId="478"/>
          <ac:picMkLst>
            <pc:docMk/>
            <pc:sldMk cId="1040900067" sldId="323"/>
            <ac:picMk id="3" creationId="{83CAC5AC-A8CD-4076-974E-69A1ADD6790A}"/>
          </ac:picMkLst>
        </pc:picChg>
        <pc:picChg chg="del">
          <ac:chgData name="Pujing Yang" userId="ab333b3b-3743-41c6-90fc-2f9eb70a673e" providerId="ADAL" clId="{AE6B5979-B045-428E-AEA2-D41CE4FD7FEB}" dt="2021-06-01T09:57:54.238" v="6051" actId="478"/>
          <ac:picMkLst>
            <pc:docMk/>
            <pc:sldMk cId="1040900067" sldId="323"/>
            <ac:picMk id="5" creationId="{E79F0061-2B37-4E3D-A55A-643C5B3061F5}"/>
          </ac:picMkLst>
        </pc:picChg>
        <pc:picChg chg="del">
          <ac:chgData name="Pujing Yang" userId="ab333b3b-3743-41c6-90fc-2f9eb70a673e" providerId="ADAL" clId="{AE6B5979-B045-428E-AEA2-D41CE4FD7FEB}" dt="2021-06-01T09:57:54.238" v="6051" actId="478"/>
          <ac:picMkLst>
            <pc:docMk/>
            <pc:sldMk cId="1040900067" sldId="323"/>
            <ac:picMk id="10" creationId="{A5250CB9-19E0-45C5-A5D1-7FC129900734}"/>
          </ac:picMkLst>
        </pc:picChg>
        <pc:picChg chg="del">
          <ac:chgData name="Pujing Yang" userId="ab333b3b-3743-41c6-90fc-2f9eb70a673e" providerId="ADAL" clId="{AE6B5979-B045-428E-AEA2-D41CE4FD7FEB}" dt="2021-06-01T09:57:54.238" v="6051" actId="478"/>
          <ac:picMkLst>
            <pc:docMk/>
            <pc:sldMk cId="1040900067" sldId="323"/>
            <ac:picMk id="11" creationId="{76F10518-6BD9-4036-A567-11BB3029547D}"/>
          </ac:picMkLst>
        </pc:picChg>
        <pc:picChg chg="add mod topLvl">
          <ac:chgData name="Pujing Yang" userId="ab333b3b-3743-41c6-90fc-2f9eb70a673e" providerId="ADAL" clId="{AE6B5979-B045-428E-AEA2-D41CE4FD7FEB}" dt="2021-06-01T11:58:23.479" v="6119" actId="164"/>
          <ac:picMkLst>
            <pc:docMk/>
            <pc:sldMk cId="1040900067" sldId="323"/>
            <ac:picMk id="14" creationId="{63F1ED41-9537-4B0F-ADAE-08CA2E633A1B}"/>
          </ac:picMkLst>
        </pc:picChg>
        <pc:picChg chg="add">
          <ac:chgData name="Pujing Yang" userId="ab333b3b-3743-41c6-90fc-2f9eb70a673e" providerId="ADAL" clId="{AE6B5979-B045-428E-AEA2-D41CE4FD7FEB}" dt="2021-06-01T09:58:14.658" v="6057" actId="26606"/>
          <ac:picMkLst>
            <pc:docMk/>
            <pc:sldMk cId="1040900067" sldId="323"/>
            <ac:picMk id="19" creationId="{DEB2E8C4-C3E7-4048-A43D-9859510CFA98}"/>
          </ac:picMkLst>
        </pc:picChg>
        <pc:picChg chg="add mod topLvl">
          <ac:chgData name="Pujing Yang" userId="ab333b3b-3743-41c6-90fc-2f9eb70a673e" providerId="ADAL" clId="{AE6B5979-B045-428E-AEA2-D41CE4FD7FEB}" dt="2021-06-01T12:02:46.234" v="6163" actId="408"/>
          <ac:picMkLst>
            <pc:docMk/>
            <pc:sldMk cId="1040900067" sldId="323"/>
            <ac:picMk id="20" creationId="{890A0A42-4ECE-4ECF-BA6C-EFAFD37D2307}"/>
          </ac:picMkLst>
        </pc:picChg>
        <pc:picChg chg="add mod topLvl">
          <ac:chgData name="Pujing Yang" userId="ab333b3b-3743-41c6-90fc-2f9eb70a673e" providerId="ADAL" clId="{AE6B5979-B045-428E-AEA2-D41CE4FD7FEB}" dt="2021-06-01T12:02:46.234" v="6163" actId="408"/>
          <ac:picMkLst>
            <pc:docMk/>
            <pc:sldMk cId="1040900067" sldId="323"/>
            <ac:picMk id="22" creationId="{D3915D12-D60D-490F-9B8C-47435C06DB0B}"/>
          </ac:picMkLst>
        </pc:picChg>
        <pc:picChg chg="add mod topLvl">
          <ac:chgData name="Pujing Yang" userId="ab333b3b-3743-41c6-90fc-2f9eb70a673e" providerId="ADAL" clId="{AE6B5979-B045-428E-AEA2-D41CE4FD7FEB}" dt="2021-06-01T12:02:46.234" v="6163" actId="408"/>
          <ac:picMkLst>
            <pc:docMk/>
            <pc:sldMk cId="1040900067" sldId="323"/>
            <ac:picMk id="24" creationId="{5C9FF6E5-246C-4B84-8E1E-545CB2DAF9A6}"/>
          </ac:picMkLst>
        </pc:picChg>
        <pc:picChg chg="add mod topLvl">
          <ac:chgData name="Pujing Yang" userId="ab333b3b-3743-41c6-90fc-2f9eb70a673e" providerId="ADAL" clId="{AE6B5979-B045-428E-AEA2-D41CE4FD7FEB}" dt="2021-06-01T11:58:30.567" v="6123" actId="164"/>
          <ac:picMkLst>
            <pc:docMk/>
            <pc:sldMk cId="1040900067" sldId="323"/>
            <ac:picMk id="26" creationId="{87157A4E-A6E2-4C89-BCAE-82CB668C459C}"/>
          </ac:picMkLst>
        </pc:picChg>
        <pc:picChg chg="add del mod">
          <ac:chgData name="Pujing Yang" userId="ab333b3b-3743-41c6-90fc-2f9eb70a673e" providerId="ADAL" clId="{AE6B5979-B045-428E-AEA2-D41CE4FD7FEB}" dt="2021-06-01T09:58:44.245" v="6074" actId="478"/>
          <ac:picMkLst>
            <pc:docMk/>
            <pc:sldMk cId="1040900067" sldId="323"/>
            <ac:picMk id="28" creationId="{16883C05-9EFB-4569-92DE-9BAF4ECA449F}"/>
          </ac:picMkLst>
        </pc:picChg>
        <pc:picChg chg="add del mod">
          <ac:chgData name="Pujing Yang" userId="ab333b3b-3743-41c6-90fc-2f9eb70a673e" providerId="ADAL" clId="{AE6B5979-B045-428E-AEA2-D41CE4FD7FEB}" dt="2021-06-01T09:58:44.245" v="6074" actId="478"/>
          <ac:picMkLst>
            <pc:docMk/>
            <pc:sldMk cId="1040900067" sldId="323"/>
            <ac:picMk id="29" creationId="{2892F7E0-21AB-48C7-BE31-FFAD3E1EEBA7}"/>
          </ac:picMkLst>
        </pc:picChg>
        <pc:picChg chg="add del mod">
          <ac:chgData name="Pujing Yang" userId="ab333b3b-3743-41c6-90fc-2f9eb70a673e" providerId="ADAL" clId="{AE6B5979-B045-428E-AEA2-D41CE4FD7FEB}" dt="2021-06-01T09:58:44.245" v="6074" actId="478"/>
          <ac:picMkLst>
            <pc:docMk/>
            <pc:sldMk cId="1040900067" sldId="323"/>
            <ac:picMk id="30" creationId="{178FB76A-3046-4753-83C0-05E48F0AB977}"/>
          </ac:picMkLst>
        </pc:picChg>
        <pc:picChg chg="add del mod">
          <ac:chgData name="Pujing Yang" userId="ab333b3b-3743-41c6-90fc-2f9eb70a673e" providerId="ADAL" clId="{AE6B5979-B045-428E-AEA2-D41CE4FD7FEB}" dt="2021-06-01T09:58:44.245" v="6074" actId="478"/>
          <ac:picMkLst>
            <pc:docMk/>
            <pc:sldMk cId="1040900067" sldId="323"/>
            <ac:picMk id="31" creationId="{79E1573A-01B4-4831-B723-DA9F0B362C37}"/>
          </ac:picMkLst>
        </pc:picChg>
        <pc:picChg chg="add del mod">
          <ac:chgData name="Pujing Yang" userId="ab333b3b-3743-41c6-90fc-2f9eb70a673e" providerId="ADAL" clId="{AE6B5979-B045-428E-AEA2-D41CE4FD7FEB}" dt="2021-06-01T09:58:44.245" v="6074" actId="478"/>
          <ac:picMkLst>
            <pc:docMk/>
            <pc:sldMk cId="1040900067" sldId="323"/>
            <ac:picMk id="32" creationId="{9CF26120-97B6-4A3B-A6DB-BB8AF4F3E113}"/>
          </ac:picMkLst>
        </pc:picChg>
        <pc:picChg chg="add del mod">
          <ac:chgData name="Pujing Yang" userId="ab333b3b-3743-41c6-90fc-2f9eb70a673e" providerId="ADAL" clId="{AE6B5979-B045-428E-AEA2-D41CE4FD7FEB}" dt="2021-06-01T09:58:59.068" v="6079" actId="478"/>
          <ac:picMkLst>
            <pc:docMk/>
            <pc:sldMk cId="1040900067" sldId="323"/>
            <ac:picMk id="33" creationId="{369439D2-D86A-4B2E-AFE5-3D7C765FC9CF}"/>
          </ac:picMkLst>
        </pc:picChg>
        <pc:picChg chg="add del mod">
          <ac:chgData name="Pujing Yang" userId="ab333b3b-3743-41c6-90fc-2f9eb70a673e" providerId="ADAL" clId="{AE6B5979-B045-428E-AEA2-D41CE4FD7FEB}" dt="2021-06-01T09:58:59.068" v="6079" actId="478"/>
          <ac:picMkLst>
            <pc:docMk/>
            <pc:sldMk cId="1040900067" sldId="323"/>
            <ac:picMk id="34" creationId="{A2F04341-68BE-48EB-9C60-11A07D9383B7}"/>
          </ac:picMkLst>
        </pc:picChg>
        <pc:picChg chg="add del mod">
          <ac:chgData name="Pujing Yang" userId="ab333b3b-3743-41c6-90fc-2f9eb70a673e" providerId="ADAL" clId="{AE6B5979-B045-428E-AEA2-D41CE4FD7FEB}" dt="2021-06-01T09:58:59.068" v="6079" actId="478"/>
          <ac:picMkLst>
            <pc:docMk/>
            <pc:sldMk cId="1040900067" sldId="323"/>
            <ac:picMk id="35" creationId="{06D008D4-990F-4712-A29F-936939BFD28D}"/>
          </ac:picMkLst>
        </pc:picChg>
        <pc:picChg chg="add del mod">
          <ac:chgData name="Pujing Yang" userId="ab333b3b-3743-41c6-90fc-2f9eb70a673e" providerId="ADAL" clId="{AE6B5979-B045-428E-AEA2-D41CE4FD7FEB}" dt="2021-06-01T09:58:59.068" v="6079" actId="478"/>
          <ac:picMkLst>
            <pc:docMk/>
            <pc:sldMk cId="1040900067" sldId="323"/>
            <ac:picMk id="36" creationId="{B7CAE313-861C-41C9-9C27-66DEAE07A8F7}"/>
          </ac:picMkLst>
        </pc:picChg>
        <pc:picChg chg="add del mod">
          <ac:chgData name="Pujing Yang" userId="ab333b3b-3743-41c6-90fc-2f9eb70a673e" providerId="ADAL" clId="{AE6B5979-B045-428E-AEA2-D41CE4FD7FEB}" dt="2021-06-01T09:58:59.068" v="6079" actId="478"/>
          <ac:picMkLst>
            <pc:docMk/>
            <pc:sldMk cId="1040900067" sldId="323"/>
            <ac:picMk id="37" creationId="{312C6442-D171-4ADE-9C27-2897CE34284E}"/>
          </ac:picMkLst>
        </pc:picChg>
        <pc:picChg chg="add del mod">
          <ac:chgData name="Pujing Yang" userId="ab333b3b-3743-41c6-90fc-2f9eb70a673e" providerId="ADAL" clId="{AE6B5979-B045-428E-AEA2-D41CE4FD7FEB}" dt="2021-06-01T09:58:59.068" v="6079" actId="478"/>
          <ac:picMkLst>
            <pc:docMk/>
            <pc:sldMk cId="1040900067" sldId="323"/>
            <ac:picMk id="38" creationId="{62650188-E401-4B8E-A069-B36DAC4A1A76}"/>
          </ac:picMkLst>
        </pc:picChg>
        <pc:picChg chg="add del mod">
          <ac:chgData name="Pujing Yang" userId="ab333b3b-3743-41c6-90fc-2f9eb70a673e" providerId="ADAL" clId="{AE6B5979-B045-428E-AEA2-D41CE4FD7FEB}" dt="2021-06-01T09:58:59.068" v="6079" actId="478"/>
          <ac:picMkLst>
            <pc:docMk/>
            <pc:sldMk cId="1040900067" sldId="323"/>
            <ac:picMk id="39" creationId="{C6DEFABD-A9E1-4BCA-A236-C594CC8615C3}"/>
          </ac:picMkLst>
        </pc:picChg>
        <pc:picChg chg="add del mod">
          <ac:chgData name="Pujing Yang" userId="ab333b3b-3743-41c6-90fc-2f9eb70a673e" providerId="ADAL" clId="{AE6B5979-B045-428E-AEA2-D41CE4FD7FEB}" dt="2021-06-01T09:58:59.068" v="6079" actId="478"/>
          <ac:picMkLst>
            <pc:docMk/>
            <pc:sldMk cId="1040900067" sldId="323"/>
            <ac:picMk id="40" creationId="{10BA2F01-25D4-463A-BA4B-DAEDBF31B2A3}"/>
          </ac:picMkLst>
        </pc:picChg>
        <pc:picChg chg="add del mod">
          <ac:chgData name="Pujing Yang" userId="ab333b3b-3743-41c6-90fc-2f9eb70a673e" providerId="ADAL" clId="{AE6B5979-B045-428E-AEA2-D41CE4FD7FEB}" dt="2021-06-01T09:58:59.068" v="6079" actId="478"/>
          <ac:picMkLst>
            <pc:docMk/>
            <pc:sldMk cId="1040900067" sldId="323"/>
            <ac:picMk id="41" creationId="{89B80039-8C61-46DA-80AC-CB76268187F4}"/>
          </ac:picMkLst>
        </pc:picChg>
        <pc:picChg chg="add del mod">
          <ac:chgData name="Pujing Yang" userId="ab333b3b-3743-41c6-90fc-2f9eb70a673e" providerId="ADAL" clId="{AE6B5979-B045-428E-AEA2-D41CE4FD7FEB}" dt="2021-06-01T09:58:59.068" v="6079" actId="478"/>
          <ac:picMkLst>
            <pc:docMk/>
            <pc:sldMk cId="1040900067" sldId="323"/>
            <ac:picMk id="42" creationId="{3A4CCE80-D446-45A0-BAD4-85F37EC3DAEC}"/>
          </ac:picMkLst>
        </pc:picChg>
        <pc:picChg chg="add del mod">
          <ac:chgData name="Pujing Yang" userId="ab333b3b-3743-41c6-90fc-2f9eb70a673e" providerId="ADAL" clId="{AE6B5979-B045-428E-AEA2-D41CE4FD7FEB}" dt="2021-06-01T09:58:59.068" v="6079" actId="478"/>
          <ac:picMkLst>
            <pc:docMk/>
            <pc:sldMk cId="1040900067" sldId="323"/>
            <ac:picMk id="43" creationId="{336B1D1C-1A1F-4768-8BE5-7A01B9666C66}"/>
          </ac:picMkLst>
        </pc:picChg>
        <pc:picChg chg="add del mod">
          <ac:chgData name="Pujing Yang" userId="ab333b3b-3743-41c6-90fc-2f9eb70a673e" providerId="ADAL" clId="{AE6B5979-B045-428E-AEA2-D41CE4FD7FEB}" dt="2021-06-01T09:58:59.068" v="6079" actId="478"/>
          <ac:picMkLst>
            <pc:docMk/>
            <pc:sldMk cId="1040900067" sldId="323"/>
            <ac:picMk id="44" creationId="{9B8B0EB6-5C8A-4F22-9912-1E6ED467EE5D}"/>
          </ac:picMkLst>
        </pc:picChg>
        <pc:picChg chg="add del mod">
          <ac:chgData name="Pujing Yang" userId="ab333b3b-3743-41c6-90fc-2f9eb70a673e" providerId="ADAL" clId="{AE6B5979-B045-428E-AEA2-D41CE4FD7FEB}" dt="2021-06-01T09:58:59.068" v="6079" actId="478"/>
          <ac:picMkLst>
            <pc:docMk/>
            <pc:sldMk cId="1040900067" sldId="323"/>
            <ac:picMk id="45" creationId="{3C33D56C-B069-4707-A54B-2736347CFFD2}"/>
          </ac:picMkLst>
        </pc:picChg>
        <pc:picChg chg="add del mod">
          <ac:chgData name="Pujing Yang" userId="ab333b3b-3743-41c6-90fc-2f9eb70a673e" providerId="ADAL" clId="{AE6B5979-B045-428E-AEA2-D41CE4FD7FEB}" dt="2021-06-01T09:58:59.068" v="6079" actId="478"/>
          <ac:picMkLst>
            <pc:docMk/>
            <pc:sldMk cId="1040900067" sldId="323"/>
            <ac:picMk id="46" creationId="{19BB9097-83F9-4E7A-834B-7947337176E0}"/>
          </ac:picMkLst>
        </pc:picChg>
        <pc:picChg chg="add del mod">
          <ac:chgData name="Pujing Yang" userId="ab333b3b-3743-41c6-90fc-2f9eb70a673e" providerId="ADAL" clId="{AE6B5979-B045-428E-AEA2-D41CE4FD7FEB}" dt="2021-06-01T09:58:59.068" v="6079" actId="478"/>
          <ac:picMkLst>
            <pc:docMk/>
            <pc:sldMk cId="1040900067" sldId="323"/>
            <ac:picMk id="47" creationId="{E6899DD9-84A5-4C76-8722-3F0142D3954C}"/>
          </ac:picMkLst>
        </pc:picChg>
        <pc:picChg chg="mod topLvl">
          <ac:chgData name="Pujing Yang" userId="ab333b3b-3743-41c6-90fc-2f9eb70a673e" providerId="ADAL" clId="{AE6B5979-B045-428E-AEA2-D41CE4FD7FEB}" dt="2021-06-01T11:58:23.479" v="6119" actId="164"/>
          <ac:picMkLst>
            <pc:docMk/>
            <pc:sldMk cId="1040900067" sldId="323"/>
            <ac:picMk id="49" creationId="{A9778574-7A0D-4012-A7AF-C1DE05454A6D}"/>
          </ac:picMkLst>
        </pc:picChg>
        <pc:picChg chg="mod topLvl">
          <ac:chgData name="Pujing Yang" userId="ab333b3b-3743-41c6-90fc-2f9eb70a673e" providerId="ADAL" clId="{AE6B5979-B045-428E-AEA2-D41CE4FD7FEB}" dt="2021-06-01T12:02:46.234" v="6163" actId="408"/>
          <ac:picMkLst>
            <pc:docMk/>
            <pc:sldMk cId="1040900067" sldId="323"/>
            <ac:picMk id="50" creationId="{61CC5BEC-C890-4460-91F3-F275B96E9059}"/>
          </ac:picMkLst>
        </pc:picChg>
        <pc:picChg chg="mod topLvl">
          <ac:chgData name="Pujing Yang" userId="ab333b3b-3743-41c6-90fc-2f9eb70a673e" providerId="ADAL" clId="{AE6B5979-B045-428E-AEA2-D41CE4FD7FEB}" dt="2021-06-01T12:02:46.234" v="6163" actId="408"/>
          <ac:picMkLst>
            <pc:docMk/>
            <pc:sldMk cId="1040900067" sldId="323"/>
            <ac:picMk id="51" creationId="{2565C9D7-75EF-44E9-BC88-20B4C4CB3005}"/>
          </ac:picMkLst>
        </pc:picChg>
        <pc:picChg chg="mod topLvl">
          <ac:chgData name="Pujing Yang" userId="ab333b3b-3743-41c6-90fc-2f9eb70a673e" providerId="ADAL" clId="{AE6B5979-B045-428E-AEA2-D41CE4FD7FEB}" dt="2021-06-01T12:02:46.234" v="6163" actId="408"/>
          <ac:picMkLst>
            <pc:docMk/>
            <pc:sldMk cId="1040900067" sldId="323"/>
            <ac:picMk id="52" creationId="{930A58F2-0FC8-4B62-A7D0-BB85C41BD92D}"/>
          </ac:picMkLst>
        </pc:picChg>
        <pc:picChg chg="mod topLvl">
          <ac:chgData name="Pujing Yang" userId="ab333b3b-3743-41c6-90fc-2f9eb70a673e" providerId="ADAL" clId="{AE6B5979-B045-428E-AEA2-D41CE4FD7FEB}" dt="2021-06-01T11:58:30.567" v="6123" actId="164"/>
          <ac:picMkLst>
            <pc:docMk/>
            <pc:sldMk cId="1040900067" sldId="323"/>
            <ac:picMk id="53" creationId="{4C57384F-F68C-427B-9649-B056C5FC13B1}"/>
          </ac:picMkLst>
        </pc:picChg>
        <pc:picChg chg="mod topLvl">
          <ac:chgData name="Pujing Yang" userId="ab333b3b-3743-41c6-90fc-2f9eb70a673e" providerId="ADAL" clId="{AE6B5979-B045-428E-AEA2-D41CE4FD7FEB}" dt="2021-06-01T11:58:23.479" v="6119" actId="164"/>
          <ac:picMkLst>
            <pc:docMk/>
            <pc:sldMk cId="1040900067" sldId="323"/>
            <ac:picMk id="55" creationId="{E42743C1-7B09-49EE-B37A-484DEB2EEF22}"/>
          </ac:picMkLst>
        </pc:picChg>
        <pc:picChg chg="mod topLvl">
          <ac:chgData name="Pujing Yang" userId="ab333b3b-3743-41c6-90fc-2f9eb70a673e" providerId="ADAL" clId="{AE6B5979-B045-428E-AEA2-D41CE4FD7FEB}" dt="2021-06-01T12:02:46.234" v="6163" actId="408"/>
          <ac:picMkLst>
            <pc:docMk/>
            <pc:sldMk cId="1040900067" sldId="323"/>
            <ac:picMk id="56" creationId="{B89DA078-5707-4F4A-B9F8-D07589956BDB}"/>
          </ac:picMkLst>
        </pc:picChg>
        <pc:picChg chg="mod topLvl">
          <ac:chgData name="Pujing Yang" userId="ab333b3b-3743-41c6-90fc-2f9eb70a673e" providerId="ADAL" clId="{AE6B5979-B045-428E-AEA2-D41CE4FD7FEB}" dt="2021-06-01T12:02:46.234" v="6163" actId="408"/>
          <ac:picMkLst>
            <pc:docMk/>
            <pc:sldMk cId="1040900067" sldId="323"/>
            <ac:picMk id="57" creationId="{117B6B3F-C14F-4513-B45A-D1D5D2529D79}"/>
          </ac:picMkLst>
        </pc:picChg>
        <pc:picChg chg="mod topLvl">
          <ac:chgData name="Pujing Yang" userId="ab333b3b-3743-41c6-90fc-2f9eb70a673e" providerId="ADAL" clId="{AE6B5979-B045-428E-AEA2-D41CE4FD7FEB}" dt="2021-06-01T12:02:46.234" v="6163" actId="408"/>
          <ac:picMkLst>
            <pc:docMk/>
            <pc:sldMk cId="1040900067" sldId="323"/>
            <ac:picMk id="58" creationId="{8612276C-667C-4EA9-AE9D-63A9429B0E18}"/>
          </ac:picMkLst>
        </pc:picChg>
        <pc:picChg chg="mod topLvl">
          <ac:chgData name="Pujing Yang" userId="ab333b3b-3743-41c6-90fc-2f9eb70a673e" providerId="ADAL" clId="{AE6B5979-B045-428E-AEA2-D41CE4FD7FEB}" dt="2021-06-01T11:58:30.567" v="6123" actId="164"/>
          <ac:picMkLst>
            <pc:docMk/>
            <pc:sldMk cId="1040900067" sldId="323"/>
            <ac:picMk id="59" creationId="{20B33F13-E1A1-4530-89A1-C1D3EEE54C2A}"/>
          </ac:picMkLst>
        </pc:picChg>
        <pc:picChg chg="mod topLvl">
          <ac:chgData name="Pujing Yang" userId="ab333b3b-3743-41c6-90fc-2f9eb70a673e" providerId="ADAL" clId="{AE6B5979-B045-428E-AEA2-D41CE4FD7FEB}" dt="2021-06-01T11:58:23.479" v="6119" actId="164"/>
          <ac:picMkLst>
            <pc:docMk/>
            <pc:sldMk cId="1040900067" sldId="323"/>
            <ac:picMk id="61" creationId="{18025E2B-F346-4E8B-A5B1-029B825A90AC}"/>
          </ac:picMkLst>
        </pc:picChg>
        <pc:picChg chg="mod topLvl">
          <ac:chgData name="Pujing Yang" userId="ab333b3b-3743-41c6-90fc-2f9eb70a673e" providerId="ADAL" clId="{AE6B5979-B045-428E-AEA2-D41CE4FD7FEB}" dt="2021-06-01T12:02:46.234" v="6163" actId="408"/>
          <ac:picMkLst>
            <pc:docMk/>
            <pc:sldMk cId="1040900067" sldId="323"/>
            <ac:picMk id="62" creationId="{F976E6A8-71A6-4062-BC84-D44B83B0B7CD}"/>
          </ac:picMkLst>
        </pc:picChg>
        <pc:picChg chg="mod topLvl">
          <ac:chgData name="Pujing Yang" userId="ab333b3b-3743-41c6-90fc-2f9eb70a673e" providerId="ADAL" clId="{AE6B5979-B045-428E-AEA2-D41CE4FD7FEB}" dt="2021-06-01T12:02:46.234" v="6163" actId="408"/>
          <ac:picMkLst>
            <pc:docMk/>
            <pc:sldMk cId="1040900067" sldId="323"/>
            <ac:picMk id="63" creationId="{1CA65CA7-93FF-4561-A1CC-C32856289B38}"/>
          </ac:picMkLst>
        </pc:picChg>
        <pc:picChg chg="mod topLvl">
          <ac:chgData name="Pujing Yang" userId="ab333b3b-3743-41c6-90fc-2f9eb70a673e" providerId="ADAL" clId="{AE6B5979-B045-428E-AEA2-D41CE4FD7FEB}" dt="2021-06-01T12:02:46.234" v="6163" actId="408"/>
          <ac:picMkLst>
            <pc:docMk/>
            <pc:sldMk cId="1040900067" sldId="323"/>
            <ac:picMk id="64" creationId="{F0D45C34-06E6-45C8-A5A7-7EB164EFC0B4}"/>
          </ac:picMkLst>
        </pc:picChg>
        <pc:picChg chg="mod topLvl">
          <ac:chgData name="Pujing Yang" userId="ab333b3b-3743-41c6-90fc-2f9eb70a673e" providerId="ADAL" clId="{AE6B5979-B045-428E-AEA2-D41CE4FD7FEB}" dt="2021-06-01T11:58:30.567" v="6123" actId="164"/>
          <ac:picMkLst>
            <pc:docMk/>
            <pc:sldMk cId="1040900067" sldId="323"/>
            <ac:picMk id="65" creationId="{099EDF5D-A302-4725-B22F-D8B659E9087E}"/>
          </ac:picMkLst>
        </pc:picChg>
        <pc:picChg chg="add del mod ord">
          <ac:chgData name="Pujing Yang" userId="ab333b3b-3743-41c6-90fc-2f9eb70a673e" providerId="ADAL" clId="{AE6B5979-B045-428E-AEA2-D41CE4FD7FEB}" dt="2021-06-01T12:03:51.046" v="6176" actId="478"/>
          <ac:picMkLst>
            <pc:docMk/>
            <pc:sldMk cId="1040900067" sldId="323"/>
            <ac:picMk id="75" creationId="{048C791C-0AE4-4592-AD44-8542A7BF6A98}"/>
          </ac:picMkLst>
        </pc:picChg>
        <pc:picChg chg="add del mod">
          <ac:chgData name="Pujing Yang" userId="ab333b3b-3743-41c6-90fc-2f9eb70a673e" providerId="ADAL" clId="{AE6B5979-B045-428E-AEA2-D41CE4FD7FEB}" dt="2021-06-01T12:08:17.689" v="6234" actId="1076"/>
          <ac:picMkLst>
            <pc:docMk/>
            <pc:sldMk cId="1040900067" sldId="323"/>
            <ac:picMk id="80" creationId="{59EDD56F-21D1-4959-B1DA-5F164ABD84E7}"/>
          </ac:picMkLst>
        </pc:picChg>
        <pc:inkChg chg="add">
          <ac:chgData name="Pujing Yang" userId="ab333b3b-3743-41c6-90fc-2f9eb70a673e" providerId="ADAL" clId="{AE6B5979-B045-428E-AEA2-D41CE4FD7FEB}" dt="2021-06-01T09:58:14.658" v="6057" actId="26606"/>
          <ac:inkMkLst>
            <pc:docMk/>
            <pc:sldMk cId="1040900067" sldId="323"/>
            <ac:inkMk id="21" creationId="{24D29CCB-7956-4E3E-8880-304085F04BF4}"/>
          </ac:inkMkLst>
        </pc:inkChg>
        <pc:cxnChg chg="add mod ord">
          <ac:chgData name="Pujing Yang" userId="ab333b3b-3743-41c6-90fc-2f9eb70a673e" providerId="ADAL" clId="{AE6B5979-B045-428E-AEA2-D41CE4FD7FEB}" dt="2021-06-01T12:05:36.865" v="6191" actId="1076"/>
          <ac:cxnSpMkLst>
            <pc:docMk/>
            <pc:sldMk cId="1040900067" sldId="323"/>
            <ac:cxnSpMk id="77" creationId="{AFF84D7A-736C-440F-8076-F720902220A5}"/>
          </ac:cxnSpMkLst>
        </pc:cxnChg>
      </pc:sldChg>
      <pc:sldChg chg="addSp delSp modSp new mod modTransition">
        <pc:chgData name="Pujing Yang" userId="ab333b3b-3743-41c6-90fc-2f9eb70a673e" providerId="ADAL" clId="{AE6B5979-B045-428E-AEA2-D41CE4FD7FEB}" dt="2021-06-01T23:35:32.307" v="7293"/>
        <pc:sldMkLst>
          <pc:docMk/>
          <pc:sldMk cId="1424952091" sldId="324"/>
        </pc:sldMkLst>
        <pc:spChg chg="del">
          <ac:chgData name="Pujing Yang" userId="ab333b3b-3743-41c6-90fc-2f9eb70a673e" providerId="ADAL" clId="{AE6B5979-B045-428E-AEA2-D41CE4FD7FEB}" dt="2021-06-01T12:04:29.827" v="6178"/>
          <ac:spMkLst>
            <pc:docMk/>
            <pc:sldMk cId="1424952091" sldId="324"/>
            <ac:spMk id="2" creationId="{AEF04504-33CA-44DF-B993-B2B899099E1C}"/>
          </ac:spMkLst>
        </pc:spChg>
        <pc:spChg chg="del">
          <ac:chgData name="Pujing Yang" userId="ab333b3b-3743-41c6-90fc-2f9eb70a673e" providerId="ADAL" clId="{AE6B5979-B045-428E-AEA2-D41CE4FD7FEB}" dt="2021-06-01T12:04:29.827" v="6178"/>
          <ac:spMkLst>
            <pc:docMk/>
            <pc:sldMk cId="1424952091" sldId="324"/>
            <ac:spMk id="3" creationId="{9FDA23DB-DEF7-47A0-B911-FE57EE1B43F6}"/>
          </ac:spMkLst>
        </pc:spChg>
        <pc:spChg chg="add mod">
          <ac:chgData name="Pujing Yang" userId="ab333b3b-3743-41c6-90fc-2f9eb70a673e" providerId="ADAL" clId="{AE6B5979-B045-428E-AEA2-D41CE4FD7FEB}" dt="2021-06-01T12:06:21.533" v="6204" actId="1076"/>
          <ac:spMkLst>
            <pc:docMk/>
            <pc:sldMk cId="1424952091" sldId="324"/>
            <ac:spMk id="7" creationId="{CA9B841B-C895-4A48-9BD1-10AF4F91C480}"/>
          </ac:spMkLst>
        </pc:spChg>
        <pc:spChg chg="add mod topLvl">
          <ac:chgData name="Pujing Yang" userId="ab333b3b-3743-41c6-90fc-2f9eb70a673e" providerId="ADAL" clId="{AE6B5979-B045-428E-AEA2-D41CE4FD7FEB}" dt="2021-06-01T12:18:17.834" v="6435" actId="2711"/>
          <ac:spMkLst>
            <pc:docMk/>
            <pc:sldMk cId="1424952091" sldId="324"/>
            <ac:spMk id="34" creationId="{E709FF9F-BFFB-4F3F-A71B-A49B485525AF}"/>
          </ac:spMkLst>
        </pc:spChg>
        <pc:spChg chg="add mod topLvl">
          <ac:chgData name="Pujing Yang" userId="ab333b3b-3743-41c6-90fc-2f9eb70a673e" providerId="ADAL" clId="{AE6B5979-B045-428E-AEA2-D41CE4FD7FEB}" dt="2021-06-01T12:18:17.834" v="6435" actId="2711"/>
          <ac:spMkLst>
            <pc:docMk/>
            <pc:sldMk cId="1424952091" sldId="324"/>
            <ac:spMk id="35" creationId="{2EDBDDF9-78A2-4AFA-B3BB-7CEA22354337}"/>
          </ac:spMkLst>
        </pc:spChg>
        <pc:spChg chg="add mod topLvl">
          <ac:chgData name="Pujing Yang" userId="ab333b3b-3743-41c6-90fc-2f9eb70a673e" providerId="ADAL" clId="{AE6B5979-B045-428E-AEA2-D41CE4FD7FEB}" dt="2021-06-01T12:18:17.834" v="6435" actId="2711"/>
          <ac:spMkLst>
            <pc:docMk/>
            <pc:sldMk cId="1424952091" sldId="324"/>
            <ac:spMk id="36" creationId="{F0E4C1CA-20CC-4825-9466-4DB1FBC7FCE9}"/>
          </ac:spMkLst>
        </pc:spChg>
        <pc:spChg chg="add mod topLvl">
          <ac:chgData name="Pujing Yang" userId="ab333b3b-3743-41c6-90fc-2f9eb70a673e" providerId="ADAL" clId="{AE6B5979-B045-428E-AEA2-D41CE4FD7FEB}" dt="2021-06-01T12:18:17.834" v="6435" actId="2711"/>
          <ac:spMkLst>
            <pc:docMk/>
            <pc:sldMk cId="1424952091" sldId="324"/>
            <ac:spMk id="37" creationId="{E513FE38-84D3-4A07-9D7E-4D16CA37B077}"/>
          </ac:spMkLst>
        </pc:spChg>
        <pc:spChg chg="add mod topLvl">
          <ac:chgData name="Pujing Yang" userId="ab333b3b-3743-41c6-90fc-2f9eb70a673e" providerId="ADAL" clId="{AE6B5979-B045-428E-AEA2-D41CE4FD7FEB}" dt="2021-06-01T12:18:17.834" v="6435" actId="2711"/>
          <ac:spMkLst>
            <pc:docMk/>
            <pc:sldMk cId="1424952091" sldId="324"/>
            <ac:spMk id="38" creationId="{32377971-F415-48D2-9FDD-DC48EA9F99A5}"/>
          </ac:spMkLst>
        </pc:spChg>
        <pc:spChg chg="add mod topLvl">
          <ac:chgData name="Pujing Yang" userId="ab333b3b-3743-41c6-90fc-2f9eb70a673e" providerId="ADAL" clId="{AE6B5979-B045-428E-AEA2-D41CE4FD7FEB}" dt="2021-06-01T12:18:17.834" v="6435" actId="2711"/>
          <ac:spMkLst>
            <pc:docMk/>
            <pc:sldMk cId="1424952091" sldId="324"/>
            <ac:spMk id="39" creationId="{C488D8AD-2775-4315-9C0D-D05BFB03C7E0}"/>
          </ac:spMkLst>
        </pc:spChg>
        <pc:spChg chg="add mod topLvl">
          <ac:chgData name="Pujing Yang" userId="ab333b3b-3743-41c6-90fc-2f9eb70a673e" providerId="ADAL" clId="{AE6B5979-B045-428E-AEA2-D41CE4FD7FEB}" dt="2021-06-01T12:18:17.834" v="6435" actId="2711"/>
          <ac:spMkLst>
            <pc:docMk/>
            <pc:sldMk cId="1424952091" sldId="324"/>
            <ac:spMk id="40" creationId="{AC578CB0-E945-435F-B3E1-5968BFDBBD07}"/>
          </ac:spMkLst>
        </pc:spChg>
        <pc:spChg chg="add mod topLvl">
          <ac:chgData name="Pujing Yang" userId="ab333b3b-3743-41c6-90fc-2f9eb70a673e" providerId="ADAL" clId="{AE6B5979-B045-428E-AEA2-D41CE4FD7FEB}" dt="2021-06-01T12:18:17.834" v="6435" actId="2711"/>
          <ac:spMkLst>
            <pc:docMk/>
            <pc:sldMk cId="1424952091" sldId="324"/>
            <ac:spMk id="41" creationId="{2147D30D-DAA7-47D0-9F69-EE5B144027C3}"/>
          </ac:spMkLst>
        </pc:spChg>
        <pc:spChg chg="add mod topLvl">
          <ac:chgData name="Pujing Yang" userId="ab333b3b-3743-41c6-90fc-2f9eb70a673e" providerId="ADAL" clId="{AE6B5979-B045-428E-AEA2-D41CE4FD7FEB}" dt="2021-06-01T12:18:17.834" v="6435" actId="2711"/>
          <ac:spMkLst>
            <pc:docMk/>
            <pc:sldMk cId="1424952091" sldId="324"/>
            <ac:spMk id="42" creationId="{C945439B-F11F-44BA-8208-DC9A224E90D7}"/>
          </ac:spMkLst>
        </pc:spChg>
        <pc:spChg chg="add mod topLvl">
          <ac:chgData name="Pujing Yang" userId="ab333b3b-3743-41c6-90fc-2f9eb70a673e" providerId="ADAL" clId="{AE6B5979-B045-428E-AEA2-D41CE4FD7FEB}" dt="2021-06-01T12:18:17.834" v="6435" actId="2711"/>
          <ac:spMkLst>
            <pc:docMk/>
            <pc:sldMk cId="1424952091" sldId="324"/>
            <ac:spMk id="43" creationId="{84B0647F-0CE1-4132-8E02-38CD8702616C}"/>
          </ac:spMkLst>
        </pc:spChg>
        <pc:spChg chg="add mod topLvl">
          <ac:chgData name="Pujing Yang" userId="ab333b3b-3743-41c6-90fc-2f9eb70a673e" providerId="ADAL" clId="{AE6B5979-B045-428E-AEA2-D41CE4FD7FEB}" dt="2021-06-01T12:18:17.834" v="6435" actId="2711"/>
          <ac:spMkLst>
            <pc:docMk/>
            <pc:sldMk cId="1424952091" sldId="324"/>
            <ac:spMk id="44" creationId="{73DDE283-1AA4-4F44-8E84-3BE768E2E5AC}"/>
          </ac:spMkLst>
        </pc:spChg>
        <pc:spChg chg="add mod topLvl">
          <ac:chgData name="Pujing Yang" userId="ab333b3b-3743-41c6-90fc-2f9eb70a673e" providerId="ADAL" clId="{AE6B5979-B045-428E-AEA2-D41CE4FD7FEB}" dt="2021-06-01T12:18:17.834" v="6435" actId="2711"/>
          <ac:spMkLst>
            <pc:docMk/>
            <pc:sldMk cId="1424952091" sldId="324"/>
            <ac:spMk id="45" creationId="{545A481D-9765-4C03-AD45-B226767302A2}"/>
          </ac:spMkLst>
        </pc:spChg>
        <pc:spChg chg="add mod topLvl">
          <ac:chgData name="Pujing Yang" userId="ab333b3b-3743-41c6-90fc-2f9eb70a673e" providerId="ADAL" clId="{AE6B5979-B045-428E-AEA2-D41CE4FD7FEB}" dt="2021-06-01T12:18:17.834" v="6435" actId="2711"/>
          <ac:spMkLst>
            <pc:docMk/>
            <pc:sldMk cId="1424952091" sldId="324"/>
            <ac:spMk id="46" creationId="{C9DDF5EE-F948-4415-96B3-C143292E4826}"/>
          </ac:spMkLst>
        </pc:spChg>
        <pc:spChg chg="add mod topLvl">
          <ac:chgData name="Pujing Yang" userId="ab333b3b-3743-41c6-90fc-2f9eb70a673e" providerId="ADAL" clId="{AE6B5979-B045-428E-AEA2-D41CE4FD7FEB}" dt="2021-06-01T12:18:17.834" v="6435" actId="2711"/>
          <ac:spMkLst>
            <pc:docMk/>
            <pc:sldMk cId="1424952091" sldId="324"/>
            <ac:spMk id="47" creationId="{E89A9EEE-3FFA-4D4B-BF5A-A5AB2CE62134}"/>
          </ac:spMkLst>
        </pc:spChg>
        <pc:spChg chg="add mod topLvl">
          <ac:chgData name="Pujing Yang" userId="ab333b3b-3743-41c6-90fc-2f9eb70a673e" providerId="ADAL" clId="{AE6B5979-B045-428E-AEA2-D41CE4FD7FEB}" dt="2021-06-01T12:18:17.834" v="6435" actId="2711"/>
          <ac:spMkLst>
            <pc:docMk/>
            <pc:sldMk cId="1424952091" sldId="324"/>
            <ac:spMk id="48" creationId="{A7102DF4-3E3C-4399-BAF9-4181F7E48515}"/>
          </ac:spMkLst>
        </pc:spChg>
        <pc:spChg chg="add mod topLvl">
          <ac:chgData name="Pujing Yang" userId="ab333b3b-3743-41c6-90fc-2f9eb70a673e" providerId="ADAL" clId="{AE6B5979-B045-428E-AEA2-D41CE4FD7FEB}" dt="2021-06-01T12:18:17.834" v="6435" actId="2711"/>
          <ac:spMkLst>
            <pc:docMk/>
            <pc:sldMk cId="1424952091" sldId="324"/>
            <ac:spMk id="49" creationId="{DB2CD248-032C-4F5C-BE3C-A778584B236D}"/>
          </ac:spMkLst>
        </pc:spChg>
        <pc:spChg chg="add mod topLvl">
          <ac:chgData name="Pujing Yang" userId="ab333b3b-3743-41c6-90fc-2f9eb70a673e" providerId="ADAL" clId="{AE6B5979-B045-428E-AEA2-D41CE4FD7FEB}" dt="2021-06-01T12:18:17.834" v="6435" actId="2711"/>
          <ac:spMkLst>
            <pc:docMk/>
            <pc:sldMk cId="1424952091" sldId="324"/>
            <ac:spMk id="50" creationId="{0B7BB470-5A10-40CB-B731-500771181FDF}"/>
          </ac:spMkLst>
        </pc:spChg>
        <pc:spChg chg="add mod topLvl">
          <ac:chgData name="Pujing Yang" userId="ab333b3b-3743-41c6-90fc-2f9eb70a673e" providerId="ADAL" clId="{AE6B5979-B045-428E-AEA2-D41CE4FD7FEB}" dt="2021-06-01T12:18:17.834" v="6435" actId="2711"/>
          <ac:spMkLst>
            <pc:docMk/>
            <pc:sldMk cId="1424952091" sldId="324"/>
            <ac:spMk id="51" creationId="{FD86899E-6B14-4A8D-B039-C03780F55801}"/>
          </ac:spMkLst>
        </pc:spChg>
        <pc:spChg chg="add mod topLvl">
          <ac:chgData name="Pujing Yang" userId="ab333b3b-3743-41c6-90fc-2f9eb70a673e" providerId="ADAL" clId="{AE6B5979-B045-428E-AEA2-D41CE4FD7FEB}" dt="2021-06-01T12:18:17.834" v="6435" actId="2711"/>
          <ac:spMkLst>
            <pc:docMk/>
            <pc:sldMk cId="1424952091" sldId="324"/>
            <ac:spMk id="52" creationId="{31775B1D-DCEE-4946-96E1-3C18B3E9725D}"/>
          </ac:spMkLst>
        </pc:spChg>
        <pc:spChg chg="add mod topLvl">
          <ac:chgData name="Pujing Yang" userId="ab333b3b-3743-41c6-90fc-2f9eb70a673e" providerId="ADAL" clId="{AE6B5979-B045-428E-AEA2-D41CE4FD7FEB}" dt="2021-06-01T12:18:17.834" v="6435" actId="2711"/>
          <ac:spMkLst>
            <pc:docMk/>
            <pc:sldMk cId="1424952091" sldId="324"/>
            <ac:spMk id="53" creationId="{70FC9F42-0920-4A75-9FCB-A29EDE97FFFB}"/>
          </ac:spMkLst>
        </pc:spChg>
        <pc:spChg chg="add del mod">
          <ac:chgData name="Pujing Yang" userId="ab333b3b-3743-41c6-90fc-2f9eb70a673e" providerId="ADAL" clId="{AE6B5979-B045-428E-AEA2-D41CE4FD7FEB}" dt="2021-06-01T12:18:50.719" v="6439" actId="478"/>
          <ac:spMkLst>
            <pc:docMk/>
            <pc:sldMk cId="1424952091" sldId="324"/>
            <ac:spMk id="59" creationId="{93D1EFCB-2DA4-4F90-817B-10E28A9B38F1}"/>
          </ac:spMkLst>
        </pc:spChg>
        <pc:spChg chg="add mod">
          <ac:chgData name="Pujing Yang" userId="ab333b3b-3743-41c6-90fc-2f9eb70a673e" providerId="ADAL" clId="{AE6B5979-B045-428E-AEA2-D41CE4FD7FEB}" dt="2021-06-01T12:28:07.018" v="6585" actId="113"/>
          <ac:spMkLst>
            <pc:docMk/>
            <pc:sldMk cId="1424952091" sldId="324"/>
            <ac:spMk id="60" creationId="{F6800F16-D8D8-4394-B7E4-0532A6FB8645}"/>
          </ac:spMkLst>
        </pc:spChg>
        <pc:spChg chg="add mod">
          <ac:chgData name="Pujing Yang" userId="ab333b3b-3743-41c6-90fc-2f9eb70a673e" providerId="ADAL" clId="{AE6B5979-B045-428E-AEA2-D41CE4FD7FEB}" dt="2021-06-01T12:30:14.870" v="6623" actId="1076"/>
          <ac:spMkLst>
            <pc:docMk/>
            <pc:sldMk cId="1424952091" sldId="324"/>
            <ac:spMk id="61" creationId="{D8032E0D-5E38-4A91-9413-F2B2B03F2A84}"/>
          </ac:spMkLst>
        </pc:spChg>
        <pc:spChg chg="add mod">
          <ac:chgData name="Pujing Yang" userId="ab333b3b-3743-41c6-90fc-2f9eb70a673e" providerId="ADAL" clId="{AE6B5979-B045-428E-AEA2-D41CE4FD7FEB}" dt="2021-06-01T12:30:14.870" v="6623" actId="1076"/>
          <ac:spMkLst>
            <pc:docMk/>
            <pc:sldMk cId="1424952091" sldId="324"/>
            <ac:spMk id="62" creationId="{DA4D7219-50BF-41C1-AB50-9D81A4B100F2}"/>
          </ac:spMkLst>
        </pc:spChg>
        <pc:spChg chg="add mod">
          <ac:chgData name="Pujing Yang" userId="ab333b3b-3743-41c6-90fc-2f9eb70a673e" providerId="ADAL" clId="{AE6B5979-B045-428E-AEA2-D41CE4FD7FEB}" dt="2021-06-01T12:29:42.667" v="6616" actId="1076"/>
          <ac:spMkLst>
            <pc:docMk/>
            <pc:sldMk cId="1424952091" sldId="324"/>
            <ac:spMk id="63" creationId="{E357B68D-D833-45E0-A704-3FF28F2A6D0E}"/>
          </ac:spMkLst>
        </pc:spChg>
        <pc:grpChg chg="add mod topLvl">
          <ac:chgData name="Pujing Yang" userId="ab333b3b-3743-41c6-90fc-2f9eb70a673e" providerId="ADAL" clId="{AE6B5979-B045-428E-AEA2-D41CE4FD7FEB}" dt="2021-06-01T12:16:12.513" v="6385" actId="14861"/>
          <ac:grpSpMkLst>
            <pc:docMk/>
            <pc:sldMk cId="1424952091" sldId="324"/>
            <ac:grpSpMk id="9" creationId="{4B1838D4-9443-40BA-9BA5-6C10B0815906}"/>
          </ac:grpSpMkLst>
        </pc:grpChg>
        <pc:grpChg chg="add mod topLvl">
          <ac:chgData name="Pujing Yang" userId="ab333b3b-3743-41c6-90fc-2f9eb70a673e" providerId="ADAL" clId="{AE6B5979-B045-428E-AEA2-D41CE4FD7FEB}" dt="2021-06-01T12:16:12.513" v="6385" actId="14861"/>
          <ac:grpSpMkLst>
            <pc:docMk/>
            <pc:sldMk cId="1424952091" sldId="324"/>
            <ac:grpSpMk id="14" creationId="{C4014EE1-6890-4E98-BE18-98BF4C719282}"/>
          </ac:grpSpMkLst>
        </pc:grpChg>
        <pc:grpChg chg="add mod topLvl">
          <ac:chgData name="Pujing Yang" userId="ab333b3b-3743-41c6-90fc-2f9eb70a673e" providerId="ADAL" clId="{AE6B5979-B045-428E-AEA2-D41CE4FD7FEB}" dt="2021-06-01T12:16:12.513" v="6385" actId="14861"/>
          <ac:grpSpMkLst>
            <pc:docMk/>
            <pc:sldMk cId="1424952091" sldId="324"/>
            <ac:grpSpMk id="19" creationId="{6093DD68-DFDC-431E-9467-B1F80AEAAB98}"/>
          </ac:grpSpMkLst>
        </pc:grpChg>
        <pc:grpChg chg="add mod topLvl">
          <ac:chgData name="Pujing Yang" userId="ab333b3b-3743-41c6-90fc-2f9eb70a673e" providerId="ADAL" clId="{AE6B5979-B045-428E-AEA2-D41CE4FD7FEB}" dt="2021-06-01T12:16:12.513" v="6385" actId="14861"/>
          <ac:grpSpMkLst>
            <pc:docMk/>
            <pc:sldMk cId="1424952091" sldId="324"/>
            <ac:grpSpMk id="24" creationId="{C566981C-F2FD-46CC-9A98-765E86DC91FB}"/>
          </ac:grpSpMkLst>
        </pc:grpChg>
        <pc:grpChg chg="add mod topLvl">
          <ac:chgData name="Pujing Yang" userId="ab333b3b-3743-41c6-90fc-2f9eb70a673e" providerId="ADAL" clId="{AE6B5979-B045-428E-AEA2-D41CE4FD7FEB}" dt="2021-06-01T12:16:12.513" v="6385" actId="14861"/>
          <ac:grpSpMkLst>
            <pc:docMk/>
            <pc:sldMk cId="1424952091" sldId="324"/>
            <ac:grpSpMk id="29" creationId="{4E9459CB-09DF-462E-8D04-4030D580A7A9}"/>
          </ac:grpSpMkLst>
        </pc:grpChg>
        <pc:grpChg chg="add del mod topLvl">
          <ac:chgData name="Pujing Yang" userId="ab333b3b-3743-41c6-90fc-2f9eb70a673e" providerId="ADAL" clId="{AE6B5979-B045-428E-AEA2-D41CE4FD7FEB}" dt="2021-06-01T12:17:01.701" v="6433" actId="14861"/>
          <ac:grpSpMkLst>
            <pc:docMk/>
            <pc:sldMk cId="1424952091" sldId="324"/>
            <ac:grpSpMk id="54" creationId="{FF3DF959-9B0C-40B1-8672-BC9C262B3F15}"/>
          </ac:grpSpMkLst>
        </pc:grpChg>
        <pc:grpChg chg="add del mod topLvl">
          <ac:chgData name="Pujing Yang" userId="ab333b3b-3743-41c6-90fc-2f9eb70a673e" providerId="ADAL" clId="{AE6B5979-B045-428E-AEA2-D41CE4FD7FEB}" dt="2021-06-01T12:17:01.701" v="6433" actId="14861"/>
          <ac:grpSpMkLst>
            <pc:docMk/>
            <pc:sldMk cId="1424952091" sldId="324"/>
            <ac:grpSpMk id="55" creationId="{DB612365-8996-4458-B86F-DBA59F92238C}"/>
          </ac:grpSpMkLst>
        </pc:grpChg>
        <pc:grpChg chg="add del mod topLvl">
          <ac:chgData name="Pujing Yang" userId="ab333b3b-3743-41c6-90fc-2f9eb70a673e" providerId="ADAL" clId="{AE6B5979-B045-428E-AEA2-D41CE4FD7FEB}" dt="2021-06-01T12:17:01.701" v="6433" actId="14861"/>
          <ac:grpSpMkLst>
            <pc:docMk/>
            <pc:sldMk cId="1424952091" sldId="324"/>
            <ac:grpSpMk id="56" creationId="{6BBE4E41-38FE-46C9-938C-5A23C4670DAB}"/>
          </ac:grpSpMkLst>
        </pc:grpChg>
        <pc:grpChg chg="add del mod topLvl">
          <ac:chgData name="Pujing Yang" userId="ab333b3b-3743-41c6-90fc-2f9eb70a673e" providerId="ADAL" clId="{AE6B5979-B045-428E-AEA2-D41CE4FD7FEB}" dt="2021-06-01T12:17:01.701" v="6433" actId="14861"/>
          <ac:grpSpMkLst>
            <pc:docMk/>
            <pc:sldMk cId="1424952091" sldId="324"/>
            <ac:grpSpMk id="57" creationId="{9497BF1A-C8BD-4224-9249-2E1655D77870}"/>
          </ac:grpSpMkLst>
        </pc:grpChg>
        <pc:grpChg chg="add del mod">
          <ac:chgData name="Pujing Yang" userId="ab333b3b-3743-41c6-90fc-2f9eb70a673e" providerId="ADAL" clId="{AE6B5979-B045-428E-AEA2-D41CE4FD7FEB}" dt="2021-06-01T12:14:37.141" v="6303" actId="165"/>
          <ac:grpSpMkLst>
            <pc:docMk/>
            <pc:sldMk cId="1424952091" sldId="324"/>
            <ac:grpSpMk id="58" creationId="{11A5E60E-5AB8-4E0D-8F57-ACDA66EFD350}"/>
          </ac:grpSpMkLst>
        </pc:grpChg>
        <pc:picChg chg="add del mod modCrop">
          <ac:chgData name="Pujing Yang" userId="ab333b3b-3743-41c6-90fc-2f9eb70a673e" providerId="ADAL" clId="{AE6B5979-B045-428E-AEA2-D41CE4FD7FEB}" dt="2021-06-01T12:05:00.917" v="6184" actId="21"/>
          <ac:picMkLst>
            <pc:docMk/>
            <pc:sldMk cId="1424952091" sldId="324"/>
            <ac:picMk id="4" creationId="{7E823268-C9A0-4B2B-B2C9-A740789121C3}"/>
          </ac:picMkLst>
        </pc:picChg>
        <pc:picChg chg="add del mod">
          <ac:chgData name="Pujing Yang" userId="ab333b3b-3743-41c6-90fc-2f9eb70a673e" providerId="ADAL" clId="{AE6B5979-B045-428E-AEA2-D41CE4FD7FEB}" dt="2021-06-01T12:05:43.696" v="6194"/>
          <ac:picMkLst>
            <pc:docMk/>
            <pc:sldMk cId="1424952091" sldId="324"/>
            <ac:picMk id="5" creationId="{AEEC89C1-7FBA-476C-97B7-9554C05EFB74}"/>
          </ac:picMkLst>
        </pc:picChg>
        <pc:picChg chg="add mod ord">
          <ac:chgData name="Pujing Yang" userId="ab333b3b-3743-41c6-90fc-2f9eb70a673e" providerId="ADAL" clId="{AE6B5979-B045-428E-AEA2-D41CE4FD7FEB}" dt="2021-06-01T12:29:30.450" v="6614" actId="1076"/>
          <ac:picMkLst>
            <pc:docMk/>
            <pc:sldMk cId="1424952091" sldId="324"/>
            <ac:picMk id="8" creationId="{5DEE2D80-D8A0-40CA-A2C1-8FF98B757C9B}"/>
          </ac:picMkLst>
        </pc:picChg>
        <pc:picChg chg="mod">
          <ac:chgData name="Pujing Yang" userId="ab333b3b-3743-41c6-90fc-2f9eb70a673e" providerId="ADAL" clId="{AE6B5979-B045-428E-AEA2-D41CE4FD7FEB}" dt="2021-06-01T12:14:37.141" v="6303" actId="165"/>
          <ac:picMkLst>
            <pc:docMk/>
            <pc:sldMk cId="1424952091" sldId="324"/>
            <ac:picMk id="10" creationId="{31DA8EE3-16AD-40F9-A724-FD809120C9A0}"/>
          </ac:picMkLst>
        </pc:picChg>
        <pc:picChg chg="mod">
          <ac:chgData name="Pujing Yang" userId="ab333b3b-3743-41c6-90fc-2f9eb70a673e" providerId="ADAL" clId="{AE6B5979-B045-428E-AEA2-D41CE4FD7FEB}" dt="2021-06-01T12:14:37.141" v="6303" actId="165"/>
          <ac:picMkLst>
            <pc:docMk/>
            <pc:sldMk cId="1424952091" sldId="324"/>
            <ac:picMk id="11" creationId="{006187C4-6B07-469B-AD05-C0501FC5955C}"/>
          </ac:picMkLst>
        </pc:picChg>
        <pc:picChg chg="mod">
          <ac:chgData name="Pujing Yang" userId="ab333b3b-3743-41c6-90fc-2f9eb70a673e" providerId="ADAL" clId="{AE6B5979-B045-428E-AEA2-D41CE4FD7FEB}" dt="2021-06-01T12:14:37.141" v="6303" actId="165"/>
          <ac:picMkLst>
            <pc:docMk/>
            <pc:sldMk cId="1424952091" sldId="324"/>
            <ac:picMk id="12" creationId="{3B82FC7B-4DF8-4BE8-9D1F-50BA77005553}"/>
          </ac:picMkLst>
        </pc:picChg>
        <pc:picChg chg="mod">
          <ac:chgData name="Pujing Yang" userId="ab333b3b-3743-41c6-90fc-2f9eb70a673e" providerId="ADAL" clId="{AE6B5979-B045-428E-AEA2-D41CE4FD7FEB}" dt="2021-06-01T12:14:37.141" v="6303" actId="165"/>
          <ac:picMkLst>
            <pc:docMk/>
            <pc:sldMk cId="1424952091" sldId="324"/>
            <ac:picMk id="13" creationId="{E0149C8B-70B8-4B9A-B152-452FDFCC65D1}"/>
          </ac:picMkLst>
        </pc:picChg>
        <pc:picChg chg="mod">
          <ac:chgData name="Pujing Yang" userId="ab333b3b-3743-41c6-90fc-2f9eb70a673e" providerId="ADAL" clId="{AE6B5979-B045-428E-AEA2-D41CE4FD7FEB}" dt="2021-06-01T12:14:37.141" v="6303" actId="165"/>
          <ac:picMkLst>
            <pc:docMk/>
            <pc:sldMk cId="1424952091" sldId="324"/>
            <ac:picMk id="15" creationId="{7FDCBD59-21BB-475D-B810-EAAE586EACF8}"/>
          </ac:picMkLst>
        </pc:picChg>
        <pc:picChg chg="mod">
          <ac:chgData name="Pujing Yang" userId="ab333b3b-3743-41c6-90fc-2f9eb70a673e" providerId="ADAL" clId="{AE6B5979-B045-428E-AEA2-D41CE4FD7FEB}" dt="2021-06-01T12:14:37.141" v="6303" actId="165"/>
          <ac:picMkLst>
            <pc:docMk/>
            <pc:sldMk cId="1424952091" sldId="324"/>
            <ac:picMk id="16" creationId="{4FF26F50-E3D2-4D76-A896-FD88F6936F2A}"/>
          </ac:picMkLst>
        </pc:picChg>
        <pc:picChg chg="mod">
          <ac:chgData name="Pujing Yang" userId="ab333b3b-3743-41c6-90fc-2f9eb70a673e" providerId="ADAL" clId="{AE6B5979-B045-428E-AEA2-D41CE4FD7FEB}" dt="2021-06-01T12:14:37.141" v="6303" actId="165"/>
          <ac:picMkLst>
            <pc:docMk/>
            <pc:sldMk cId="1424952091" sldId="324"/>
            <ac:picMk id="17" creationId="{A433FFC9-E8F6-4007-B50E-585554DEFA1C}"/>
          </ac:picMkLst>
        </pc:picChg>
        <pc:picChg chg="mod">
          <ac:chgData name="Pujing Yang" userId="ab333b3b-3743-41c6-90fc-2f9eb70a673e" providerId="ADAL" clId="{AE6B5979-B045-428E-AEA2-D41CE4FD7FEB}" dt="2021-06-01T12:14:37.141" v="6303" actId="165"/>
          <ac:picMkLst>
            <pc:docMk/>
            <pc:sldMk cId="1424952091" sldId="324"/>
            <ac:picMk id="18" creationId="{DC34D66F-8E81-48EC-9EFE-F2684430A559}"/>
          </ac:picMkLst>
        </pc:picChg>
        <pc:picChg chg="mod">
          <ac:chgData name="Pujing Yang" userId="ab333b3b-3743-41c6-90fc-2f9eb70a673e" providerId="ADAL" clId="{AE6B5979-B045-428E-AEA2-D41CE4FD7FEB}" dt="2021-06-01T12:14:37.141" v="6303" actId="165"/>
          <ac:picMkLst>
            <pc:docMk/>
            <pc:sldMk cId="1424952091" sldId="324"/>
            <ac:picMk id="20" creationId="{2A1C9812-948C-4907-B04B-E7D3D9639A36}"/>
          </ac:picMkLst>
        </pc:picChg>
        <pc:picChg chg="mod">
          <ac:chgData name="Pujing Yang" userId="ab333b3b-3743-41c6-90fc-2f9eb70a673e" providerId="ADAL" clId="{AE6B5979-B045-428E-AEA2-D41CE4FD7FEB}" dt="2021-06-01T12:14:37.141" v="6303" actId="165"/>
          <ac:picMkLst>
            <pc:docMk/>
            <pc:sldMk cId="1424952091" sldId="324"/>
            <ac:picMk id="21" creationId="{EC4FBE98-4B9A-4B08-89D6-9FC9933AC746}"/>
          </ac:picMkLst>
        </pc:picChg>
        <pc:picChg chg="mod">
          <ac:chgData name="Pujing Yang" userId="ab333b3b-3743-41c6-90fc-2f9eb70a673e" providerId="ADAL" clId="{AE6B5979-B045-428E-AEA2-D41CE4FD7FEB}" dt="2021-06-01T12:14:37.141" v="6303" actId="165"/>
          <ac:picMkLst>
            <pc:docMk/>
            <pc:sldMk cId="1424952091" sldId="324"/>
            <ac:picMk id="22" creationId="{6ADFDD88-052B-4B05-AF1C-3A53473C21F5}"/>
          </ac:picMkLst>
        </pc:picChg>
        <pc:picChg chg="mod">
          <ac:chgData name="Pujing Yang" userId="ab333b3b-3743-41c6-90fc-2f9eb70a673e" providerId="ADAL" clId="{AE6B5979-B045-428E-AEA2-D41CE4FD7FEB}" dt="2021-06-01T12:14:37.141" v="6303" actId="165"/>
          <ac:picMkLst>
            <pc:docMk/>
            <pc:sldMk cId="1424952091" sldId="324"/>
            <ac:picMk id="23" creationId="{0A12A8BB-9233-4B3C-929D-59F5518D885B}"/>
          </ac:picMkLst>
        </pc:picChg>
        <pc:picChg chg="mod">
          <ac:chgData name="Pujing Yang" userId="ab333b3b-3743-41c6-90fc-2f9eb70a673e" providerId="ADAL" clId="{AE6B5979-B045-428E-AEA2-D41CE4FD7FEB}" dt="2021-06-01T12:14:37.141" v="6303" actId="165"/>
          <ac:picMkLst>
            <pc:docMk/>
            <pc:sldMk cId="1424952091" sldId="324"/>
            <ac:picMk id="25" creationId="{E1438FE3-DD32-4CCF-AC40-29596FD37F1D}"/>
          </ac:picMkLst>
        </pc:picChg>
        <pc:picChg chg="mod">
          <ac:chgData name="Pujing Yang" userId="ab333b3b-3743-41c6-90fc-2f9eb70a673e" providerId="ADAL" clId="{AE6B5979-B045-428E-AEA2-D41CE4FD7FEB}" dt="2021-06-01T12:14:37.141" v="6303" actId="165"/>
          <ac:picMkLst>
            <pc:docMk/>
            <pc:sldMk cId="1424952091" sldId="324"/>
            <ac:picMk id="26" creationId="{2B83A47D-E517-4135-86FE-B474FA5D3977}"/>
          </ac:picMkLst>
        </pc:picChg>
        <pc:picChg chg="mod">
          <ac:chgData name="Pujing Yang" userId="ab333b3b-3743-41c6-90fc-2f9eb70a673e" providerId="ADAL" clId="{AE6B5979-B045-428E-AEA2-D41CE4FD7FEB}" dt="2021-06-01T12:14:37.141" v="6303" actId="165"/>
          <ac:picMkLst>
            <pc:docMk/>
            <pc:sldMk cId="1424952091" sldId="324"/>
            <ac:picMk id="27" creationId="{01821BD5-A4C0-47FE-9BC0-CA5B0D8F0551}"/>
          </ac:picMkLst>
        </pc:picChg>
        <pc:picChg chg="mod">
          <ac:chgData name="Pujing Yang" userId="ab333b3b-3743-41c6-90fc-2f9eb70a673e" providerId="ADAL" clId="{AE6B5979-B045-428E-AEA2-D41CE4FD7FEB}" dt="2021-06-01T12:14:37.141" v="6303" actId="165"/>
          <ac:picMkLst>
            <pc:docMk/>
            <pc:sldMk cId="1424952091" sldId="324"/>
            <ac:picMk id="28" creationId="{3157446F-C5B5-46FE-A693-0E675D57674A}"/>
          </ac:picMkLst>
        </pc:picChg>
        <pc:picChg chg="mod">
          <ac:chgData name="Pujing Yang" userId="ab333b3b-3743-41c6-90fc-2f9eb70a673e" providerId="ADAL" clId="{AE6B5979-B045-428E-AEA2-D41CE4FD7FEB}" dt="2021-06-01T12:14:37.141" v="6303" actId="165"/>
          <ac:picMkLst>
            <pc:docMk/>
            <pc:sldMk cId="1424952091" sldId="324"/>
            <ac:picMk id="30" creationId="{CE4155FD-6913-4E09-9EC0-607D750416B5}"/>
          </ac:picMkLst>
        </pc:picChg>
        <pc:picChg chg="mod">
          <ac:chgData name="Pujing Yang" userId="ab333b3b-3743-41c6-90fc-2f9eb70a673e" providerId="ADAL" clId="{AE6B5979-B045-428E-AEA2-D41CE4FD7FEB}" dt="2021-06-01T12:14:37.141" v="6303" actId="165"/>
          <ac:picMkLst>
            <pc:docMk/>
            <pc:sldMk cId="1424952091" sldId="324"/>
            <ac:picMk id="31" creationId="{FF838C5B-0727-45B4-A06C-B8D54F18C257}"/>
          </ac:picMkLst>
        </pc:picChg>
        <pc:picChg chg="mod">
          <ac:chgData name="Pujing Yang" userId="ab333b3b-3743-41c6-90fc-2f9eb70a673e" providerId="ADAL" clId="{AE6B5979-B045-428E-AEA2-D41CE4FD7FEB}" dt="2021-06-01T12:14:37.141" v="6303" actId="165"/>
          <ac:picMkLst>
            <pc:docMk/>
            <pc:sldMk cId="1424952091" sldId="324"/>
            <ac:picMk id="32" creationId="{0E09C57C-40F8-4C29-AFA4-832405ACFE11}"/>
          </ac:picMkLst>
        </pc:picChg>
        <pc:picChg chg="mod">
          <ac:chgData name="Pujing Yang" userId="ab333b3b-3743-41c6-90fc-2f9eb70a673e" providerId="ADAL" clId="{AE6B5979-B045-428E-AEA2-D41CE4FD7FEB}" dt="2021-06-01T12:14:37.141" v="6303" actId="165"/>
          <ac:picMkLst>
            <pc:docMk/>
            <pc:sldMk cId="1424952091" sldId="324"/>
            <ac:picMk id="33" creationId="{99EF02A9-121D-49A3-9B09-F8C0251DB79C}"/>
          </ac:picMkLst>
        </pc:picChg>
        <pc:cxnChg chg="add mod">
          <ac:chgData name="Pujing Yang" userId="ab333b3b-3743-41c6-90fc-2f9eb70a673e" providerId="ADAL" clId="{AE6B5979-B045-428E-AEA2-D41CE4FD7FEB}" dt="2021-06-01T12:06:21.533" v="6204" actId="1076"/>
          <ac:cxnSpMkLst>
            <pc:docMk/>
            <pc:sldMk cId="1424952091" sldId="324"/>
            <ac:cxnSpMk id="6" creationId="{8D083006-990C-4ADF-B528-10FC189DDF29}"/>
          </ac:cxnSpMkLst>
        </pc:cxnChg>
      </pc:sldChg>
      <pc:sldChg chg="addSp delSp modSp add mod modTransition">
        <pc:chgData name="Pujing Yang" userId="ab333b3b-3743-41c6-90fc-2f9eb70a673e" providerId="ADAL" clId="{AE6B5979-B045-428E-AEA2-D41CE4FD7FEB}" dt="2021-06-01T23:35:32.307" v="7293"/>
        <pc:sldMkLst>
          <pc:docMk/>
          <pc:sldMk cId="1590261298" sldId="325"/>
        </pc:sldMkLst>
        <pc:spChg chg="mod ord">
          <ac:chgData name="Pujing Yang" userId="ab333b3b-3743-41c6-90fc-2f9eb70a673e" providerId="ADAL" clId="{AE6B5979-B045-428E-AEA2-D41CE4FD7FEB}" dt="2021-06-01T12:27:24.690" v="6575" actId="26606"/>
          <ac:spMkLst>
            <pc:docMk/>
            <pc:sldMk cId="1590261298" sldId="325"/>
            <ac:spMk id="2" creationId="{CA3F1BDD-E78B-46EB-B717-FD4832ABDEEC}"/>
          </ac:spMkLst>
        </pc:spChg>
        <pc:spChg chg="add del mod">
          <ac:chgData name="Pujing Yang" userId="ab333b3b-3743-41c6-90fc-2f9eb70a673e" providerId="ADAL" clId="{AE6B5979-B045-428E-AEA2-D41CE4FD7FEB}" dt="2021-06-01T12:27:25.832" v="6577" actId="1076"/>
          <ac:spMkLst>
            <pc:docMk/>
            <pc:sldMk cId="1590261298" sldId="325"/>
            <ac:spMk id="3" creationId="{25B40167-44BE-42CE-873A-80D3E0C48603}"/>
          </ac:spMkLst>
        </pc:spChg>
        <pc:spChg chg="add del">
          <ac:chgData name="Pujing Yang" userId="ab333b3b-3743-41c6-90fc-2f9eb70a673e" providerId="ADAL" clId="{AE6B5979-B045-428E-AEA2-D41CE4FD7FEB}" dt="2021-06-01T12:26:39.904" v="6562" actId="26606"/>
          <ac:spMkLst>
            <pc:docMk/>
            <pc:sldMk cId="1590261298" sldId="325"/>
            <ac:spMk id="11" creationId="{7FF47CB7-972F-479F-A36D-9E72D26EC8DA}"/>
          </ac:spMkLst>
        </pc:spChg>
        <pc:spChg chg="add del">
          <ac:chgData name="Pujing Yang" userId="ab333b3b-3743-41c6-90fc-2f9eb70a673e" providerId="ADAL" clId="{AE6B5979-B045-428E-AEA2-D41CE4FD7FEB}" dt="2021-06-01T12:26:39.904" v="6562" actId="26606"/>
          <ac:spMkLst>
            <pc:docMk/>
            <pc:sldMk cId="1590261298" sldId="325"/>
            <ac:spMk id="13" creationId="{0D153B68-5844-490D-8E67-F616D6D721CA}"/>
          </ac:spMkLst>
        </pc:spChg>
        <pc:spChg chg="add del">
          <ac:chgData name="Pujing Yang" userId="ab333b3b-3743-41c6-90fc-2f9eb70a673e" providerId="ADAL" clId="{AE6B5979-B045-428E-AEA2-D41CE4FD7FEB}" dt="2021-06-01T12:26:39.904" v="6562" actId="26606"/>
          <ac:spMkLst>
            <pc:docMk/>
            <pc:sldMk cId="1590261298" sldId="325"/>
            <ac:spMk id="15" creationId="{C64E267B-3F5A-4357-9E7F-C5FBE5D3B1E0}"/>
          </ac:spMkLst>
        </pc:spChg>
        <pc:spChg chg="add del">
          <ac:chgData name="Pujing Yang" userId="ab333b3b-3743-41c6-90fc-2f9eb70a673e" providerId="ADAL" clId="{AE6B5979-B045-428E-AEA2-D41CE4FD7FEB}" dt="2021-06-01T12:26:31.989" v="6555" actId="26606"/>
          <ac:spMkLst>
            <pc:docMk/>
            <pc:sldMk cId="1590261298" sldId="325"/>
            <ac:spMk id="24" creationId="{0E91F5CA-B392-444C-88E3-BF5BAAEBDEB0}"/>
          </ac:spMkLst>
        </pc:spChg>
        <pc:spChg chg="add del">
          <ac:chgData name="Pujing Yang" userId="ab333b3b-3743-41c6-90fc-2f9eb70a673e" providerId="ADAL" clId="{AE6B5979-B045-428E-AEA2-D41CE4FD7FEB}" dt="2021-06-01T12:26:31.989" v="6555" actId="26606"/>
          <ac:spMkLst>
            <pc:docMk/>
            <pc:sldMk cId="1590261298" sldId="325"/>
            <ac:spMk id="26" creationId="{9752D771-2D72-4B2C-B816-121D10C38ED0}"/>
          </ac:spMkLst>
        </pc:spChg>
        <pc:spChg chg="add del">
          <ac:chgData name="Pujing Yang" userId="ab333b3b-3743-41c6-90fc-2f9eb70a673e" providerId="ADAL" clId="{AE6B5979-B045-428E-AEA2-D41CE4FD7FEB}" dt="2021-06-01T12:26:31.989" v="6555" actId="26606"/>
          <ac:spMkLst>
            <pc:docMk/>
            <pc:sldMk cId="1590261298" sldId="325"/>
            <ac:spMk id="28" creationId="{58D2EC0A-5E54-424F-BE02-26DFFEBD6F9D}"/>
          </ac:spMkLst>
        </pc:spChg>
        <pc:spChg chg="add del">
          <ac:chgData name="Pujing Yang" userId="ab333b3b-3743-41c6-90fc-2f9eb70a673e" providerId="ADAL" clId="{AE6B5979-B045-428E-AEA2-D41CE4FD7FEB}" dt="2021-06-01T12:26:31.989" v="6555" actId="26606"/>
          <ac:spMkLst>
            <pc:docMk/>
            <pc:sldMk cId="1590261298" sldId="325"/>
            <ac:spMk id="30" creationId="{DDCE5572-4319-4D42-813F-C8C69C08CAA8}"/>
          </ac:spMkLst>
        </pc:spChg>
        <pc:spChg chg="add del">
          <ac:chgData name="Pujing Yang" userId="ab333b3b-3743-41c6-90fc-2f9eb70a673e" providerId="ADAL" clId="{AE6B5979-B045-428E-AEA2-D41CE4FD7FEB}" dt="2021-06-01T12:26:33.051" v="6557" actId="26606"/>
          <ac:spMkLst>
            <pc:docMk/>
            <pc:sldMk cId="1590261298" sldId="325"/>
            <ac:spMk id="34" creationId="{0E91F5CA-B392-444C-88E3-BF5BAAEBDEB0}"/>
          </ac:spMkLst>
        </pc:spChg>
        <pc:spChg chg="add del">
          <ac:chgData name="Pujing Yang" userId="ab333b3b-3743-41c6-90fc-2f9eb70a673e" providerId="ADAL" clId="{AE6B5979-B045-428E-AEA2-D41CE4FD7FEB}" dt="2021-06-01T12:26:33.051" v="6557" actId="26606"/>
          <ac:spMkLst>
            <pc:docMk/>
            <pc:sldMk cId="1590261298" sldId="325"/>
            <ac:spMk id="35" creationId="{63F3677B-A97D-4CAD-A971-B22755F563EC}"/>
          </ac:spMkLst>
        </pc:spChg>
        <pc:spChg chg="add del">
          <ac:chgData name="Pujing Yang" userId="ab333b3b-3743-41c6-90fc-2f9eb70a673e" providerId="ADAL" clId="{AE6B5979-B045-428E-AEA2-D41CE4FD7FEB}" dt="2021-06-01T12:26:37.819" v="6559" actId="26606"/>
          <ac:spMkLst>
            <pc:docMk/>
            <pc:sldMk cId="1590261298" sldId="325"/>
            <ac:spMk id="39" creationId="{A8123D8B-286B-4390-AAF3-92ED7DE91F10}"/>
          </ac:spMkLst>
        </pc:spChg>
        <pc:spChg chg="add del">
          <ac:chgData name="Pujing Yang" userId="ab333b3b-3743-41c6-90fc-2f9eb70a673e" providerId="ADAL" clId="{AE6B5979-B045-428E-AEA2-D41CE4FD7FEB}" dt="2021-06-01T12:26:37.819" v="6559" actId="26606"/>
          <ac:spMkLst>
            <pc:docMk/>
            <pc:sldMk cId="1590261298" sldId="325"/>
            <ac:spMk id="40" creationId="{99E990D0-49FE-4377-90B4-55732B233126}"/>
          </ac:spMkLst>
        </pc:spChg>
        <pc:spChg chg="add del">
          <ac:chgData name="Pujing Yang" userId="ab333b3b-3743-41c6-90fc-2f9eb70a673e" providerId="ADAL" clId="{AE6B5979-B045-428E-AEA2-D41CE4FD7FEB}" dt="2021-06-01T12:26:37.819" v="6559" actId="26606"/>
          <ac:spMkLst>
            <pc:docMk/>
            <pc:sldMk cId="1590261298" sldId="325"/>
            <ac:spMk id="41" creationId="{480C5605-8517-45F2-AB45-40BD3B23EC06}"/>
          </ac:spMkLst>
        </pc:spChg>
        <pc:spChg chg="add del">
          <ac:chgData name="Pujing Yang" userId="ab333b3b-3743-41c6-90fc-2f9eb70a673e" providerId="ADAL" clId="{AE6B5979-B045-428E-AEA2-D41CE4FD7FEB}" dt="2021-06-01T12:26:39.881" v="6561" actId="26606"/>
          <ac:spMkLst>
            <pc:docMk/>
            <pc:sldMk cId="1590261298" sldId="325"/>
            <ac:spMk id="45" creationId="{E914257E-1E2A-4AC7-89EC-1FB65C9C0A0D}"/>
          </ac:spMkLst>
        </pc:spChg>
        <pc:spChg chg="add del">
          <ac:chgData name="Pujing Yang" userId="ab333b3b-3743-41c6-90fc-2f9eb70a673e" providerId="ADAL" clId="{AE6B5979-B045-428E-AEA2-D41CE4FD7FEB}" dt="2021-06-01T12:26:39.881" v="6561" actId="26606"/>
          <ac:spMkLst>
            <pc:docMk/>
            <pc:sldMk cId="1590261298" sldId="325"/>
            <ac:spMk id="46" creationId="{03E1C8F1-97F5-489C-8308-958F09657254}"/>
          </ac:spMkLst>
        </pc:spChg>
        <pc:spChg chg="add del">
          <ac:chgData name="Pujing Yang" userId="ab333b3b-3743-41c6-90fc-2f9eb70a673e" providerId="ADAL" clId="{AE6B5979-B045-428E-AEA2-D41CE4FD7FEB}" dt="2021-06-01T12:26:39.881" v="6561" actId="26606"/>
          <ac:spMkLst>
            <pc:docMk/>
            <pc:sldMk cId="1590261298" sldId="325"/>
            <ac:spMk id="47" creationId="{DEB62645-D4DA-4E99-8344-B1536F63D108}"/>
          </ac:spMkLst>
        </pc:spChg>
        <pc:spChg chg="add del">
          <ac:chgData name="Pujing Yang" userId="ab333b3b-3743-41c6-90fc-2f9eb70a673e" providerId="ADAL" clId="{AE6B5979-B045-428E-AEA2-D41CE4FD7FEB}" dt="2021-06-01T12:27:24.690" v="6575" actId="26606"/>
          <ac:spMkLst>
            <pc:docMk/>
            <pc:sldMk cId="1590261298" sldId="325"/>
            <ac:spMk id="51" creationId="{9089EED9-F54D-4F20-A2C6-949DE4176959}"/>
          </ac:spMkLst>
        </pc:spChg>
        <pc:spChg chg="add del">
          <ac:chgData name="Pujing Yang" userId="ab333b3b-3743-41c6-90fc-2f9eb70a673e" providerId="ADAL" clId="{AE6B5979-B045-428E-AEA2-D41CE4FD7FEB}" dt="2021-06-01T12:27:24.690" v="6575" actId="26606"/>
          <ac:spMkLst>
            <pc:docMk/>
            <pc:sldMk cId="1590261298" sldId="325"/>
            <ac:spMk id="52" creationId="{EB1B078B-B000-44F9-B571-4AF20E88C141}"/>
          </ac:spMkLst>
        </pc:spChg>
        <pc:spChg chg="add del">
          <ac:chgData name="Pujing Yang" userId="ab333b3b-3743-41c6-90fc-2f9eb70a673e" providerId="ADAL" clId="{AE6B5979-B045-428E-AEA2-D41CE4FD7FEB}" dt="2021-06-01T12:27:24.690" v="6575" actId="26606"/>
          <ac:spMkLst>
            <pc:docMk/>
            <pc:sldMk cId="1590261298" sldId="325"/>
            <ac:spMk id="53" creationId="{B5AAC39E-8294-44DC-AB9F-2B9F22C397E1}"/>
          </ac:spMkLst>
        </pc:spChg>
        <pc:spChg chg="add del">
          <ac:chgData name="Pujing Yang" userId="ab333b3b-3743-41c6-90fc-2f9eb70a673e" providerId="ADAL" clId="{AE6B5979-B045-428E-AEA2-D41CE4FD7FEB}" dt="2021-06-01T12:27:24.690" v="6575" actId="26606"/>
          <ac:spMkLst>
            <pc:docMk/>
            <pc:sldMk cId="1590261298" sldId="325"/>
            <ac:spMk id="54" creationId="{BB4C4539-396B-4D77-B418-A202FDAB0524}"/>
          </ac:spMkLst>
        </pc:spChg>
        <pc:spChg chg="add del">
          <ac:chgData name="Pujing Yang" userId="ab333b3b-3743-41c6-90fc-2f9eb70a673e" providerId="ADAL" clId="{AE6B5979-B045-428E-AEA2-D41CE4FD7FEB}" dt="2021-06-01T12:27:24.690" v="6575" actId="26606"/>
          <ac:spMkLst>
            <pc:docMk/>
            <pc:sldMk cId="1590261298" sldId="325"/>
            <ac:spMk id="55" creationId="{F669F220-DD76-466C-87A6-5024673C4556}"/>
          </ac:spMkLst>
        </pc:spChg>
        <pc:spChg chg="add del">
          <ac:chgData name="Pujing Yang" userId="ab333b3b-3743-41c6-90fc-2f9eb70a673e" providerId="ADAL" clId="{AE6B5979-B045-428E-AEA2-D41CE4FD7FEB}" dt="2021-06-01T12:27:11.703" v="6569" actId="26606"/>
          <ac:spMkLst>
            <pc:docMk/>
            <pc:sldMk cId="1590261298" sldId="325"/>
            <ac:spMk id="64" creationId="{9089EED9-F54D-4F20-A2C6-949DE4176959}"/>
          </ac:spMkLst>
        </pc:spChg>
        <pc:spChg chg="add del">
          <ac:chgData name="Pujing Yang" userId="ab333b3b-3743-41c6-90fc-2f9eb70a673e" providerId="ADAL" clId="{AE6B5979-B045-428E-AEA2-D41CE4FD7FEB}" dt="2021-06-01T12:27:11.703" v="6569" actId="26606"/>
          <ac:spMkLst>
            <pc:docMk/>
            <pc:sldMk cId="1590261298" sldId="325"/>
            <ac:spMk id="66" creationId="{EB1B078B-B000-44F9-B571-4AF20E88C141}"/>
          </ac:spMkLst>
        </pc:spChg>
        <pc:spChg chg="add del">
          <ac:chgData name="Pujing Yang" userId="ab333b3b-3743-41c6-90fc-2f9eb70a673e" providerId="ADAL" clId="{AE6B5979-B045-428E-AEA2-D41CE4FD7FEB}" dt="2021-06-01T12:27:11.703" v="6569" actId="26606"/>
          <ac:spMkLst>
            <pc:docMk/>
            <pc:sldMk cId="1590261298" sldId="325"/>
            <ac:spMk id="68" creationId="{B5AAC39E-8294-44DC-AB9F-2B9F22C397E1}"/>
          </ac:spMkLst>
        </pc:spChg>
        <pc:spChg chg="add del">
          <ac:chgData name="Pujing Yang" userId="ab333b3b-3743-41c6-90fc-2f9eb70a673e" providerId="ADAL" clId="{AE6B5979-B045-428E-AEA2-D41CE4FD7FEB}" dt="2021-06-01T12:27:13.005" v="6571" actId="26606"/>
          <ac:spMkLst>
            <pc:docMk/>
            <pc:sldMk cId="1590261298" sldId="325"/>
            <ac:spMk id="70" creationId="{DDCE5572-4319-4D42-813F-C8C69C08CAA8}"/>
          </ac:spMkLst>
        </pc:spChg>
        <pc:spChg chg="add del">
          <ac:chgData name="Pujing Yang" userId="ab333b3b-3743-41c6-90fc-2f9eb70a673e" providerId="ADAL" clId="{AE6B5979-B045-428E-AEA2-D41CE4FD7FEB}" dt="2021-06-01T12:27:13.005" v="6571" actId="26606"/>
          <ac:spMkLst>
            <pc:docMk/>
            <pc:sldMk cId="1590261298" sldId="325"/>
            <ac:spMk id="73" creationId="{0E91F5CA-B392-444C-88E3-BF5BAAEBDEB0}"/>
          </ac:spMkLst>
        </pc:spChg>
        <pc:spChg chg="add del">
          <ac:chgData name="Pujing Yang" userId="ab333b3b-3743-41c6-90fc-2f9eb70a673e" providerId="ADAL" clId="{AE6B5979-B045-428E-AEA2-D41CE4FD7FEB}" dt="2021-06-01T12:27:13.005" v="6571" actId="26606"/>
          <ac:spMkLst>
            <pc:docMk/>
            <pc:sldMk cId="1590261298" sldId="325"/>
            <ac:spMk id="74" creationId="{9752D771-2D72-4B2C-B816-121D10C38ED0}"/>
          </ac:spMkLst>
        </pc:spChg>
        <pc:spChg chg="add del">
          <ac:chgData name="Pujing Yang" userId="ab333b3b-3743-41c6-90fc-2f9eb70a673e" providerId="ADAL" clId="{AE6B5979-B045-428E-AEA2-D41CE4FD7FEB}" dt="2021-06-01T12:27:13.005" v="6571" actId="26606"/>
          <ac:spMkLst>
            <pc:docMk/>
            <pc:sldMk cId="1590261298" sldId="325"/>
            <ac:spMk id="75" creationId="{58D2EC0A-5E54-424F-BE02-26DFFEBD6F9D}"/>
          </ac:spMkLst>
        </pc:spChg>
        <pc:spChg chg="add del">
          <ac:chgData name="Pujing Yang" userId="ab333b3b-3743-41c6-90fc-2f9eb70a673e" providerId="ADAL" clId="{AE6B5979-B045-428E-AEA2-D41CE4FD7FEB}" dt="2021-06-01T12:27:22.371" v="6573" actId="26606"/>
          <ac:spMkLst>
            <pc:docMk/>
            <pc:sldMk cId="1590261298" sldId="325"/>
            <ac:spMk id="79" creationId="{DF58F864-3E03-4ACC-B622-FC8A05463C8A}"/>
          </ac:spMkLst>
        </pc:spChg>
        <pc:spChg chg="add del">
          <ac:chgData name="Pujing Yang" userId="ab333b3b-3743-41c6-90fc-2f9eb70a673e" providerId="ADAL" clId="{AE6B5979-B045-428E-AEA2-D41CE4FD7FEB}" dt="2021-06-01T12:27:22.371" v="6573" actId="26606"/>
          <ac:spMkLst>
            <pc:docMk/>
            <pc:sldMk cId="1590261298" sldId="325"/>
            <ac:spMk id="80" creationId="{3C989A3A-C9E7-495B-A21A-834969F6C329}"/>
          </ac:spMkLst>
        </pc:spChg>
        <pc:spChg chg="add del">
          <ac:chgData name="Pujing Yang" userId="ab333b3b-3743-41c6-90fc-2f9eb70a673e" providerId="ADAL" clId="{AE6B5979-B045-428E-AEA2-D41CE4FD7FEB}" dt="2021-06-01T12:27:22.371" v="6573" actId="26606"/>
          <ac:spMkLst>
            <pc:docMk/>
            <pc:sldMk cId="1590261298" sldId="325"/>
            <ac:spMk id="81" creationId="{BD035CF7-1ABD-4283-893B-B11887E01FF2}"/>
          </ac:spMkLst>
        </pc:spChg>
        <pc:spChg chg="add del">
          <ac:chgData name="Pujing Yang" userId="ab333b3b-3743-41c6-90fc-2f9eb70a673e" providerId="ADAL" clId="{AE6B5979-B045-428E-AEA2-D41CE4FD7FEB}" dt="2021-06-01T12:27:22.371" v="6573" actId="26606"/>
          <ac:spMkLst>
            <pc:docMk/>
            <pc:sldMk cId="1590261298" sldId="325"/>
            <ac:spMk id="82" creationId="{CDB61AC5-E914-4DD1-981E-A09A09436629}"/>
          </ac:spMkLst>
        </pc:spChg>
        <pc:spChg chg="add del">
          <ac:chgData name="Pujing Yang" userId="ab333b3b-3743-41c6-90fc-2f9eb70a673e" providerId="ADAL" clId="{AE6B5979-B045-428E-AEA2-D41CE4FD7FEB}" dt="2021-06-01T12:27:22.371" v="6573" actId="26606"/>
          <ac:spMkLst>
            <pc:docMk/>
            <pc:sldMk cId="1590261298" sldId="325"/>
            <ac:spMk id="83" creationId="{C14E3979-70AA-40AC-92D0-F1ED4CCF2470}"/>
          </ac:spMkLst>
        </pc:spChg>
        <pc:spChg chg="add del">
          <ac:chgData name="Pujing Yang" userId="ab333b3b-3743-41c6-90fc-2f9eb70a673e" providerId="ADAL" clId="{AE6B5979-B045-428E-AEA2-D41CE4FD7FEB}" dt="2021-06-01T12:27:24.690" v="6575" actId="26606"/>
          <ac:spMkLst>
            <pc:docMk/>
            <pc:sldMk cId="1590261298" sldId="325"/>
            <ac:spMk id="87" creationId="{EC3FE92E-FF21-46DB-BE36-B3A5D4149B10}"/>
          </ac:spMkLst>
        </pc:spChg>
        <pc:spChg chg="add del">
          <ac:chgData name="Pujing Yang" userId="ab333b3b-3743-41c6-90fc-2f9eb70a673e" providerId="ADAL" clId="{AE6B5979-B045-428E-AEA2-D41CE4FD7FEB}" dt="2021-06-01T12:27:24.690" v="6575" actId="26606"/>
          <ac:spMkLst>
            <pc:docMk/>
            <pc:sldMk cId="1590261298" sldId="325"/>
            <ac:spMk id="88" creationId="{2EC25AED-430D-4A07-ADB6-252CF7E7ACC4}"/>
          </ac:spMkLst>
        </pc:spChg>
        <pc:spChg chg="add del">
          <ac:chgData name="Pujing Yang" userId="ab333b3b-3743-41c6-90fc-2f9eb70a673e" providerId="ADAL" clId="{AE6B5979-B045-428E-AEA2-D41CE4FD7FEB}" dt="2021-06-01T12:27:24.690" v="6575" actId="26606"/>
          <ac:spMkLst>
            <pc:docMk/>
            <pc:sldMk cId="1590261298" sldId="325"/>
            <ac:spMk id="89" creationId="{9F48715D-317D-433A-8A66-24AD004FA6BB}"/>
          </ac:spMkLst>
        </pc:spChg>
        <pc:spChg chg="add del">
          <ac:chgData name="Pujing Yang" userId="ab333b3b-3743-41c6-90fc-2f9eb70a673e" providerId="ADAL" clId="{AE6B5979-B045-428E-AEA2-D41CE4FD7FEB}" dt="2021-06-01T12:27:24.690" v="6575" actId="26606"/>
          <ac:spMkLst>
            <pc:docMk/>
            <pc:sldMk cId="1590261298" sldId="325"/>
            <ac:spMk id="90" creationId="{CCDA2796-9426-4BC2-84E6-81523C110066}"/>
          </ac:spMkLst>
        </pc:spChg>
        <pc:picChg chg="mod">
          <ac:chgData name="Pujing Yang" userId="ab333b3b-3743-41c6-90fc-2f9eb70a673e" providerId="ADAL" clId="{AE6B5979-B045-428E-AEA2-D41CE4FD7FEB}" dt="2021-06-01T12:27:30.641" v="6579" actId="1076"/>
          <ac:picMkLst>
            <pc:docMk/>
            <pc:sldMk cId="1590261298" sldId="325"/>
            <ac:picMk id="4" creationId="{6FFFA40F-4300-4FE6-B3DB-40A4A2CA5A56}"/>
          </ac:picMkLst>
        </pc:picChg>
        <pc:picChg chg="add del">
          <ac:chgData name="Pujing Yang" userId="ab333b3b-3743-41c6-90fc-2f9eb70a673e" providerId="ADAL" clId="{AE6B5979-B045-428E-AEA2-D41CE4FD7FEB}" dt="2021-06-01T12:26:31.989" v="6555" actId="26606"/>
          <ac:picMkLst>
            <pc:docMk/>
            <pc:sldMk cId="1590261298" sldId="325"/>
            <ac:picMk id="20" creationId="{DEB2E8C4-C3E7-4048-A43D-9859510CFA98}"/>
          </ac:picMkLst>
        </pc:picChg>
        <pc:picChg chg="add del">
          <ac:chgData name="Pujing Yang" userId="ab333b3b-3743-41c6-90fc-2f9eb70a673e" providerId="ADAL" clId="{AE6B5979-B045-428E-AEA2-D41CE4FD7FEB}" dt="2021-06-01T12:26:33.051" v="6557" actId="26606"/>
          <ac:picMkLst>
            <pc:docMk/>
            <pc:sldMk cId="1590261298" sldId="325"/>
            <ac:picMk id="32" creationId="{DEB2E8C4-C3E7-4048-A43D-9859510CFA98}"/>
          </ac:picMkLst>
        </pc:picChg>
        <pc:picChg chg="add del">
          <ac:chgData name="Pujing Yang" userId="ab333b3b-3743-41c6-90fc-2f9eb70a673e" providerId="ADAL" clId="{AE6B5979-B045-428E-AEA2-D41CE4FD7FEB}" dt="2021-06-01T12:26:37.819" v="6559" actId="26606"/>
          <ac:picMkLst>
            <pc:docMk/>
            <pc:sldMk cId="1590261298" sldId="325"/>
            <ac:picMk id="37" creationId="{DEB2E8C4-C3E7-4048-A43D-9859510CFA98}"/>
          </ac:picMkLst>
        </pc:picChg>
        <pc:picChg chg="add del">
          <ac:chgData name="Pujing Yang" userId="ab333b3b-3743-41c6-90fc-2f9eb70a673e" providerId="ADAL" clId="{AE6B5979-B045-428E-AEA2-D41CE4FD7FEB}" dt="2021-06-01T12:26:39.881" v="6561" actId="26606"/>
          <ac:picMkLst>
            <pc:docMk/>
            <pc:sldMk cId="1590261298" sldId="325"/>
            <ac:picMk id="43" creationId="{DEB2E8C4-C3E7-4048-A43D-9859510CFA98}"/>
          </ac:picMkLst>
        </pc:picChg>
        <pc:picChg chg="add del">
          <ac:chgData name="Pujing Yang" userId="ab333b3b-3743-41c6-90fc-2f9eb70a673e" providerId="ADAL" clId="{AE6B5979-B045-428E-AEA2-D41CE4FD7FEB}" dt="2021-06-01T12:27:24.690" v="6575" actId="26606"/>
          <ac:picMkLst>
            <pc:docMk/>
            <pc:sldMk cId="1590261298" sldId="325"/>
            <ac:picMk id="49" creationId="{DEB2E8C4-C3E7-4048-A43D-9859510CFA98}"/>
          </ac:picMkLst>
        </pc:picChg>
        <pc:picChg chg="add del">
          <ac:chgData name="Pujing Yang" userId="ab333b3b-3743-41c6-90fc-2f9eb70a673e" providerId="ADAL" clId="{AE6B5979-B045-428E-AEA2-D41CE4FD7FEB}" dt="2021-06-01T12:27:11.703" v="6569" actId="26606"/>
          <ac:picMkLst>
            <pc:docMk/>
            <pc:sldMk cId="1590261298" sldId="325"/>
            <ac:picMk id="60" creationId="{DEB2E8C4-C3E7-4048-A43D-9859510CFA98}"/>
          </ac:picMkLst>
        </pc:picChg>
        <pc:picChg chg="add del">
          <ac:chgData name="Pujing Yang" userId="ab333b3b-3743-41c6-90fc-2f9eb70a673e" providerId="ADAL" clId="{AE6B5979-B045-428E-AEA2-D41CE4FD7FEB}" dt="2021-06-01T12:27:13.005" v="6571" actId="26606"/>
          <ac:picMkLst>
            <pc:docMk/>
            <pc:sldMk cId="1590261298" sldId="325"/>
            <ac:picMk id="71" creationId="{DEB2E8C4-C3E7-4048-A43D-9859510CFA98}"/>
          </ac:picMkLst>
        </pc:picChg>
        <pc:picChg chg="add del">
          <ac:chgData name="Pujing Yang" userId="ab333b3b-3743-41c6-90fc-2f9eb70a673e" providerId="ADAL" clId="{AE6B5979-B045-428E-AEA2-D41CE4FD7FEB}" dt="2021-06-01T12:27:22.371" v="6573" actId="26606"/>
          <ac:picMkLst>
            <pc:docMk/>
            <pc:sldMk cId="1590261298" sldId="325"/>
            <ac:picMk id="77" creationId="{DEB2E8C4-C3E7-4048-A43D-9859510CFA98}"/>
          </ac:picMkLst>
        </pc:picChg>
        <pc:picChg chg="add del">
          <ac:chgData name="Pujing Yang" userId="ab333b3b-3743-41c6-90fc-2f9eb70a673e" providerId="ADAL" clId="{AE6B5979-B045-428E-AEA2-D41CE4FD7FEB}" dt="2021-06-01T12:27:24.690" v="6575" actId="26606"/>
          <ac:picMkLst>
            <pc:docMk/>
            <pc:sldMk cId="1590261298" sldId="325"/>
            <ac:picMk id="85" creationId="{DEB2E8C4-C3E7-4048-A43D-9859510CFA98}"/>
          </ac:picMkLst>
        </pc:picChg>
        <pc:inkChg chg="add del">
          <ac:chgData name="Pujing Yang" userId="ab333b3b-3743-41c6-90fc-2f9eb70a673e" providerId="ADAL" clId="{AE6B5979-B045-428E-AEA2-D41CE4FD7FEB}" dt="2021-06-01T12:26:31.989" v="6555" actId="26606"/>
          <ac:inkMkLst>
            <pc:docMk/>
            <pc:sldMk cId="1590261298" sldId="325"/>
            <ac:inkMk id="22" creationId="{24D29CCB-7956-4E3E-8880-304085F04BF4}"/>
          </ac:inkMkLst>
        </pc:inkChg>
        <pc:inkChg chg="add del">
          <ac:chgData name="Pujing Yang" userId="ab333b3b-3743-41c6-90fc-2f9eb70a673e" providerId="ADAL" clId="{AE6B5979-B045-428E-AEA2-D41CE4FD7FEB}" dt="2021-06-01T12:26:33.051" v="6557" actId="26606"/>
          <ac:inkMkLst>
            <pc:docMk/>
            <pc:sldMk cId="1590261298" sldId="325"/>
            <ac:inkMk id="33" creationId="{24D29CCB-7956-4E3E-8880-304085F04BF4}"/>
          </ac:inkMkLst>
        </pc:inkChg>
        <pc:inkChg chg="add del">
          <ac:chgData name="Pujing Yang" userId="ab333b3b-3743-41c6-90fc-2f9eb70a673e" providerId="ADAL" clId="{AE6B5979-B045-428E-AEA2-D41CE4FD7FEB}" dt="2021-06-01T12:26:37.819" v="6559" actId="26606"/>
          <ac:inkMkLst>
            <pc:docMk/>
            <pc:sldMk cId="1590261298" sldId="325"/>
            <ac:inkMk id="38" creationId="{24D29CCB-7956-4E3E-8880-304085F04BF4}"/>
          </ac:inkMkLst>
        </pc:inkChg>
        <pc:inkChg chg="add del">
          <ac:chgData name="Pujing Yang" userId="ab333b3b-3743-41c6-90fc-2f9eb70a673e" providerId="ADAL" clId="{AE6B5979-B045-428E-AEA2-D41CE4FD7FEB}" dt="2021-06-01T12:26:39.881" v="6561" actId="26606"/>
          <ac:inkMkLst>
            <pc:docMk/>
            <pc:sldMk cId="1590261298" sldId="325"/>
            <ac:inkMk id="44" creationId="{24D29CCB-7956-4E3E-8880-304085F04BF4}"/>
          </ac:inkMkLst>
        </pc:inkChg>
        <pc:inkChg chg="add del">
          <ac:chgData name="Pujing Yang" userId="ab333b3b-3743-41c6-90fc-2f9eb70a673e" providerId="ADAL" clId="{AE6B5979-B045-428E-AEA2-D41CE4FD7FEB}" dt="2021-06-01T12:27:24.690" v="6575" actId="26606"/>
          <ac:inkMkLst>
            <pc:docMk/>
            <pc:sldMk cId="1590261298" sldId="325"/>
            <ac:inkMk id="50" creationId="{24D29CCB-7956-4E3E-8880-304085F04BF4}"/>
          </ac:inkMkLst>
        </pc:inkChg>
        <pc:inkChg chg="add del">
          <ac:chgData name="Pujing Yang" userId="ab333b3b-3743-41c6-90fc-2f9eb70a673e" providerId="ADAL" clId="{AE6B5979-B045-428E-AEA2-D41CE4FD7FEB}" dt="2021-06-01T12:27:11.703" v="6569" actId="26606"/>
          <ac:inkMkLst>
            <pc:docMk/>
            <pc:sldMk cId="1590261298" sldId="325"/>
            <ac:inkMk id="62" creationId="{24D29CCB-7956-4E3E-8880-304085F04BF4}"/>
          </ac:inkMkLst>
        </pc:inkChg>
        <pc:inkChg chg="add del">
          <ac:chgData name="Pujing Yang" userId="ab333b3b-3743-41c6-90fc-2f9eb70a673e" providerId="ADAL" clId="{AE6B5979-B045-428E-AEA2-D41CE4FD7FEB}" dt="2021-06-01T12:27:13.005" v="6571" actId="26606"/>
          <ac:inkMkLst>
            <pc:docMk/>
            <pc:sldMk cId="1590261298" sldId="325"/>
            <ac:inkMk id="72" creationId="{24D29CCB-7956-4E3E-8880-304085F04BF4}"/>
          </ac:inkMkLst>
        </pc:inkChg>
        <pc:inkChg chg="add del">
          <ac:chgData name="Pujing Yang" userId="ab333b3b-3743-41c6-90fc-2f9eb70a673e" providerId="ADAL" clId="{AE6B5979-B045-428E-AEA2-D41CE4FD7FEB}" dt="2021-06-01T12:27:22.371" v="6573" actId="26606"/>
          <ac:inkMkLst>
            <pc:docMk/>
            <pc:sldMk cId="1590261298" sldId="325"/>
            <ac:inkMk id="78" creationId="{24D29CCB-7956-4E3E-8880-304085F04BF4}"/>
          </ac:inkMkLst>
        </pc:inkChg>
        <pc:inkChg chg="add del">
          <ac:chgData name="Pujing Yang" userId="ab333b3b-3743-41c6-90fc-2f9eb70a673e" providerId="ADAL" clId="{AE6B5979-B045-428E-AEA2-D41CE4FD7FEB}" dt="2021-06-01T12:27:24.690" v="6575" actId="26606"/>
          <ac:inkMkLst>
            <pc:docMk/>
            <pc:sldMk cId="1590261298" sldId="325"/>
            <ac:inkMk id="86" creationId="{24D29CCB-7956-4E3E-8880-304085F04BF4}"/>
          </ac:inkMkLst>
        </pc:inkChg>
      </pc:sldChg>
      <pc:sldChg chg="addSp delSp modSp add del mod setBg">
        <pc:chgData name="Pujing Yang" userId="ab333b3b-3743-41c6-90fc-2f9eb70a673e" providerId="ADAL" clId="{AE6B5979-B045-428E-AEA2-D41CE4FD7FEB}" dt="2021-06-01T12:36:16.049" v="6706" actId="47"/>
        <pc:sldMkLst>
          <pc:docMk/>
          <pc:sldMk cId="143076193" sldId="326"/>
        </pc:sldMkLst>
        <pc:spChg chg="del">
          <ac:chgData name="Pujing Yang" userId="ab333b3b-3743-41c6-90fc-2f9eb70a673e" providerId="ADAL" clId="{AE6B5979-B045-428E-AEA2-D41CE4FD7FEB}" dt="2021-06-01T12:31:53.631" v="6647" actId="478"/>
          <ac:spMkLst>
            <pc:docMk/>
            <pc:sldMk cId="143076193" sldId="326"/>
            <ac:spMk id="2" creationId="{EE8D6C59-16B4-4A04-A493-7D787CCF476D}"/>
          </ac:spMkLst>
        </pc:spChg>
        <pc:spChg chg="mod">
          <ac:chgData name="Pujing Yang" userId="ab333b3b-3743-41c6-90fc-2f9eb70a673e" providerId="ADAL" clId="{AE6B5979-B045-428E-AEA2-D41CE4FD7FEB}" dt="2021-06-01T12:32:30.854" v="6651" actId="26606"/>
          <ac:spMkLst>
            <pc:docMk/>
            <pc:sldMk cId="143076193" sldId="326"/>
            <ac:spMk id="10" creationId="{BFA95F6D-ED2D-47F9-84DB-A90245220A18}"/>
          </ac:spMkLst>
        </pc:spChg>
        <pc:spChg chg="del">
          <ac:chgData name="Pujing Yang" userId="ab333b3b-3743-41c6-90fc-2f9eb70a673e" providerId="ADAL" clId="{AE6B5979-B045-428E-AEA2-D41CE4FD7FEB}" dt="2021-06-01T12:31:56.752" v="6648" actId="478"/>
          <ac:spMkLst>
            <pc:docMk/>
            <pc:sldMk cId="143076193" sldId="326"/>
            <ac:spMk id="14" creationId="{D678FE49-C951-4D92-A892-4AFEC89C87ED}"/>
          </ac:spMkLst>
        </pc:spChg>
        <pc:spChg chg="add del mod">
          <ac:chgData name="Pujing Yang" userId="ab333b3b-3743-41c6-90fc-2f9eb70a673e" providerId="ADAL" clId="{AE6B5979-B045-428E-AEA2-D41CE4FD7FEB}" dt="2021-06-01T12:33:56.840" v="6679"/>
          <ac:spMkLst>
            <pc:docMk/>
            <pc:sldMk cId="143076193" sldId="326"/>
            <ac:spMk id="20" creationId="{E95E673B-988F-413F-8DB7-2F04F056334B}"/>
          </ac:spMkLst>
        </pc:spChg>
        <pc:spChg chg="add del">
          <ac:chgData name="Pujing Yang" userId="ab333b3b-3743-41c6-90fc-2f9eb70a673e" providerId="ADAL" clId="{AE6B5979-B045-428E-AEA2-D41CE4FD7FEB}" dt="2021-06-01T12:32:30.854" v="6651" actId="26606"/>
          <ac:spMkLst>
            <pc:docMk/>
            <pc:sldMk cId="143076193" sldId="326"/>
            <ac:spMk id="21" creationId="{E914257E-1E2A-4AC7-89EC-1FB65C9C0A0D}"/>
          </ac:spMkLst>
        </pc:spChg>
        <pc:spChg chg="add del">
          <ac:chgData name="Pujing Yang" userId="ab333b3b-3743-41c6-90fc-2f9eb70a673e" providerId="ADAL" clId="{AE6B5979-B045-428E-AEA2-D41CE4FD7FEB}" dt="2021-06-01T12:32:30.854" v="6651" actId="26606"/>
          <ac:spMkLst>
            <pc:docMk/>
            <pc:sldMk cId="143076193" sldId="326"/>
            <ac:spMk id="23" creationId="{03E1C8F1-97F5-489C-8308-958F09657254}"/>
          </ac:spMkLst>
        </pc:spChg>
        <pc:spChg chg="add del">
          <ac:chgData name="Pujing Yang" userId="ab333b3b-3743-41c6-90fc-2f9eb70a673e" providerId="ADAL" clId="{AE6B5979-B045-428E-AEA2-D41CE4FD7FEB}" dt="2021-06-01T12:32:30.854" v="6651" actId="26606"/>
          <ac:spMkLst>
            <pc:docMk/>
            <pc:sldMk cId="143076193" sldId="326"/>
            <ac:spMk id="25" creationId="{DEB62645-D4DA-4E99-8344-B1536F63D108}"/>
          </ac:spMkLst>
        </pc:spChg>
        <pc:spChg chg="add">
          <ac:chgData name="Pujing Yang" userId="ab333b3b-3743-41c6-90fc-2f9eb70a673e" providerId="ADAL" clId="{AE6B5979-B045-428E-AEA2-D41CE4FD7FEB}" dt="2021-06-01T12:32:30.854" v="6651" actId="26606"/>
          <ac:spMkLst>
            <pc:docMk/>
            <pc:sldMk cId="143076193" sldId="326"/>
            <ac:spMk id="34" creationId="{DF58F864-3E03-4ACC-B622-FC8A05463C8A}"/>
          </ac:spMkLst>
        </pc:spChg>
        <pc:spChg chg="add">
          <ac:chgData name="Pujing Yang" userId="ab333b3b-3743-41c6-90fc-2f9eb70a673e" providerId="ADAL" clId="{AE6B5979-B045-428E-AEA2-D41CE4FD7FEB}" dt="2021-06-01T12:32:30.854" v="6651" actId="26606"/>
          <ac:spMkLst>
            <pc:docMk/>
            <pc:sldMk cId="143076193" sldId="326"/>
            <ac:spMk id="36" creationId="{3C989A3A-C9E7-495B-A21A-834969F6C329}"/>
          </ac:spMkLst>
        </pc:spChg>
        <pc:spChg chg="add">
          <ac:chgData name="Pujing Yang" userId="ab333b3b-3743-41c6-90fc-2f9eb70a673e" providerId="ADAL" clId="{AE6B5979-B045-428E-AEA2-D41CE4FD7FEB}" dt="2021-06-01T12:32:30.854" v="6651" actId="26606"/>
          <ac:spMkLst>
            <pc:docMk/>
            <pc:sldMk cId="143076193" sldId="326"/>
            <ac:spMk id="38" creationId="{BD035CF7-1ABD-4283-893B-B11887E01FF2}"/>
          </ac:spMkLst>
        </pc:spChg>
        <pc:spChg chg="add">
          <ac:chgData name="Pujing Yang" userId="ab333b3b-3743-41c6-90fc-2f9eb70a673e" providerId="ADAL" clId="{AE6B5979-B045-428E-AEA2-D41CE4FD7FEB}" dt="2021-06-01T12:32:30.854" v="6651" actId="26606"/>
          <ac:spMkLst>
            <pc:docMk/>
            <pc:sldMk cId="143076193" sldId="326"/>
            <ac:spMk id="40" creationId="{CDB61AC5-E914-4DD1-981E-A09A09436629}"/>
          </ac:spMkLst>
        </pc:spChg>
        <pc:spChg chg="add">
          <ac:chgData name="Pujing Yang" userId="ab333b3b-3743-41c6-90fc-2f9eb70a673e" providerId="ADAL" clId="{AE6B5979-B045-428E-AEA2-D41CE4FD7FEB}" dt="2021-06-01T12:32:30.854" v="6651" actId="26606"/>
          <ac:spMkLst>
            <pc:docMk/>
            <pc:sldMk cId="143076193" sldId="326"/>
            <ac:spMk id="42" creationId="{C14E3979-70AA-40AC-92D0-F1ED4CCF2470}"/>
          </ac:spMkLst>
        </pc:spChg>
        <pc:picChg chg="del">
          <ac:chgData name="Pujing Yang" userId="ab333b3b-3743-41c6-90fc-2f9eb70a673e" providerId="ADAL" clId="{AE6B5979-B045-428E-AEA2-D41CE4FD7FEB}" dt="2021-06-01T12:31:53.631" v="6647" actId="478"/>
          <ac:picMkLst>
            <pc:docMk/>
            <pc:sldMk cId="143076193" sldId="326"/>
            <ac:picMk id="3" creationId="{E2AA497A-8FF1-40B4-BBB5-082FB92C3E09}"/>
          </ac:picMkLst>
        </pc:picChg>
        <pc:picChg chg="del">
          <ac:chgData name="Pujing Yang" userId="ab333b3b-3743-41c6-90fc-2f9eb70a673e" providerId="ADAL" clId="{AE6B5979-B045-428E-AEA2-D41CE4FD7FEB}" dt="2021-06-01T12:31:53.631" v="6647" actId="478"/>
          <ac:picMkLst>
            <pc:docMk/>
            <pc:sldMk cId="143076193" sldId="326"/>
            <ac:picMk id="8" creationId="{3BAE9FD9-1B8B-456D-9654-21281F743339}"/>
          </ac:picMkLst>
        </pc:picChg>
        <pc:picChg chg="mod ord">
          <ac:chgData name="Pujing Yang" userId="ab333b3b-3743-41c6-90fc-2f9eb70a673e" providerId="ADAL" clId="{AE6B5979-B045-428E-AEA2-D41CE4FD7FEB}" dt="2021-06-01T12:32:30.854" v="6651" actId="26606"/>
          <ac:picMkLst>
            <pc:docMk/>
            <pc:sldMk cId="143076193" sldId="326"/>
            <ac:picMk id="12" creationId="{994EF308-7C86-4F9F-953F-0D7A883B6C77}"/>
          </ac:picMkLst>
        </pc:picChg>
        <pc:picChg chg="add del">
          <ac:chgData name="Pujing Yang" userId="ab333b3b-3743-41c6-90fc-2f9eb70a673e" providerId="ADAL" clId="{AE6B5979-B045-428E-AEA2-D41CE4FD7FEB}" dt="2021-06-01T12:32:30.854" v="6651" actId="26606"/>
          <ac:picMkLst>
            <pc:docMk/>
            <pc:sldMk cId="143076193" sldId="326"/>
            <ac:picMk id="17" creationId="{DEB2E8C4-C3E7-4048-A43D-9859510CFA98}"/>
          </ac:picMkLst>
        </pc:picChg>
        <pc:picChg chg="add">
          <ac:chgData name="Pujing Yang" userId="ab333b3b-3743-41c6-90fc-2f9eb70a673e" providerId="ADAL" clId="{AE6B5979-B045-428E-AEA2-D41CE4FD7FEB}" dt="2021-06-01T12:32:30.854" v="6651" actId="26606"/>
          <ac:picMkLst>
            <pc:docMk/>
            <pc:sldMk cId="143076193" sldId="326"/>
            <ac:picMk id="30" creationId="{DEB2E8C4-C3E7-4048-A43D-9859510CFA98}"/>
          </ac:picMkLst>
        </pc:picChg>
        <pc:inkChg chg="add del">
          <ac:chgData name="Pujing Yang" userId="ab333b3b-3743-41c6-90fc-2f9eb70a673e" providerId="ADAL" clId="{AE6B5979-B045-428E-AEA2-D41CE4FD7FEB}" dt="2021-06-01T12:32:30.854" v="6651" actId="26606"/>
          <ac:inkMkLst>
            <pc:docMk/>
            <pc:sldMk cId="143076193" sldId="326"/>
            <ac:inkMk id="19" creationId="{24D29CCB-7956-4E3E-8880-304085F04BF4}"/>
          </ac:inkMkLst>
        </pc:inkChg>
        <pc:inkChg chg="add">
          <ac:chgData name="Pujing Yang" userId="ab333b3b-3743-41c6-90fc-2f9eb70a673e" providerId="ADAL" clId="{AE6B5979-B045-428E-AEA2-D41CE4FD7FEB}" dt="2021-06-01T12:32:30.854" v="6651" actId="26606"/>
          <ac:inkMkLst>
            <pc:docMk/>
            <pc:sldMk cId="143076193" sldId="326"/>
            <ac:inkMk id="32" creationId="{24D29CCB-7956-4E3E-8880-304085F04BF4}"/>
          </ac:inkMkLst>
        </pc:inkChg>
      </pc:sldChg>
      <pc:sldChg chg="add del modTransition">
        <pc:chgData name="Pujing Yang" userId="ab333b3b-3743-41c6-90fc-2f9eb70a673e" providerId="ADAL" clId="{AE6B5979-B045-428E-AEA2-D41CE4FD7FEB}" dt="2021-06-01T12:43:24.651" v="6804" actId="47"/>
        <pc:sldMkLst>
          <pc:docMk/>
          <pc:sldMk cId="1430014404" sldId="327"/>
        </pc:sldMkLst>
      </pc:sldChg>
      <pc:sldChg chg="addSp delSp modSp add del mod modTransition">
        <pc:chgData name="Pujing Yang" userId="ab333b3b-3743-41c6-90fc-2f9eb70a673e" providerId="ADAL" clId="{AE6B5979-B045-428E-AEA2-D41CE4FD7FEB}" dt="2021-06-01T12:43:24.651" v="6804" actId="47"/>
        <pc:sldMkLst>
          <pc:docMk/>
          <pc:sldMk cId="3183280128" sldId="328"/>
        </pc:sldMkLst>
        <pc:spChg chg="mod">
          <ac:chgData name="Pujing Yang" userId="ab333b3b-3743-41c6-90fc-2f9eb70a673e" providerId="ADAL" clId="{AE6B5979-B045-428E-AEA2-D41CE4FD7FEB}" dt="2021-06-01T12:32:46.681" v="6659" actId="26606"/>
          <ac:spMkLst>
            <pc:docMk/>
            <pc:sldMk cId="3183280128" sldId="328"/>
            <ac:spMk id="10" creationId="{BFA95F6D-ED2D-47F9-84DB-A90245220A18}"/>
          </ac:spMkLst>
        </pc:spChg>
        <pc:spChg chg="add del">
          <ac:chgData name="Pujing Yang" userId="ab333b3b-3743-41c6-90fc-2f9eb70a673e" providerId="ADAL" clId="{AE6B5979-B045-428E-AEA2-D41CE4FD7FEB}" dt="2021-06-01T12:32:46.681" v="6659" actId="26606"/>
          <ac:spMkLst>
            <pc:docMk/>
            <pc:sldMk cId="3183280128" sldId="328"/>
            <ac:spMk id="21" creationId="{E914257E-1E2A-4AC7-89EC-1FB65C9C0A0D}"/>
          </ac:spMkLst>
        </pc:spChg>
        <pc:spChg chg="add del">
          <ac:chgData name="Pujing Yang" userId="ab333b3b-3743-41c6-90fc-2f9eb70a673e" providerId="ADAL" clId="{AE6B5979-B045-428E-AEA2-D41CE4FD7FEB}" dt="2021-06-01T12:32:46.681" v="6659" actId="26606"/>
          <ac:spMkLst>
            <pc:docMk/>
            <pc:sldMk cId="3183280128" sldId="328"/>
            <ac:spMk id="23" creationId="{03E1C8F1-97F5-489C-8308-958F09657254}"/>
          </ac:spMkLst>
        </pc:spChg>
        <pc:spChg chg="add del">
          <ac:chgData name="Pujing Yang" userId="ab333b3b-3743-41c6-90fc-2f9eb70a673e" providerId="ADAL" clId="{AE6B5979-B045-428E-AEA2-D41CE4FD7FEB}" dt="2021-06-01T12:32:46.681" v="6659" actId="26606"/>
          <ac:spMkLst>
            <pc:docMk/>
            <pc:sldMk cId="3183280128" sldId="328"/>
            <ac:spMk id="25" creationId="{DEB62645-D4DA-4E99-8344-B1536F63D108}"/>
          </ac:spMkLst>
        </pc:spChg>
        <pc:spChg chg="add del">
          <ac:chgData name="Pujing Yang" userId="ab333b3b-3743-41c6-90fc-2f9eb70a673e" providerId="ADAL" clId="{AE6B5979-B045-428E-AEA2-D41CE4FD7FEB}" dt="2021-06-01T12:32:39.636" v="6654" actId="26606"/>
          <ac:spMkLst>
            <pc:docMk/>
            <pc:sldMk cId="3183280128" sldId="328"/>
            <ac:spMk id="34" creationId="{DF58F864-3E03-4ACC-B622-FC8A05463C8A}"/>
          </ac:spMkLst>
        </pc:spChg>
        <pc:spChg chg="add del">
          <ac:chgData name="Pujing Yang" userId="ab333b3b-3743-41c6-90fc-2f9eb70a673e" providerId="ADAL" clId="{AE6B5979-B045-428E-AEA2-D41CE4FD7FEB}" dt="2021-06-01T12:32:39.636" v="6654" actId="26606"/>
          <ac:spMkLst>
            <pc:docMk/>
            <pc:sldMk cId="3183280128" sldId="328"/>
            <ac:spMk id="36" creationId="{3C989A3A-C9E7-495B-A21A-834969F6C329}"/>
          </ac:spMkLst>
        </pc:spChg>
        <pc:spChg chg="add del">
          <ac:chgData name="Pujing Yang" userId="ab333b3b-3743-41c6-90fc-2f9eb70a673e" providerId="ADAL" clId="{AE6B5979-B045-428E-AEA2-D41CE4FD7FEB}" dt="2021-06-01T12:32:39.636" v="6654" actId="26606"/>
          <ac:spMkLst>
            <pc:docMk/>
            <pc:sldMk cId="3183280128" sldId="328"/>
            <ac:spMk id="38" creationId="{BD035CF7-1ABD-4283-893B-B11887E01FF2}"/>
          </ac:spMkLst>
        </pc:spChg>
        <pc:spChg chg="add del">
          <ac:chgData name="Pujing Yang" userId="ab333b3b-3743-41c6-90fc-2f9eb70a673e" providerId="ADAL" clId="{AE6B5979-B045-428E-AEA2-D41CE4FD7FEB}" dt="2021-06-01T12:32:39.636" v="6654" actId="26606"/>
          <ac:spMkLst>
            <pc:docMk/>
            <pc:sldMk cId="3183280128" sldId="328"/>
            <ac:spMk id="40" creationId="{CDB61AC5-E914-4DD1-981E-A09A09436629}"/>
          </ac:spMkLst>
        </pc:spChg>
        <pc:spChg chg="add del">
          <ac:chgData name="Pujing Yang" userId="ab333b3b-3743-41c6-90fc-2f9eb70a673e" providerId="ADAL" clId="{AE6B5979-B045-428E-AEA2-D41CE4FD7FEB}" dt="2021-06-01T12:32:39.636" v="6654" actId="26606"/>
          <ac:spMkLst>
            <pc:docMk/>
            <pc:sldMk cId="3183280128" sldId="328"/>
            <ac:spMk id="42" creationId="{C14E3979-70AA-40AC-92D0-F1ED4CCF2470}"/>
          </ac:spMkLst>
        </pc:spChg>
        <pc:spChg chg="add del">
          <ac:chgData name="Pujing Yang" userId="ab333b3b-3743-41c6-90fc-2f9eb70a673e" providerId="ADAL" clId="{AE6B5979-B045-428E-AEA2-D41CE4FD7FEB}" dt="2021-06-01T12:32:40.124" v="6656" actId="26606"/>
          <ac:spMkLst>
            <pc:docMk/>
            <pc:sldMk cId="3183280128" sldId="328"/>
            <ac:spMk id="46" creationId="{E914257E-1E2A-4AC7-89EC-1FB65C9C0A0D}"/>
          </ac:spMkLst>
        </pc:spChg>
        <pc:spChg chg="add del">
          <ac:chgData name="Pujing Yang" userId="ab333b3b-3743-41c6-90fc-2f9eb70a673e" providerId="ADAL" clId="{AE6B5979-B045-428E-AEA2-D41CE4FD7FEB}" dt="2021-06-01T12:32:40.124" v="6656" actId="26606"/>
          <ac:spMkLst>
            <pc:docMk/>
            <pc:sldMk cId="3183280128" sldId="328"/>
            <ac:spMk id="47" creationId="{03E1C8F1-97F5-489C-8308-958F09657254}"/>
          </ac:spMkLst>
        </pc:spChg>
        <pc:spChg chg="add del">
          <ac:chgData name="Pujing Yang" userId="ab333b3b-3743-41c6-90fc-2f9eb70a673e" providerId="ADAL" clId="{AE6B5979-B045-428E-AEA2-D41CE4FD7FEB}" dt="2021-06-01T12:32:40.124" v="6656" actId="26606"/>
          <ac:spMkLst>
            <pc:docMk/>
            <pc:sldMk cId="3183280128" sldId="328"/>
            <ac:spMk id="48" creationId="{DEB62645-D4DA-4E99-8344-B1536F63D108}"/>
          </ac:spMkLst>
        </pc:spChg>
        <pc:spChg chg="add del">
          <ac:chgData name="Pujing Yang" userId="ab333b3b-3743-41c6-90fc-2f9eb70a673e" providerId="ADAL" clId="{AE6B5979-B045-428E-AEA2-D41CE4FD7FEB}" dt="2021-06-01T12:32:46.671" v="6658" actId="26606"/>
          <ac:spMkLst>
            <pc:docMk/>
            <pc:sldMk cId="3183280128" sldId="328"/>
            <ac:spMk id="52" creationId="{9089EED9-F54D-4F20-A2C6-949DE4176959}"/>
          </ac:spMkLst>
        </pc:spChg>
        <pc:spChg chg="add del">
          <ac:chgData name="Pujing Yang" userId="ab333b3b-3743-41c6-90fc-2f9eb70a673e" providerId="ADAL" clId="{AE6B5979-B045-428E-AEA2-D41CE4FD7FEB}" dt="2021-06-01T12:32:46.671" v="6658" actId="26606"/>
          <ac:spMkLst>
            <pc:docMk/>
            <pc:sldMk cId="3183280128" sldId="328"/>
            <ac:spMk id="53" creationId="{EB1B078B-B000-44F9-B571-4AF20E88C141}"/>
          </ac:spMkLst>
        </pc:spChg>
        <pc:spChg chg="add del">
          <ac:chgData name="Pujing Yang" userId="ab333b3b-3743-41c6-90fc-2f9eb70a673e" providerId="ADAL" clId="{AE6B5979-B045-428E-AEA2-D41CE4FD7FEB}" dt="2021-06-01T12:32:46.671" v="6658" actId="26606"/>
          <ac:spMkLst>
            <pc:docMk/>
            <pc:sldMk cId="3183280128" sldId="328"/>
            <ac:spMk id="54" creationId="{B5AAC39E-8294-44DC-AB9F-2B9F22C397E1}"/>
          </ac:spMkLst>
        </pc:spChg>
        <pc:spChg chg="add del">
          <ac:chgData name="Pujing Yang" userId="ab333b3b-3743-41c6-90fc-2f9eb70a673e" providerId="ADAL" clId="{AE6B5979-B045-428E-AEA2-D41CE4FD7FEB}" dt="2021-06-01T12:32:46.671" v="6658" actId="26606"/>
          <ac:spMkLst>
            <pc:docMk/>
            <pc:sldMk cId="3183280128" sldId="328"/>
            <ac:spMk id="55" creationId="{BB4C4539-396B-4D77-B418-A202FDAB0524}"/>
          </ac:spMkLst>
        </pc:spChg>
        <pc:spChg chg="add del">
          <ac:chgData name="Pujing Yang" userId="ab333b3b-3743-41c6-90fc-2f9eb70a673e" providerId="ADAL" clId="{AE6B5979-B045-428E-AEA2-D41CE4FD7FEB}" dt="2021-06-01T12:32:46.671" v="6658" actId="26606"/>
          <ac:spMkLst>
            <pc:docMk/>
            <pc:sldMk cId="3183280128" sldId="328"/>
            <ac:spMk id="56" creationId="{F669F220-DD76-466C-87A6-5024673C4556}"/>
          </ac:spMkLst>
        </pc:spChg>
        <pc:spChg chg="add">
          <ac:chgData name="Pujing Yang" userId="ab333b3b-3743-41c6-90fc-2f9eb70a673e" providerId="ADAL" clId="{AE6B5979-B045-428E-AEA2-D41CE4FD7FEB}" dt="2021-06-01T12:32:46.681" v="6659" actId="26606"/>
          <ac:spMkLst>
            <pc:docMk/>
            <pc:sldMk cId="3183280128" sldId="328"/>
            <ac:spMk id="60" creationId="{8EF7D2E8-5F8A-4E0B-9647-8072A94A09CA}"/>
          </ac:spMkLst>
        </pc:spChg>
        <pc:spChg chg="add">
          <ac:chgData name="Pujing Yang" userId="ab333b3b-3743-41c6-90fc-2f9eb70a673e" providerId="ADAL" clId="{AE6B5979-B045-428E-AEA2-D41CE4FD7FEB}" dt="2021-06-01T12:32:46.681" v="6659" actId="26606"/>
          <ac:spMkLst>
            <pc:docMk/>
            <pc:sldMk cId="3183280128" sldId="328"/>
            <ac:spMk id="61" creationId="{86A6E2CC-84C1-424C-A664-BC849F6D0AC7}"/>
          </ac:spMkLst>
        </pc:spChg>
        <pc:picChg chg="mod">
          <ac:chgData name="Pujing Yang" userId="ab333b3b-3743-41c6-90fc-2f9eb70a673e" providerId="ADAL" clId="{AE6B5979-B045-428E-AEA2-D41CE4FD7FEB}" dt="2021-06-01T12:32:46.681" v="6659" actId="26606"/>
          <ac:picMkLst>
            <pc:docMk/>
            <pc:sldMk cId="3183280128" sldId="328"/>
            <ac:picMk id="12" creationId="{994EF308-7C86-4F9F-953F-0D7A883B6C77}"/>
          </ac:picMkLst>
        </pc:picChg>
        <pc:picChg chg="add del">
          <ac:chgData name="Pujing Yang" userId="ab333b3b-3743-41c6-90fc-2f9eb70a673e" providerId="ADAL" clId="{AE6B5979-B045-428E-AEA2-D41CE4FD7FEB}" dt="2021-06-01T12:32:46.681" v="6659" actId="26606"/>
          <ac:picMkLst>
            <pc:docMk/>
            <pc:sldMk cId="3183280128" sldId="328"/>
            <ac:picMk id="17" creationId="{DEB2E8C4-C3E7-4048-A43D-9859510CFA98}"/>
          </ac:picMkLst>
        </pc:picChg>
        <pc:picChg chg="add del">
          <ac:chgData name="Pujing Yang" userId="ab333b3b-3743-41c6-90fc-2f9eb70a673e" providerId="ADAL" clId="{AE6B5979-B045-428E-AEA2-D41CE4FD7FEB}" dt="2021-06-01T12:32:39.636" v="6654" actId="26606"/>
          <ac:picMkLst>
            <pc:docMk/>
            <pc:sldMk cId="3183280128" sldId="328"/>
            <ac:picMk id="30" creationId="{DEB2E8C4-C3E7-4048-A43D-9859510CFA98}"/>
          </ac:picMkLst>
        </pc:picChg>
        <pc:picChg chg="add del">
          <ac:chgData name="Pujing Yang" userId="ab333b3b-3743-41c6-90fc-2f9eb70a673e" providerId="ADAL" clId="{AE6B5979-B045-428E-AEA2-D41CE4FD7FEB}" dt="2021-06-01T12:32:40.124" v="6656" actId="26606"/>
          <ac:picMkLst>
            <pc:docMk/>
            <pc:sldMk cId="3183280128" sldId="328"/>
            <ac:picMk id="44" creationId="{DEB2E8C4-C3E7-4048-A43D-9859510CFA98}"/>
          </ac:picMkLst>
        </pc:picChg>
        <pc:picChg chg="add del">
          <ac:chgData name="Pujing Yang" userId="ab333b3b-3743-41c6-90fc-2f9eb70a673e" providerId="ADAL" clId="{AE6B5979-B045-428E-AEA2-D41CE4FD7FEB}" dt="2021-06-01T12:32:46.671" v="6658" actId="26606"/>
          <ac:picMkLst>
            <pc:docMk/>
            <pc:sldMk cId="3183280128" sldId="328"/>
            <ac:picMk id="50" creationId="{DEB2E8C4-C3E7-4048-A43D-9859510CFA98}"/>
          </ac:picMkLst>
        </pc:picChg>
        <pc:picChg chg="add">
          <ac:chgData name="Pujing Yang" userId="ab333b3b-3743-41c6-90fc-2f9eb70a673e" providerId="ADAL" clId="{AE6B5979-B045-428E-AEA2-D41CE4FD7FEB}" dt="2021-06-01T12:32:46.681" v="6659" actId="26606"/>
          <ac:picMkLst>
            <pc:docMk/>
            <pc:sldMk cId="3183280128" sldId="328"/>
            <ac:picMk id="58" creationId="{DEB2E8C4-C3E7-4048-A43D-9859510CFA98}"/>
          </ac:picMkLst>
        </pc:picChg>
        <pc:inkChg chg="add del">
          <ac:chgData name="Pujing Yang" userId="ab333b3b-3743-41c6-90fc-2f9eb70a673e" providerId="ADAL" clId="{AE6B5979-B045-428E-AEA2-D41CE4FD7FEB}" dt="2021-06-01T12:32:46.681" v="6659" actId="26606"/>
          <ac:inkMkLst>
            <pc:docMk/>
            <pc:sldMk cId="3183280128" sldId="328"/>
            <ac:inkMk id="19" creationId="{24D29CCB-7956-4E3E-8880-304085F04BF4}"/>
          </ac:inkMkLst>
        </pc:inkChg>
        <pc:inkChg chg="add del">
          <ac:chgData name="Pujing Yang" userId="ab333b3b-3743-41c6-90fc-2f9eb70a673e" providerId="ADAL" clId="{AE6B5979-B045-428E-AEA2-D41CE4FD7FEB}" dt="2021-06-01T12:32:39.636" v="6654" actId="26606"/>
          <ac:inkMkLst>
            <pc:docMk/>
            <pc:sldMk cId="3183280128" sldId="328"/>
            <ac:inkMk id="32" creationId="{24D29CCB-7956-4E3E-8880-304085F04BF4}"/>
          </ac:inkMkLst>
        </pc:inkChg>
        <pc:inkChg chg="add del">
          <ac:chgData name="Pujing Yang" userId="ab333b3b-3743-41c6-90fc-2f9eb70a673e" providerId="ADAL" clId="{AE6B5979-B045-428E-AEA2-D41CE4FD7FEB}" dt="2021-06-01T12:32:40.124" v="6656" actId="26606"/>
          <ac:inkMkLst>
            <pc:docMk/>
            <pc:sldMk cId="3183280128" sldId="328"/>
            <ac:inkMk id="45" creationId="{24D29CCB-7956-4E3E-8880-304085F04BF4}"/>
          </ac:inkMkLst>
        </pc:inkChg>
        <pc:inkChg chg="add del">
          <ac:chgData name="Pujing Yang" userId="ab333b3b-3743-41c6-90fc-2f9eb70a673e" providerId="ADAL" clId="{AE6B5979-B045-428E-AEA2-D41CE4FD7FEB}" dt="2021-06-01T12:32:46.671" v="6658" actId="26606"/>
          <ac:inkMkLst>
            <pc:docMk/>
            <pc:sldMk cId="3183280128" sldId="328"/>
            <ac:inkMk id="51" creationId="{24D29CCB-7956-4E3E-8880-304085F04BF4}"/>
          </ac:inkMkLst>
        </pc:inkChg>
        <pc:inkChg chg="add">
          <ac:chgData name="Pujing Yang" userId="ab333b3b-3743-41c6-90fc-2f9eb70a673e" providerId="ADAL" clId="{AE6B5979-B045-428E-AEA2-D41CE4FD7FEB}" dt="2021-06-01T12:32:46.681" v="6659" actId="26606"/>
          <ac:inkMkLst>
            <pc:docMk/>
            <pc:sldMk cId="3183280128" sldId="328"/>
            <ac:inkMk id="59" creationId="{24D29CCB-7956-4E3E-8880-304085F04BF4}"/>
          </ac:inkMkLst>
        </pc:inkChg>
      </pc:sldChg>
      <pc:sldChg chg="addSp delSp modSp add mod modTransition">
        <pc:chgData name="Pujing Yang" userId="ab333b3b-3743-41c6-90fc-2f9eb70a673e" providerId="ADAL" clId="{AE6B5979-B045-428E-AEA2-D41CE4FD7FEB}" dt="2021-06-02T07:48:16.407" v="7337" actId="1076"/>
        <pc:sldMkLst>
          <pc:docMk/>
          <pc:sldMk cId="2656844338" sldId="329"/>
        </pc:sldMkLst>
        <pc:spChg chg="add mod ord">
          <ac:chgData name="Pujing Yang" userId="ab333b3b-3743-41c6-90fc-2f9eb70a673e" providerId="ADAL" clId="{AE6B5979-B045-428E-AEA2-D41CE4FD7FEB}" dt="2021-06-01T12:35:23.202" v="6695" actId="1076"/>
          <ac:spMkLst>
            <pc:docMk/>
            <pc:sldMk cId="2656844338" sldId="329"/>
            <ac:spMk id="2" creationId="{6A092045-B332-40A3-89E3-879BAD4ABAA3}"/>
          </ac:spMkLst>
        </pc:spChg>
        <pc:spChg chg="mod">
          <ac:chgData name="Pujing Yang" userId="ab333b3b-3743-41c6-90fc-2f9eb70a673e" providerId="ADAL" clId="{AE6B5979-B045-428E-AEA2-D41CE4FD7FEB}" dt="2021-06-02T07:48:10.855" v="7336" actId="11530"/>
          <ac:spMkLst>
            <pc:docMk/>
            <pc:sldMk cId="2656844338" sldId="329"/>
            <ac:spMk id="4" creationId="{C373B7C3-EA0C-4F7E-BE58-CD482D9388B7}"/>
          </ac:spMkLst>
        </pc:spChg>
        <pc:spChg chg="add mod">
          <ac:chgData name="Pujing Yang" userId="ab333b3b-3743-41c6-90fc-2f9eb70a673e" providerId="ADAL" clId="{AE6B5979-B045-428E-AEA2-D41CE4FD7FEB}" dt="2021-06-02T00:16:29.012" v="7326" actId="1076"/>
          <ac:spMkLst>
            <pc:docMk/>
            <pc:sldMk cId="2656844338" sldId="329"/>
            <ac:spMk id="4" creationId="{DAE24AC9-2F9A-4CE7-B438-FA763E05810C}"/>
          </ac:spMkLst>
        </pc:spChg>
        <pc:spChg chg="del mod">
          <ac:chgData name="Pujing Yang" userId="ab333b3b-3743-41c6-90fc-2f9eb70a673e" providerId="ADAL" clId="{AE6B5979-B045-428E-AEA2-D41CE4FD7FEB}" dt="2021-06-02T00:16:59.343" v="7332" actId="478"/>
          <ac:spMkLst>
            <pc:docMk/>
            <pc:sldMk cId="2656844338" sldId="329"/>
            <ac:spMk id="5" creationId="{DAE24AC9-2F9A-4CE7-B438-FA763E05810C}"/>
          </ac:spMkLst>
        </pc:spChg>
        <pc:spChg chg="del mod">
          <ac:chgData name="Pujing Yang" userId="ab333b3b-3743-41c6-90fc-2f9eb70a673e" providerId="ADAL" clId="{AE6B5979-B045-428E-AEA2-D41CE4FD7FEB}" dt="2021-06-01T12:33:05.111" v="6662" actId="478"/>
          <ac:spMkLst>
            <pc:docMk/>
            <pc:sldMk cId="2656844338" sldId="329"/>
            <ac:spMk id="10" creationId="{BFA95F6D-ED2D-47F9-84DB-A90245220A18}"/>
          </ac:spMkLst>
        </pc:spChg>
        <pc:spChg chg="add mod">
          <ac:chgData name="Pujing Yang" userId="ab333b3b-3743-41c6-90fc-2f9eb70a673e" providerId="ADAL" clId="{AE6B5979-B045-428E-AEA2-D41CE4FD7FEB}" dt="2021-06-01T12:36:40.941" v="6713" actId="1076"/>
          <ac:spMkLst>
            <pc:docMk/>
            <pc:sldMk cId="2656844338" sldId="329"/>
            <ac:spMk id="14" creationId="{9F9C7F58-0C43-4AAC-BCCE-A643A13F6610}"/>
          </ac:spMkLst>
        </pc:spChg>
        <pc:spChg chg="add mod">
          <ac:chgData name="Pujing Yang" userId="ab333b3b-3743-41c6-90fc-2f9eb70a673e" providerId="ADAL" clId="{AE6B5979-B045-428E-AEA2-D41CE4FD7FEB}" dt="2021-06-01T12:40:49.939" v="6785" actId="1076"/>
          <ac:spMkLst>
            <pc:docMk/>
            <pc:sldMk cId="2656844338" sldId="329"/>
            <ac:spMk id="15" creationId="{22BC09AE-8556-434F-A387-1A94AA897304}"/>
          </ac:spMkLst>
        </pc:spChg>
        <pc:spChg chg="add mod">
          <ac:chgData name="Pujing Yang" userId="ab333b3b-3743-41c6-90fc-2f9eb70a673e" providerId="ADAL" clId="{AE6B5979-B045-428E-AEA2-D41CE4FD7FEB}" dt="2021-06-01T12:37:56.103" v="6747" actId="20577"/>
          <ac:spMkLst>
            <pc:docMk/>
            <pc:sldMk cId="2656844338" sldId="329"/>
            <ac:spMk id="17" creationId="{A1143985-01AD-4FDC-A976-3A9EEF502EF3}"/>
          </ac:spMkLst>
        </pc:spChg>
        <pc:spChg chg="mod">
          <ac:chgData name="Pujing Yang" userId="ab333b3b-3743-41c6-90fc-2f9eb70a673e" providerId="ADAL" clId="{AE6B5979-B045-428E-AEA2-D41CE4FD7FEB}" dt="2021-06-02T07:48:16.407" v="7337" actId="1076"/>
          <ac:spMkLst>
            <pc:docMk/>
            <pc:sldMk cId="2656844338" sldId="329"/>
            <ac:spMk id="19" creationId="{C78A87D3-4BF3-43F1-8ED9-C40F0C5C8D9F}"/>
          </ac:spMkLst>
        </pc:spChg>
        <pc:grpChg chg="add mod">
          <ac:chgData name="Pujing Yang" userId="ab333b3b-3743-41c6-90fc-2f9eb70a673e" providerId="ADAL" clId="{AE6B5979-B045-428E-AEA2-D41CE4FD7FEB}" dt="2021-06-01T12:35:37.997" v="6699" actId="1076"/>
          <ac:grpSpMkLst>
            <pc:docMk/>
            <pc:sldMk cId="2656844338" sldId="329"/>
            <ac:grpSpMk id="3" creationId="{0D7F6045-0592-4693-AC71-61B7FA797212}"/>
          </ac:grpSpMkLst>
        </pc:grpChg>
        <pc:picChg chg="add mod">
          <ac:chgData name="Pujing Yang" userId="ab333b3b-3743-41c6-90fc-2f9eb70a673e" providerId="ADAL" clId="{AE6B5979-B045-428E-AEA2-D41CE4FD7FEB}" dt="2021-06-01T12:35:34.856" v="6698" actId="12788"/>
          <ac:picMkLst>
            <pc:docMk/>
            <pc:sldMk cId="2656844338" sldId="329"/>
            <ac:picMk id="11" creationId="{4141AC4D-6041-4250-8FDA-79C1F50D80E1}"/>
          </ac:picMkLst>
        </pc:picChg>
        <pc:picChg chg="del mod">
          <ac:chgData name="Pujing Yang" userId="ab333b3b-3743-41c6-90fc-2f9eb70a673e" providerId="ADAL" clId="{AE6B5979-B045-428E-AEA2-D41CE4FD7FEB}" dt="2021-06-01T12:33:05.111" v="6662" actId="478"/>
          <ac:picMkLst>
            <pc:docMk/>
            <pc:sldMk cId="2656844338" sldId="329"/>
            <ac:picMk id="12" creationId="{994EF308-7C86-4F9F-953F-0D7A883B6C77}"/>
          </ac:picMkLst>
        </pc:picChg>
        <pc:picChg chg="add mod">
          <ac:chgData name="Pujing Yang" userId="ab333b3b-3743-41c6-90fc-2f9eb70a673e" providerId="ADAL" clId="{AE6B5979-B045-428E-AEA2-D41CE4FD7FEB}" dt="2021-06-01T12:35:34.856" v="6698" actId="12788"/>
          <ac:picMkLst>
            <pc:docMk/>
            <pc:sldMk cId="2656844338" sldId="329"/>
            <ac:picMk id="13" creationId="{C6CBC07B-8000-4B1C-AFF1-52105ABD024B}"/>
          </ac:picMkLst>
        </pc:picChg>
        <pc:picChg chg="add mod">
          <ac:chgData name="Pujing Yang" userId="ab333b3b-3743-41c6-90fc-2f9eb70a673e" providerId="ADAL" clId="{AE6B5979-B045-428E-AEA2-D41CE4FD7FEB}" dt="2021-06-01T12:43:07.100" v="6803" actId="1076"/>
          <ac:picMkLst>
            <pc:docMk/>
            <pc:sldMk cId="2656844338" sldId="329"/>
            <ac:picMk id="16" creationId="{85C5DAD4-7008-4D50-A40E-0FC1DD0CE48F}"/>
          </ac:picMkLst>
        </pc:picChg>
        <pc:picChg chg="add del mod">
          <ac:chgData name="Pujing Yang" userId="ab333b3b-3743-41c6-90fc-2f9eb70a673e" providerId="ADAL" clId="{AE6B5979-B045-428E-AEA2-D41CE4FD7FEB}" dt="2021-06-01T12:40:17.310" v="6779" actId="478"/>
          <ac:picMkLst>
            <pc:docMk/>
            <pc:sldMk cId="2656844338" sldId="329"/>
            <ac:picMk id="19" creationId="{24CE6887-2830-47AF-A40E-024D7F0183DC}"/>
          </ac:picMkLst>
        </pc:picChg>
        <pc:picChg chg="add del mod">
          <ac:chgData name="Pujing Yang" userId="ab333b3b-3743-41c6-90fc-2f9eb70a673e" providerId="ADAL" clId="{AE6B5979-B045-428E-AEA2-D41CE4FD7FEB}" dt="2021-06-01T12:43:01.401" v="6801" actId="478"/>
          <ac:picMkLst>
            <pc:docMk/>
            <pc:sldMk cId="2656844338" sldId="329"/>
            <ac:picMk id="20" creationId="{7DEA8E5E-2B11-4549-99D8-EEC6054484E5}"/>
          </ac:picMkLst>
        </pc:picChg>
      </pc:sldChg>
      <pc:sldChg chg="add del">
        <pc:chgData name="Pujing Yang" userId="ab333b3b-3743-41c6-90fc-2f9eb70a673e" providerId="ADAL" clId="{AE6B5979-B045-428E-AEA2-D41CE4FD7FEB}" dt="2021-06-01T12:43:24.651" v="6804" actId="47"/>
        <pc:sldMkLst>
          <pc:docMk/>
          <pc:sldMk cId="2112382754" sldId="330"/>
        </pc:sldMkLst>
      </pc:sldChg>
      <pc:sldChg chg="addSp delSp modSp add mod modTransition">
        <pc:chgData name="Pujing Yang" userId="ab333b3b-3743-41c6-90fc-2f9eb70a673e" providerId="ADAL" clId="{AE6B5979-B045-428E-AEA2-D41CE4FD7FEB}" dt="2021-06-01T23:35:32.307" v="7293"/>
        <pc:sldMkLst>
          <pc:docMk/>
          <pc:sldMk cId="1543460961" sldId="331"/>
        </pc:sldMkLst>
        <pc:spChg chg="del">
          <ac:chgData name="Pujing Yang" userId="ab333b3b-3743-41c6-90fc-2f9eb70a673e" providerId="ADAL" clId="{AE6B5979-B045-428E-AEA2-D41CE4FD7FEB}" dt="2021-06-01T12:39:35.159" v="6763" actId="478"/>
          <ac:spMkLst>
            <pc:docMk/>
            <pc:sldMk cId="1543460961" sldId="331"/>
            <ac:spMk id="14" creationId="{9F9C7F58-0C43-4AAC-BCCE-A643A13F6610}"/>
          </ac:spMkLst>
        </pc:spChg>
        <pc:spChg chg="del">
          <ac:chgData name="Pujing Yang" userId="ab333b3b-3743-41c6-90fc-2f9eb70a673e" providerId="ADAL" clId="{AE6B5979-B045-428E-AEA2-D41CE4FD7FEB}" dt="2021-06-01T12:40:53.599" v="6786" actId="478"/>
          <ac:spMkLst>
            <pc:docMk/>
            <pc:sldMk cId="1543460961" sldId="331"/>
            <ac:spMk id="15" creationId="{22BC09AE-8556-434F-A387-1A94AA897304}"/>
          </ac:spMkLst>
        </pc:spChg>
        <pc:spChg chg="mod">
          <ac:chgData name="Pujing Yang" userId="ab333b3b-3743-41c6-90fc-2f9eb70a673e" providerId="ADAL" clId="{AE6B5979-B045-428E-AEA2-D41CE4FD7FEB}" dt="2021-06-01T12:37:41.879" v="6733" actId="20577"/>
          <ac:spMkLst>
            <pc:docMk/>
            <pc:sldMk cId="1543460961" sldId="331"/>
            <ac:spMk id="17" creationId="{A1143985-01AD-4FDC-A976-3A9EEF502EF3}"/>
          </ac:spMkLst>
        </pc:spChg>
        <pc:spChg chg="add mod">
          <ac:chgData name="Pujing Yang" userId="ab333b3b-3743-41c6-90fc-2f9eb70a673e" providerId="ADAL" clId="{AE6B5979-B045-428E-AEA2-D41CE4FD7FEB}" dt="2021-06-01T12:40:53.924" v="6787"/>
          <ac:spMkLst>
            <pc:docMk/>
            <pc:sldMk cId="1543460961" sldId="331"/>
            <ac:spMk id="25" creationId="{C9C75DA2-98C0-4786-B14A-5D2A0EE52419}"/>
          </ac:spMkLst>
        </pc:spChg>
        <pc:grpChg chg="del">
          <ac:chgData name="Pujing Yang" userId="ab333b3b-3743-41c6-90fc-2f9eb70a673e" providerId="ADAL" clId="{AE6B5979-B045-428E-AEA2-D41CE4FD7FEB}" dt="2021-06-01T12:38:07.502" v="6748" actId="478"/>
          <ac:grpSpMkLst>
            <pc:docMk/>
            <pc:sldMk cId="1543460961" sldId="331"/>
            <ac:grpSpMk id="3" creationId="{0D7F6045-0592-4693-AC71-61B7FA797212}"/>
          </ac:grpSpMkLst>
        </pc:grpChg>
        <pc:grpChg chg="add del mod ord">
          <ac:chgData name="Pujing Yang" userId="ab333b3b-3743-41c6-90fc-2f9eb70a673e" providerId="ADAL" clId="{AE6B5979-B045-428E-AEA2-D41CE4FD7FEB}" dt="2021-06-01T12:39:14.873" v="6761" actId="478"/>
          <ac:grpSpMkLst>
            <pc:docMk/>
            <pc:sldMk cId="1543460961" sldId="331"/>
            <ac:grpSpMk id="20" creationId="{E5E8B3DB-0A99-4AA3-9D33-A6F931971143}"/>
          </ac:grpSpMkLst>
        </pc:grpChg>
        <pc:picChg chg="del">
          <ac:chgData name="Pujing Yang" userId="ab333b3b-3743-41c6-90fc-2f9eb70a673e" providerId="ADAL" clId="{AE6B5979-B045-428E-AEA2-D41CE4FD7FEB}" dt="2021-06-01T12:39:35.159" v="6763" actId="478"/>
          <ac:picMkLst>
            <pc:docMk/>
            <pc:sldMk cId="1543460961" sldId="331"/>
            <ac:picMk id="16" creationId="{85C5DAD4-7008-4D50-A40E-0FC1DD0CE48F}"/>
          </ac:picMkLst>
        </pc:picChg>
        <pc:picChg chg="add mod">
          <ac:chgData name="Pujing Yang" userId="ab333b3b-3743-41c6-90fc-2f9eb70a673e" providerId="ADAL" clId="{AE6B5979-B045-428E-AEA2-D41CE4FD7FEB}" dt="2021-06-01T12:39:19.909" v="6762" actId="1076"/>
          <ac:picMkLst>
            <pc:docMk/>
            <pc:sldMk cId="1543460961" sldId="331"/>
            <ac:picMk id="18" creationId="{9372E7E5-F021-48D4-B870-8C2535F5ED96}"/>
          </ac:picMkLst>
        </pc:picChg>
        <pc:picChg chg="add mod">
          <ac:chgData name="Pujing Yang" userId="ab333b3b-3743-41c6-90fc-2f9eb70a673e" providerId="ADAL" clId="{AE6B5979-B045-428E-AEA2-D41CE4FD7FEB}" dt="2021-06-01T12:39:11.478" v="6760" actId="1076"/>
          <ac:picMkLst>
            <pc:docMk/>
            <pc:sldMk cId="1543460961" sldId="331"/>
            <ac:picMk id="19" creationId="{C61655BB-A0DE-47AF-AD81-38441F209E09}"/>
          </ac:picMkLst>
        </pc:picChg>
        <pc:picChg chg="mod">
          <ac:chgData name="Pujing Yang" userId="ab333b3b-3743-41c6-90fc-2f9eb70a673e" providerId="ADAL" clId="{AE6B5979-B045-428E-AEA2-D41CE4FD7FEB}" dt="2021-06-01T12:38:37.146" v="6754"/>
          <ac:picMkLst>
            <pc:docMk/>
            <pc:sldMk cId="1543460961" sldId="331"/>
            <ac:picMk id="21" creationId="{E069BB8C-1DD4-45EF-90F5-662AE7F8F222}"/>
          </ac:picMkLst>
        </pc:picChg>
        <pc:picChg chg="mod">
          <ac:chgData name="Pujing Yang" userId="ab333b3b-3743-41c6-90fc-2f9eb70a673e" providerId="ADAL" clId="{AE6B5979-B045-428E-AEA2-D41CE4FD7FEB}" dt="2021-06-01T12:38:37.146" v="6754"/>
          <ac:picMkLst>
            <pc:docMk/>
            <pc:sldMk cId="1543460961" sldId="331"/>
            <ac:picMk id="22" creationId="{9DC8D3A3-08FC-48BF-978E-F3FE6B154510}"/>
          </ac:picMkLst>
        </pc:picChg>
        <pc:picChg chg="add mod">
          <ac:chgData name="Pujing Yang" userId="ab333b3b-3743-41c6-90fc-2f9eb70a673e" providerId="ADAL" clId="{AE6B5979-B045-428E-AEA2-D41CE4FD7FEB}" dt="2021-06-01T12:40:41.171" v="6784" actId="1076"/>
          <ac:picMkLst>
            <pc:docMk/>
            <pc:sldMk cId="1543460961" sldId="331"/>
            <ac:picMk id="23" creationId="{D5A4D435-662F-4D4C-AE39-0DC42BA18668}"/>
          </ac:picMkLst>
        </pc:picChg>
        <pc:picChg chg="add mod">
          <ac:chgData name="Pujing Yang" userId="ab333b3b-3743-41c6-90fc-2f9eb70a673e" providerId="ADAL" clId="{AE6B5979-B045-428E-AEA2-D41CE4FD7FEB}" dt="2021-06-01T12:40:36.593" v="6783" actId="1076"/>
          <ac:picMkLst>
            <pc:docMk/>
            <pc:sldMk cId="1543460961" sldId="331"/>
            <ac:picMk id="24" creationId="{EE8C2FC1-78E1-4FF6-987D-AEF583C67A35}"/>
          </ac:picMkLst>
        </pc:picChg>
        <pc:picChg chg="add del mod">
          <ac:chgData name="Pujing Yang" userId="ab333b3b-3743-41c6-90fc-2f9eb70a673e" providerId="ADAL" clId="{AE6B5979-B045-428E-AEA2-D41CE4FD7FEB}" dt="2021-06-01T12:42:20.434" v="6793"/>
          <ac:picMkLst>
            <pc:docMk/>
            <pc:sldMk cId="1543460961" sldId="331"/>
            <ac:picMk id="26" creationId="{A541E087-C0AE-48C3-AF78-3158A5E0F65B}"/>
          </ac:picMkLst>
        </pc:picChg>
      </pc:sldChg>
      <pc:sldChg chg="addSp delSp add del setBg delDesignElem">
        <pc:chgData name="Pujing Yang" userId="ab333b3b-3743-41c6-90fc-2f9eb70a673e" providerId="ADAL" clId="{AE6B5979-B045-428E-AEA2-D41CE4FD7FEB}" dt="2021-06-01T12:44:47.942" v="6813"/>
        <pc:sldMkLst>
          <pc:docMk/>
          <pc:sldMk cId="2747612698" sldId="332"/>
        </pc:sldMkLst>
        <pc:spChg chg="add del">
          <ac:chgData name="Pujing Yang" userId="ab333b3b-3743-41c6-90fc-2f9eb70a673e" providerId="ADAL" clId="{AE6B5979-B045-428E-AEA2-D41CE4FD7FEB}" dt="2021-06-01T12:44:47.942" v="6813"/>
          <ac:spMkLst>
            <pc:docMk/>
            <pc:sldMk cId="2747612698" sldId="332"/>
            <ac:spMk id="11" creationId="{2C8B0D73-9BAF-4601-9F4B-0636F2DED164}"/>
          </ac:spMkLst>
        </pc:spChg>
        <pc:spChg chg="add del">
          <ac:chgData name="Pujing Yang" userId="ab333b3b-3743-41c6-90fc-2f9eb70a673e" providerId="ADAL" clId="{AE6B5979-B045-428E-AEA2-D41CE4FD7FEB}" dt="2021-06-01T12:44:47.942" v="6813"/>
          <ac:spMkLst>
            <pc:docMk/>
            <pc:sldMk cId="2747612698" sldId="332"/>
            <ac:spMk id="13" creationId="{5AF5068F-4385-4DDC-AE5A-E1E44D507E6A}"/>
          </ac:spMkLst>
        </pc:spChg>
        <pc:picChg chg="add del">
          <ac:chgData name="Pujing Yang" userId="ab333b3b-3743-41c6-90fc-2f9eb70a673e" providerId="ADAL" clId="{AE6B5979-B045-428E-AEA2-D41CE4FD7FEB}" dt="2021-06-01T12:44:47.942" v="6813"/>
          <ac:picMkLst>
            <pc:docMk/>
            <pc:sldMk cId="2747612698" sldId="332"/>
            <ac:picMk id="7" creationId="{DEB2E8C4-C3E7-4048-A43D-9859510CFA98}"/>
          </ac:picMkLst>
        </pc:picChg>
        <pc:inkChg chg="add del">
          <ac:chgData name="Pujing Yang" userId="ab333b3b-3743-41c6-90fc-2f9eb70a673e" providerId="ADAL" clId="{AE6B5979-B045-428E-AEA2-D41CE4FD7FEB}" dt="2021-06-01T12:44:47.942" v="6813"/>
          <ac:inkMkLst>
            <pc:docMk/>
            <pc:sldMk cId="2747612698" sldId="332"/>
            <ac:inkMk id="9" creationId="{24D29CCB-7956-4E3E-8880-304085F04BF4}"/>
          </ac:inkMkLst>
        </pc:inkChg>
      </pc:sldChg>
      <pc:sldChg chg="modSp add mod ord modTransition">
        <pc:chgData name="Pujing Yang" userId="ab333b3b-3743-41c6-90fc-2f9eb70a673e" providerId="ADAL" clId="{AE6B5979-B045-428E-AEA2-D41CE4FD7FEB}" dt="2021-06-01T23:35:32.307" v="7293"/>
        <pc:sldMkLst>
          <pc:docMk/>
          <pc:sldMk cId="3683430416" sldId="332"/>
        </pc:sldMkLst>
        <pc:spChg chg="mod">
          <ac:chgData name="Pujing Yang" userId="ab333b3b-3743-41c6-90fc-2f9eb70a673e" providerId="ADAL" clId="{AE6B5979-B045-428E-AEA2-D41CE4FD7FEB}" dt="2021-06-01T12:45:11.580" v="6818" actId="20577"/>
          <ac:spMkLst>
            <pc:docMk/>
            <pc:sldMk cId="3683430416" sldId="332"/>
            <ac:spMk id="2" creationId="{EE096848-76BE-4F29-AB13-A62B2A62EBCB}"/>
          </ac:spMkLst>
        </pc:spChg>
      </pc:sldChg>
      <pc:sldChg chg="modSp add mod ord modTransition">
        <pc:chgData name="Pujing Yang" userId="ab333b3b-3743-41c6-90fc-2f9eb70a673e" providerId="ADAL" clId="{AE6B5979-B045-428E-AEA2-D41CE4FD7FEB}" dt="2021-06-01T23:35:32.307" v="7293"/>
        <pc:sldMkLst>
          <pc:docMk/>
          <pc:sldMk cId="3735816148" sldId="333"/>
        </pc:sldMkLst>
        <pc:spChg chg="mod">
          <ac:chgData name="Pujing Yang" userId="ab333b3b-3743-41c6-90fc-2f9eb70a673e" providerId="ADAL" clId="{AE6B5979-B045-428E-AEA2-D41CE4FD7FEB}" dt="2021-06-01T12:46:27.714" v="6844" actId="20577"/>
          <ac:spMkLst>
            <pc:docMk/>
            <pc:sldMk cId="3735816148" sldId="333"/>
            <ac:spMk id="2" creationId="{EE096848-76BE-4F29-AB13-A62B2A62EBCB}"/>
          </ac:spMkLst>
        </pc:spChg>
      </pc:sldChg>
      <pc:sldChg chg="modSp add mod ord modTransition">
        <pc:chgData name="Pujing Yang" userId="ab333b3b-3743-41c6-90fc-2f9eb70a673e" providerId="ADAL" clId="{AE6B5979-B045-428E-AEA2-D41CE4FD7FEB}" dt="2021-06-01T23:35:32.307" v="7293"/>
        <pc:sldMkLst>
          <pc:docMk/>
          <pc:sldMk cId="2955975343" sldId="334"/>
        </pc:sldMkLst>
        <pc:spChg chg="mod">
          <ac:chgData name="Pujing Yang" userId="ab333b3b-3743-41c6-90fc-2f9eb70a673e" providerId="ADAL" clId="{AE6B5979-B045-428E-AEA2-D41CE4FD7FEB}" dt="2021-06-01T12:47:03.399" v="6849" actId="20577"/>
          <ac:spMkLst>
            <pc:docMk/>
            <pc:sldMk cId="2955975343" sldId="334"/>
            <ac:spMk id="2" creationId="{EE096848-76BE-4F29-AB13-A62B2A62EBCB}"/>
          </ac:spMkLst>
        </pc:spChg>
      </pc:sldChg>
      <pc:sldChg chg="addSp delSp modSp add mod ord modTransition">
        <pc:chgData name="Pujing Yang" userId="ab333b3b-3743-41c6-90fc-2f9eb70a673e" providerId="ADAL" clId="{AE6B5979-B045-428E-AEA2-D41CE4FD7FEB}" dt="2021-06-01T23:58:09.152" v="7321" actId="1038"/>
        <pc:sldMkLst>
          <pc:docMk/>
          <pc:sldMk cId="1295622723" sldId="335"/>
        </pc:sldMkLst>
        <pc:spChg chg="del">
          <ac:chgData name="Pujing Yang" userId="ab333b3b-3743-41c6-90fc-2f9eb70a673e" providerId="ADAL" clId="{AE6B5979-B045-428E-AEA2-D41CE4FD7FEB}" dt="2021-06-01T12:51:11.144" v="6910" actId="478"/>
          <ac:spMkLst>
            <pc:docMk/>
            <pc:sldMk cId="1295622723" sldId="335"/>
            <ac:spMk id="4" creationId="{6DE4B471-186B-4210-B252-88AE9375F83A}"/>
          </ac:spMkLst>
        </pc:spChg>
        <pc:spChg chg="del">
          <ac:chgData name="Pujing Yang" userId="ab333b3b-3743-41c6-90fc-2f9eb70a673e" providerId="ADAL" clId="{AE6B5979-B045-428E-AEA2-D41CE4FD7FEB}" dt="2021-06-01T12:51:11.144" v="6910" actId="478"/>
          <ac:spMkLst>
            <pc:docMk/>
            <pc:sldMk cId="1295622723" sldId="335"/>
            <ac:spMk id="13" creationId="{88FA584F-7B6A-400E-BFCD-622BB18CDCB8}"/>
          </ac:spMkLst>
        </pc:spChg>
        <pc:spChg chg="mod">
          <ac:chgData name="Pujing Yang" userId="ab333b3b-3743-41c6-90fc-2f9eb70a673e" providerId="ADAL" clId="{AE6B5979-B045-428E-AEA2-D41CE4FD7FEB}" dt="2021-06-01T12:52:45.905" v="6930" actId="1076"/>
          <ac:spMkLst>
            <pc:docMk/>
            <pc:sldMk cId="1295622723" sldId="335"/>
            <ac:spMk id="14" creationId="{E857B2A8-7955-4B51-8856-A9E182AA44C6}"/>
          </ac:spMkLst>
        </pc:spChg>
        <pc:spChg chg="mod">
          <ac:chgData name="Pujing Yang" userId="ab333b3b-3743-41c6-90fc-2f9eb70a673e" providerId="ADAL" clId="{AE6B5979-B045-428E-AEA2-D41CE4FD7FEB}" dt="2021-06-01T12:52:45.905" v="6930" actId="1076"/>
          <ac:spMkLst>
            <pc:docMk/>
            <pc:sldMk cId="1295622723" sldId="335"/>
            <ac:spMk id="16" creationId="{4311E2C3-CB9E-4D46-8ABB-2436072FF493}"/>
          </ac:spMkLst>
        </pc:spChg>
        <pc:spChg chg="mod">
          <ac:chgData name="Pujing Yang" userId="ab333b3b-3743-41c6-90fc-2f9eb70a673e" providerId="ADAL" clId="{AE6B5979-B045-428E-AEA2-D41CE4FD7FEB}" dt="2021-06-01T12:52:45.905" v="6930" actId="1076"/>
          <ac:spMkLst>
            <pc:docMk/>
            <pc:sldMk cId="1295622723" sldId="335"/>
            <ac:spMk id="17" creationId="{983B70F4-6C6A-409B-81A5-DA691BDAF0E2}"/>
          </ac:spMkLst>
        </pc:spChg>
        <pc:spChg chg="add del mod">
          <ac:chgData name="Pujing Yang" userId="ab333b3b-3743-41c6-90fc-2f9eb70a673e" providerId="ADAL" clId="{AE6B5979-B045-428E-AEA2-D41CE4FD7FEB}" dt="2021-06-01T12:56:38.021" v="6972" actId="21"/>
          <ac:spMkLst>
            <pc:docMk/>
            <pc:sldMk cId="1295622723" sldId="335"/>
            <ac:spMk id="18" creationId="{80D4481D-E8EA-4C02-95EE-2E2FB8FD1A5B}"/>
          </ac:spMkLst>
        </pc:spChg>
        <pc:spChg chg="mod">
          <ac:chgData name="Pujing Yang" userId="ab333b3b-3743-41c6-90fc-2f9eb70a673e" providerId="ADAL" clId="{AE6B5979-B045-428E-AEA2-D41CE4FD7FEB}" dt="2021-06-01T12:52:54.415" v="6931" actId="1076"/>
          <ac:spMkLst>
            <pc:docMk/>
            <pc:sldMk cId="1295622723" sldId="335"/>
            <ac:spMk id="302" creationId="{1EFF3242-F118-4B71-B795-04BD97282DEC}"/>
          </ac:spMkLst>
        </pc:spChg>
        <pc:spChg chg="mod">
          <ac:chgData name="Pujing Yang" userId="ab333b3b-3743-41c6-90fc-2f9eb70a673e" providerId="ADAL" clId="{AE6B5979-B045-428E-AEA2-D41CE4FD7FEB}" dt="2021-06-01T12:52:54.415" v="6931" actId="1076"/>
          <ac:spMkLst>
            <pc:docMk/>
            <pc:sldMk cId="1295622723" sldId="335"/>
            <ac:spMk id="303" creationId="{4196AA92-9076-4EF5-912E-AD3EC99C7A2A}"/>
          </ac:spMkLst>
        </pc:spChg>
        <pc:spChg chg="mod">
          <ac:chgData name="Pujing Yang" userId="ab333b3b-3743-41c6-90fc-2f9eb70a673e" providerId="ADAL" clId="{AE6B5979-B045-428E-AEA2-D41CE4FD7FEB}" dt="2021-06-01T12:52:54.415" v="6931" actId="1076"/>
          <ac:spMkLst>
            <pc:docMk/>
            <pc:sldMk cId="1295622723" sldId="335"/>
            <ac:spMk id="304" creationId="{1BD017C8-8DC2-4CCA-AD19-3C9DB71F9DFC}"/>
          </ac:spMkLst>
        </pc:spChg>
        <pc:picChg chg="mod">
          <ac:chgData name="Pujing Yang" userId="ab333b3b-3743-41c6-90fc-2f9eb70a673e" providerId="ADAL" clId="{AE6B5979-B045-428E-AEA2-D41CE4FD7FEB}" dt="2021-06-01T13:00:00.231" v="6999" actId="14100"/>
          <ac:picMkLst>
            <pc:docMk/>
            <pc:sldMk cId="1295622723" sldId="335"/>
            <ac:picMk id="3" creationId="{3BA638A1-96FA-429A-B4C4-CBC04B8554BF}"/>
          </ac:picMkLst>
        </pc:picChg>
        <pc:picChg chg="mod">
          <ac:chgData name="Pujing Yang" userId="ab333b3b-3743-41c6-90fc-2f9eb70a673e" providerId="ADAL" clId="{AE6B5979-B045-428E-AEA2-D41CE4FD7FEB}" dt="2021-06-01T12:59:57.323" v="6998" actId="14100"/>
          <ac:picMkLst>
            <pc:docMk/>
            <pc:sldMk cId="1295622723" sldId="335"/>
            <ac:picMk id="15" creationId="{27DC8957-9002-415E-9B52-1CF37EF873D5}"/>
          </ac:picMkLst>
        </pc:picChg>
        <pc:cxnChg chg="add mod">
          <ac:chgData name="Pujing Yang" userId="ab333b3b-3743-41c6-90fc-2f9eb70a673e" providerId="ADAL" clId="{AE6B5979-B045-428E-AEA2-D41CE4FD7FEB}" dt="2021-06-01T23:58:09.152" v="7321" actId="1038"/>
          <ac:cxnSpMkLst>
            <pc:docMk/>
            <pc:sldMk cId="1295622723" sldId="335"/>
            <ac:cxnSpMk id="5" creationId="{4B87AE6D-45F3-40F5-A26A-7E29A25352EA}"/>
          </ac:cxnSpMkLst>
        </pc:cxnChg>
      </pc:sldChg>
      <pc:sldChg chg="addSp delSp modSp add mod modTransition">
        <pc:chgData name="Pujing Yang" userId="ab333b3b-3743-41c6-90fc-2f9eb70a673e" providerId="ADAL" clId="{AE6B5979-B045-428E-AEA2-D41CE4FD7FEB}" dt="2021-06-01T23:58:12.041" v="7322"/>
        <pc:sldMkLst>
          <pc:docMk/>
          <pc:sldMk cId="4285870312" sldId="336"/>
        </pc:sldMkLst>
        <pc:spChg chg="mod">
          <ac:chgData name="Pujing Yang" userId="ab333b3b-3743-41c6-90fc-2f9eb70a673e" providerId="ADAL" clId="{AE6B5979-B045-428E-AEA2-D41CE4FD7FEB}" dt="2021-06-01T12:55:02.959" v="6961"/>
          <ac:spMkLst>
            <pc:docMk/>
            <pc:sldMk cId="4285870312" sldId="336"/>
            <ac:spMk id="14" creationId="{E857B2A8-7955-4B51-8856-A9E182AA44C6}"/>
          </ac:spMkLst>
        </pc:spChg>
        <pc:spChg chg="mod">
          <ac:chgData name="Pujing Yang" userId="ab333b3b-3743-41c6-90fc-2f9eb70a673e" providerId="ADAL" clId="{AE6B5979-B045-428E-AEA2-D41CE4FD7FEB}" dt="2021-06-01T12:55:06.535" v="6962"/>
          <ac:spMkLst>
            <pc:docMk/>
            <pc:sldMk cId="4285870312" sldId="336"/>
            <ac:spMk id="16" creationId="{4311E2C3-CB9E-4D46-8ABB-2436072FF493}"/>
          </ac:spMkLst>
        </pc:spChg>
        <pc:spChg chg="mod">
          <ac:chgData name="Pujing Yang" userId="ab333b3b-3743-41c6-90fc-2f9eb70a673e" providerId="ADAL" clId="{AE6B5979-B045-428E-AEA2-D41CE4FD7FEB}" dt="2021-06-01T12:55:09.184" v="6963"/>
          <ac:spMkLst>
            <pc:docMk/>
            <pc:sldMk cId="4285870312" sldId="336"/>
            <ac:spMk id="17" creationId="{983B70F4-6C6A-409B-81A5-DA691BDAF0E2}"/>
          </ac:spMkLst>
        </pc:spChg>
        <pc:spChg chg="add del mod">
          <ac:chgData name="Pujing Yang" userId="ab333b3b-3743-41c6-90fc-2f9eb70a673e" providerId="ADAL" clId="{AE6B5979-B045-428E-AEA2-D41CE4FD7FEB}" dt="2021-06-01T12:54:53.529" v="6959" actId="478"/>
          <ac:spMkLst>
            <pc:docMk/>
            <pc:sldMk cId="4285870312" sldId="336"/>
            <ac:spMk id="20" creationId="{D0CB66EE-961D-4929-BFBB-F81E890AE9D1}"/>
          </ac:spMkLst>
        </pc:spChg>
        <pc:spChg chg="add del mod">
          <ac:chgData name="Pujing Yang" userId="ab333b3b-3743-41c6-90fc-2f9eb70a673e" providerId="ADAL" clId="{AE6B5979-B045-428E-AEA2-D41CE4FD7FEB}" dt="2021-06-01T12:54:53.529" v="6959" actId="478"/>
          <ac:spMkLst>
            <pc:docMk/>
            <pc:sldMk cId="4285870312" sldId="336"/>
            <ac:spMk id="21" creationId="{01A78811-6CEC-4BCD-827A-763BA26C04C9}"/>
          </ac:spMkLst>
        </pc:spChg>
        <pc:spChg chg="add del mod">
          <ac:chgData name="Pujing Yang" userId="ab333b3b-3743-41c6-90fc-2f9eb70a673e" providerId="ADAL" clId="{AE6B5979-B045-428E-AEA2-D41CE4FD7FEB}" dt="2021-06-01T12:54:53.529" v="6959" actId="478"/>
          <ac:spMkLst>
            <pc:docMk/>
            <pc:sldMk cId="4285870312" sldId="336"/>
            <ac:spMk id="22" creationId="{38A6422C-5DD4-4633-9E2B-B7AA035DDF95}"/>
          </ac:spMkLst>
        </pc:spChg>
        <pc:spChg chg="add del mod">
          <ac:chgData name="Pujing Yang" userId="ab333b3b-3743-41c6-90fc-2f9eb70a673e" providerId="ADAL" clId="{AE6B5979-B045-428E-AEA2-D41CE4FD7FEB}" dt="2021-06-01T12:55:11.530" v="6964" actId="478"/>
          <ac:spMkLst>
            <pc:docMk/>
            <pc:sldMk cId="4285870312" sldId="336"/>
            <ac:spMk id="23" creationId="{BB1A0319-ED84-452C-9A9C-4A5BBA53CA0B}"/>
          </ac:spMkLst>
        </pc:spChg>
        <pc:spChg chg="add del mod">
          <ac:chgData name="Pujing Yang" userId="ab333b3b-3743-41c6-90fc-2f9eb70a673e" providerId="ADAL" clId="{AE6B5979-B045-428E-AEA2-D41CE4FD7FEB}" dt="2021-06-01T12:55:11.530" v="6964" actId="478"/>
          <ac:spMkLst>
            <pc:docMk/>
            <pc:sldMk cId="4285870312" sldId="336"/>
            <ac:spMk id="24" creationId="{90680C48-7B50-4DE7-B050-415788E31310}"/>
          </ac:spMkLst>
        </pc:spChg>
        <pc:spChg chg="add del mod">
          <ac:chgData name="Pujing Yang" userId="ab333b3b-3743-41c6-90fc-2f9eb70a673e" providerId="ADAL" clId="{AE6B5979-B045-428E-AEA2-D41CE4FD7FEB}" dt="2021-06-01T12:55:11.530" v="6964" actId="478"/>
          <ac:spMkLst>
            <pc:docMk/>
            <pc:sldMk cId="4285870312" sldId="336"/>
            <ac:spMk id="25" creationId="{01120DD3-3E73-4A75-9A22-82D25770F132}"/>
          </ac:spMkLst>
        </pc:spChg>
        <pc:spChg chg="add mod">
          <ac:chgData name="Pujing Yang" userId="ab333b3b-3743-41c6-90fc-2f9eb70a673e" providerId="ADAL" clId="{AE6B5979-B045-428E-AEA2-D41CE4FD7FEB}" dt="2021-06-01T13:01:53.930" v="7019" actId="1076"/>
          <ac:spMkLst>
            <pc:docMk/>
            <pc:sldMk cId="4285870312" sldId="336"/>
            <ac:spMk id="26" creationId="{CA01FF03-3F02-4EE2-9243-E8B28F36EA60}"/>
          </ac:spMkLst>
        </pc:spChg>
        <pc:spChg chg="add mod">
          <ac:chgData name="Pujing Yang" userId="ab333b3b-3743-41c6-90fc-2f9eb70a673e" providerId="ADAL" clId="{AE6B5979-B045-428E-AEA2-D41CE4FD7FEB}" dt="2021-06-01T12:57:10.048" v="6978" actId="1076"/>
          <ac:spMkLst>
            <pc:docMk/>
            <pc:sldMk cId="4285870312" sldId="336"/>
            <ac:spMk id="27" creationId="{AF875279-733B-492C-8099-E81404F4AC82}"/>
          </ac:spMkLst>
        </pc:spChg>
        <pc:spChg chg="mod">
          <ac:chgData name="Pujing Yang" userId="ab333b3b-3743-41c6-90fc-2f9eb70a673e" providerId="ADAL" clId="{AE6B5979-B045-428E-AEA2-D41CE4FD7FEB}" dt="2021-06-01T12:54:39.248" v="6955" actId="20577"/>
          <ac:spMkLst>
            <pc:docMk/>
            <pc:sldMk cId="4285870312" sldId="336"/>
            <ac:spMk id="302" creationId="{1EFF3242-F118-4B71-B795-04BD97282DEC}"/>
          </ac:spMkLst>
        </pc:spChg>
        <pc:spChg chg="mod">
          <ac:chgData name="Pujing Yang" userId="ab333b3b-3743-41c6-90fc-2f9eb70a673e" providerId="ADAL" clId="{AE6B5979-B045-428E-AEA2-D41CE4FD7FEB}" dt="2021-06-01T12:54:48.502" v="6958"/>
          <ac:spMkLst>
            <pc:docMk/>
            <pc:sldMk cId="4285870312" sldId="336"/>
            <ac:spMk id="303" creationId="{4196AA92-9076-4EF5-912E-AD3EC99C7A2A}"/>
          </ac:spMkLst>
        </pc:spChg>
        <pc:spChg chg="mod">
          <ac:chgData name="Pujing Yang" userId="ab333b3b-3743-41c6-90fc-2f9eb70a673e" providerId="ADAL" clId="{AE6B5979-B045-428E-AEA2-D41CE4FD7FEB}" dt="2021-06-01T12:54:46.262" v="6957"/>
          <ac:spMkLst>
            <pc:docMk/>
            <pc:sldMk cId="4285870312" sldId="336"/>
            <ac:spMk id="304" creationId="{1BD017C8-8DC2-4CCA-AD19-3C9DB71F9DFC}"/>
          </ac:spMkLst>
        </pc:spChg>
        <pc:picChg chg="del">
          <ac:chgData name="Pujing Yang" userId="ab333b3b-3743-41c6-90fc-2f9eb70a673e" providerId="ADAL" clId="{AE6B5979-B045-428E-AEA2-D41CE4FD7FEB}" dt="2021-06-01T12:53:54.625" v="6942" actId="478"/>
          <ac:picMkLst>
            <pc:docMk/>
            <pc:sldMk cId="4285870312" sldId="336"/>
            <ac:picMk id="3" creationId="{3BA638A1-96FA-429A-B4C4-CBC04B8554BF}"/>
          </ac:picMkLst>
        </pc:picChg>
        <pc:picChg chg="del">
          <ac:chgData name="Pujing Yang" userId="ab333b3b-3743-41c6-90fc-2f9eb70a673e" providerId="ADAL" clId="{AE6B5979-B045-428E-AEA2-D41CE4FD7FEB}" dt="2021-06-01T12:53:52.544" v="6941" actId="478"/>
          <ac:picMkLst>
            <pc:docMk/>
            <pc:sldMk cId="4285870312" sldId="336"/>
            <ac:picMk id="15" creationId="{27DC8957-9002-415E-9B52-1CF37EF873D5}"/>
          </ac:picMkLst>
        </pc:picChg>
        <pc:picChg chg="add mod">
          <ac:chgData name="Pujing Yang" userId="ab333b3b-3743-41c6-90fc-2f9eb70a673e" providerId="ADAL" clId="{AE6B5979-B045-428E-AEA2-D41CE4FD7FEB}" dt="2021-06-01T12:55:17.063" v="6965"/>
          <ac:picMkLst>
            <pc:docMk/>
            <pc:sldMk cId="4285870312" sldId="336"/>
            <ac:picMk id="18" creationId="{454C84DF-B965-4FB6-84D7-6B514A67E6DC}"/>
          </ac:picMkLst>
        </pc:picChg>
        <pc:picChg chg="add mod">
          <ac:chgData name="Pujing Yang" userId="ab333b3b-3743-41c6-90fc-2f9eb70a673e" providerId="ADAL" clId="{AE6B5979-B045-428E-AEA2-D41CE4FD7FEB}" dt="2021-06-01T12:55:22.506" v="6966"/>
          <ac:picMkLst>
            <pc:docMk/>
            <pc:sldMk cId="4285870312" sldId="336"/>
            <ac:picMk id="19" creationId="{00CEAB3A-9EB3-47DF-B829-A5D75A2846D1}"/>
          </ac:picMkLst>
        </pc:picChg>
        <pc:cxnChg chg="add mod">
          <ac:chgData name="Pujing Yang" userId="ab333b3b-3743-41c6-90fc-2f9eb70a673e" providerId="ADAL" clId="{AE6B5979-B045-428E-AEA2-D41CE4FD7FEB}" dt="2021-06-01T23:58:12.041" v="7322"/>
          <ac:cxnSpMkLst>
            <pc:docMk/>
            <pc:sldMk cId="4285870312" sldId="336"/>
            <ac:cxnSpMk id="20" creationId="{586F6255-B994-41DD-A747-DE54979D6E9C}"/>
          </ac:cxnSpMkLst>
        </pc:cxnChg>
      </pc:sldChg>
      <pc:sldChg chg="modSp add del mod">
        <pc:chgData name="Pujing Yang" userId="ab333b3b-3743-41c6-90fc-2f9eb70a673e" providerId="ADAL" clId="{AE6B5979-B045-428E-AEA2-D41CE4FD7FEB}" dt="2021-06-01T13:00:04.043" v="7000" actId="47"/>
        <pc:sldMkLst>
          <pc:docMk/>
          <pc:sldMk cId="943299258" sldId="337"/>
        </pc:sldMkLst>
        <pc:picChg chg="mod">
          <ac:chgData name="Pujing Yang" userId="ab333b3b-3743-41c6-90fc-2f9eb70a673e" providerId="ADAL" clId="{AE6B5979-B045-428E-AEA2-D41CE4FD7FEB}" dt="2021-06-01T12:59:41.422" v="6997" actId="14100"/>
          <ac:picMkLst>
            <pc:docMk/>
            <pc:sldMk cId="943299258" sldId="337"/>
            <ac:picMk id="3" creationId="{3BA638A1-96FA-429A-B4C4-CBC04B8554BF}"/>
          </ac:picMkLst>
        </pc:picChg>
        <pc:picChg chg="mod">
          <ac:chgData name="Pujing Yang" userId="ab333b3b-3743-41c6-90fc-2f9eb70a673e" providerId="ADAL" clId="{AE6B5979-B045-428E-AEA2-D41CE4FD7FEB}" dt="2021-06-01T12:59:39.143" v="6996" actId="14100"/>
          <ac:picMkLst>
            <pc:docMk/>
            <pc:sldMk cId="943299258" sldId="337"/>
            <ac:picMk id="15" creationId="{27DC8957-9002-415E-9B52-1CF37EF873D5}"/>
          </ac:picMkLst>
        </pc:picChg>
      </pc:sldChg>
      <pc:sldChg chg="addSp delSp modSp add mod modTransition">
        <pc:chgData name="Pujing Yang" userId="ab333b3b-3743-41c6-90fc-2f9eb70a673e" providerId="ADAL" clId="{AE6B5979-B045-428E-AEA2-D41CE4FD7FEB}" dt="2021-06-01T23:58:13.817" v="7323"/>
        <pc:sldMkLst>
          <pc:docMk/>
          <pc:sldMk cId="2980234497" sldId="338"/>
        </pc:sldMkLst>
        <pc:spChg chg="mod">
          <ac:chgData name="Pujing Yang" userId="ab333b3b-3743-41c6-90fc-2f9eb70a673e" providerId="ADAL" clId="{AE6B5979-B045-428E-AEA2-D41CE4FD7FEB}" dt="2021-06-01T13:01:32.503" v="7014"/>
          <ac:spMkLst>
            <pc:docMk/>
            <pc:sldMk cId="2980234497" sldId="338"/>
            <ac:spMk id="14" creationId="{E857B2A8-7955-4B51-8856-A9E182AA44C6}"/>
          </ac:spMkLst>
        </pc:spChg>
        <pc:spChg chg="mod">
          <ac:chgData name="Pujing Yang" userId="ab333b3b-3743-41c6-90fc-2f9eb70a673e" providerId="ADAL" clId="{AE6B5979-B045-428E-AEA2-D41CE4FD7FEB}" dt="2021-06-01T13:01:35.150" v="7015"/>
          <ac:spMkLst>
            <pc:docMk/>
            <pc:sldMk cId="2980234497" sldId="338"/>
            <ac:spMk id="16" creationId="{4311E2C3-CB9E-4D46-8ABB-2436072FF493}"/>
          </ac:spMkLst>
        </pc:spChg>
        <pc:spChg chg="mod">
          <ac:chgData name="Pujing Yang" userId="ab333b3b-3743-41c6-90fc-2f9eb70a673e" providerId="ADAL" clId="{AE6B5979-B045-428E-AEA2-D41CE4FD7FEB}" dt="2021-06-01T13:01:37.047" v="7016"/>
          <ac:spMkLst>
            <pc:docMk/>
            <pc:sldMk cId="2980234497" sldId="338"/>
            <ac:spMk id="17" creationId="{983B70F4-6C6A-409B-81A5-DA691BDAF0E2}"/>
          </ac:spMkLst>
        </pc:spChg>
        <pc:spChg chg="add mod">
          <ac:chgData name="Pujing Yang" userId="ab333b3b-3743-41c6-90fc-2f9eb70a673e" providerId="ADAL" clId="{AE6B5979-B045-428E-AEA2-D41CE4FD7FEB}" dt="2021-06-01T13:00:47.835" v="7005" actId="1076"/>
          <ac:spMkLst>
            <pc:docMk/>
            <pc:sldMk cId="2980234497" sldId="338"/>
            <ac:spMk id="20" creationId="{14D7CF9B-B11C-43A2-8E97-70CA60D72D9E}"/>
          </ac:spMkLst>
        </pc:spChg>
        <pc:spChg chg="add del mod">
          <ac:chgData name="Pujing Yang" userId="ab333b3b-3743-41c6-90fc-2f9eb70a673e" providerId="ADAL" clId="{AE6B5979-B045-428E-AEA2-D41CE4FD7FEB}" dt="2021-06-01T13:01:25.832" v="7012" actId="478"/>
          <ac:spMkLst>
            <pc:docMk/>
            <pc:sldMk cId="2980234497" sldId="338"/>
            <ac:spMk id="21" creationId="{10EE67D8-26EB-4B74-911B-46E4197EF75A}"/>
          </ac:spMkLst>
        </pc:spChg>
        <pc:spChg chg="add del mod">
          <ac:chgData name="Pujing Yang" userId="ab333b3b-3743-41c6-90fc-2f9eb70a673e" providerId="ADAL" clId="{AE6B5979-B045-428E-AEA2-D41CE4FD7FEB}" dt="2021-06-01T13:01:25.832" v="7012" actId="478"/>
          <ac:spMkLst>
            <pc:docMk/>
            <pc:sldMk cId="2980234497" sldId="338"/>
            <ac:spMk id="22" creationId="{DFAE26A1-A278-478C-B7B6-4B6D48E6C07F}"/>
          </ac:spMkLst>
        </pc:spChg>
        <pc:spChg chg="add del mod">
          <ac:chgData name="Pujing Yang" userId="ab333b3b-3743-41c6-90fc-2f9eb70a673e" providerId="ADAL" clId="{AE6B5979-B045-428E-AEA2-D41CE4FD7FEB}" dt="2021-06-01T13:01:25.832" v="7012" actId="478"/>
          <ac:spMkLst>
            <pc:docMk/>
            <pc:sldMk cId="2980234497" sldId="338"/>
            <ac:spMk id="23" creationId="{4F22AF71-7BE1-4944-B9B6-F3599BB234C2}"/>
          </ac:spMkLst>
        </pc:spChg>
        <pc:spChg chg="add del mod">
          <ac:chgData name="Pujing Yang" userId="ab333b3b-3743-41c6-90fc-2f9eb70a673e" providerId="ADAL" clId="{AE6B5979-B045-428E-AEA2-D41CE4FD7FEB}" dt="2021-06-01T13:01:39.096" v="7017" actId="478"/>
          <ac:spMkLst>
            <pc:docMk/>
            <pc:sldMk cId="2980234497" sldId="338"/>
            <ac:spMk id="24" creationId="{879DA2C5-45A2-4B4D-8C50-BD40E1C4F4CD}"/>
          </ac:spMkLst>
        </pc:spChg>
        <pc:spChg chg="add del mod">
          <ac:chgData name="Pujing Yang" userId="ab333b3b-3743-41c6-90fc-2f9eb70a673e" providerId="ADAL" clId="{AE6B5979-B045-428E-AEA2-D41CE4FD7FEB}" dt="2021-06-01T13:01:39.096" v="7017" actId="478"/>
          <ac:spMkLst>
            <pc:docMk/>
            <pc:sldMk cId="2980234497" sldId="338"/>
            <ac:spMk id="25" creationId="{07A7E0E7-C6F0-45DC-B298-136CD54AB164}"/>
          </ac:spMkLst>
        </pc:spChg>
        <pc:spChg chg="add del mod">
          <ac:chgData name="Pujing Yang" userId="ab333b3b-3743-41c6-90fc-2f9eb70a673e" providerId="ADAL" clId="{AE6B5979-B045-428E-AEA2-D41CE4FD7FEB}" dt="2021-06-01T13:01:39.096" v="7017" actId="478"/>
          <ac:spMkLst>
            <pc:docMk/>
            <pc:sldMk cId="2980234497" sldId="338"/>
            <ac:spMk id="26" creationId="{CE537C53-FAE6-4EA6-867E-2E2F1C033704}"/>
          </ac:spMkLst>
        </pc:spChg>
        <pc:spChg chg="add mod">
          <ac:chgData name="Pujing Yang" userId="ab333b3b-3743-41c6-90fc-2f9eb70a673e" providerId="ADAL" clId="{AE6B5979-B045-428E-AEA2-D41CE4FD7FEB}" dt="2021-06-01T13:02:00.170" v="7021" actId="1076"/>
          <ac:spMkLst>
            <pc:docMk/>
            <pc:sldMk cId="2980234497" sldId="338"/>
            <ac:spMk id="27" creationId="{24741BF5-129E-4205-8D8C-B11006E9F2FF}"/>
          </ac:spMkLst>
        </pc:spChg>
        <pc:spChg chg="mod">
          <ac:chgData name="Pujing Yang" userId="ab333b3b-3743-41c6-90fc-2f9eb70a673e" providerId="ADAL" clId="{AE6B5979-B045-428E-AEA2-D41CE4FD7FEB}" dt="2021-06-01T13:01:11.688" v="7009"/>
          <ac:spMkLst>
            <pc:docMk/>
            <pc:sldMk cId="2980234497" sldId="338"/>
            <ac:spMk id="302" creationId="{1EFF3242-F118-4B71-B795-04BD97282DEC}"/>
          </ac:spMkLst>
        </pc:spChg>
        <pc:spChg chg="mod">
          <ac:chgData name="Pujing Yang" userId="ab333b3b-3743-41c6-90fc-2f9eb70a673e" providerId="ADAL" clId="{AE6B5979-B045-428E-AEA2-D41CE4FD7FEB}" dt="2021-06-01T13:01:15.951" v="7010"/>
          <ac:spMkLst>
            <pc:docMk/>
            <pc:sldMk cId="2980234497" sldId="338"/>
            <ac:spMk id="303" creationId="{4196AA92-9076-4EF5-912E-AD3EC99C7A2A}"/>
          </ac:spMkLst>
        </pc:spChg>
        <pc:spChg chg="mod">
          <ac:chgData name="Pujing Yang" userId="ab333b3b-3743-41c6-90fc-2f9eb70a673e" providerId="ADAL" clId="{AE6B5979-B045-428E-AEA2-D41CE4FD7FEB}" dt="2021-06-01T13:01:21.111" v="7011"/>
          <ac:spMkLst>
            <pc:docMk/>
            <pc:sldMk cId="2980234497" sldId="338"/>
            <ac:spMk id="304" creationId="{1BD017C8-8DC2-4CCA-AD19-3C9DB71F9DFC}"/>
          </ac:spMkLst>
        </pc:spChg>
        <pc:picChg chg="del">
          <ac:chgData name="Pujing Yang" userId="ab333b3b-3743-41c6-90fc-2f9eb70a673e" providerId="ADAL" clId="{AE6B5979-B045-428E-AEA2-D41CE4FD7FEB}" dt="2021-06-01T12:58:32.729" v="6987" actId="478"/>
          <ac:picMkLst>
            <pc:docMk/>
            <pc:sldMk cId="2980234497" sldId="338"/>
            <ac:picMk id="3" creationId="{3BA638A1-96FA-429A-B4C4-CBC04B8554BF}"/>
          </ac:picMkLst>
        </pc:picChg>
        <pc:picChg chg="del">
          <ac:chgData name="Pujing Yang" userId="ab333b3b-3743-41c6-90fc-2f9eb70a673e" providerId="ADAL" clId="{AE6B5979-B045-428E-AEA2-D41CE4FD7FEB}" dt="2021-06-01T12:58:32.729" v="6987" actId="478"/>
          <ac:picMkLst>
            <pc:docMk/>
            <pc:sldMk cId="2980234497" sldId="338"/>
            <ac:picMk id="15" creationId="{27DC8957-9002-415E-9B52-1CF37EF873D5}"/>
          </ac:picMkLst>
        </pc:picChg>
        <pc:picChg chg="add mod">
          <ac:chgData name="Pujing Yang" userId="ab333b3b-3743-41c6-90fc-2f9eb70a673e" providerId="ADAL" clId="{AE6B5979-B045-428E-AEA2-D41CE4FD7FEB}" dt="2021-06-01T13:00:37.707" v="7003" actId="1076"/>
          <ac:picMkLst>
            <pc:docMk/>
            <pc:sldMk cId="2980234497" sldId="338"/>
            <ac:picMk id="18" creationId="{7E3B211E-6AF0-4939-9556-A0D746C5EAD2}"/>
          </ac:picMkLst>
        </pc:picChg>
        <pc:picChg chg="add mod">
          <ac:chgData name="Pujing Yang" userId="ab333b3b-3743-41c6-90fc-2f9eb70a673e" providerId="ADAL" clId="{AE6B5979-B045-428E-AEA2-D41CE4FD7FEB}" dt="2021-06-01T12:59:01.416" v="6995" actId="1076"/>
          <ac:picMkLst>
            <pc:docMk/>
            <pc:sldMk cId="2980234497" sldId="338"/>
            <ac:picMk id="19" creationId="{0031F2AB-B57C-4CC6-B79F-B71BA3832A4F}"/>
          </ac:picMkLst>
        </pc:picChg>
        <pc:cxnChg chg="add mod">
          <ac:chgData name="Pujing Yang" userId="ab333b3b-3743-41c6-90fc-2f9eb70a673e" providerId="ADAL" clId="{AE6B5979-B045-428E-AEA2-D41CE4FD7FEB}" dt="2021-06-01T23:58:13.817" v="7323"/>
          <ac:cxnSpMkLst>
            <pc:docMk/>
            <pc:sldMk cId="2980234497" sldId="338"/>
            <ac:cxnSpMk id="21" creationId="{5E43C0BD-6D8D-42E0-929A-FDF2D8782814}"/>
          </ac:cxnSpMkLst>
        </pc:cxnChg>
      </pc:sldChg>
      <pc:sldChg chg="addSp delSp modSp add mod ord modTransition">
        <pc:chgData name="Pujing Yang" userId="ab333b3b-3743-41c6-90fc-2f9eb70a673e" providerId="ADAL" clId="{AE6B5979-B045-428E-AEA2-D41CE4FD7FEB}" dt="2021-06-01T23:35:32.307" v="7293"/>
        <pc:sldMkLst>
          <pc:docMk/>
          <pc:sldMk cId="3577569637" sldId="339"/>
        </pc:sldMkLst>
        <pc:spChg chg="del">
          <ac:chgData name="Pujing Yang" userId="ab333b3b-3743-41c6-90fc-2f9eb70a673e" providerId="ADAL" clId="{AE6B5979-B045-428E-AEA2-D41CE4FD7FEB}" dt="2021-06-01T13:08:36.785" v="7066" actId="478"/>
          <ac:spMkLst>
            <pc:docMk/>
            <pc:sldMk cId="3577569637" sldId="339"/>
            <ac:spMk id="2" creationId="{6A092045-B332-40A3-89E3-879BAD4ABAA3}"/>
          </ac:spMkLst>
        </pc:spChg>
        <pc:spChg chg="add mod ord">
          <ac:chgData name="Pujing Yang" userId="ab333b3b-3743-41c6-90fc-2f9eb70a673e" providerId="ADAL" clId="{AE6B5979-B045-428E-AEA2-D41CE4FD7FEB}" dt="2021-06-01T13:09:05.964" v="7076" actId="14100"/>
          <ac:spMkLst>
            <pc:docMk/>
            <pc:sldMk cId="3577569637" sldId="339"/>
            <ac:spMk id="3" creationId="{5CC2E9DC-2D6A-456C-9B94-D79590574C7D}"/>
          </ac:spMkLst>
        </pc:spChg>
        <pc:spChg chg="add mod">
          <ac:chgData name="Pujing Yang" userId="ab333b3b-3743-41c6-90fc-2f9eb70a673e" providerId="ADAL" clId="{AE6B5979-B045-428E-AEA2-D41CE4FD7FEB}" dt="2021-06-01T13:09:09.653" v="7077" actId="12788"/>
          <ac:spMkLst>
            <pc:docMk/>
            <pc:sldMk cId="3577569637" sldId="339"/>
            <ac:spMk id="16" creationId="{7DF18753-4743-490D-AEBE-849C6A4FC54D}"/>
          </ac:spMkLst>
        </pc:spChg>
        <pc:spChg chg="del">
          <ac:chgData name="Pujing Yang" userId="ab333b3b-3743-41c6-90fc-2f9eb70a673e" providerId="ADAL" clId="{AE6B5979-B045-428E-AEA2-D41CE4FD7FEB}" dt="2021-06-01T13:08:36.785" v="7066" actId="478"/>
          <ac:spMkLst>
            <pc:docMk/>
            <pc:sldMk cId="3577569637" sldId="339"/>
            <ac:spMk id="17" creationId="{A1143985-01AD-4FDC-A976-3A9EEF502EF3}"/>
          </ac:spMkLst>
        </pc:spChg>
        <pc:spChg chg="del">
          <ac:chgData name="Pujing Yang" userId="ab333b3b-3743-41c6-90fc-2f9eb70a673e" providerId="ADAL" clId="{AE6B5979-B045-428E-AEA2-D41CE4FD7FEB}" dt="2021-06-01T13:08:36.785" v="7066" actId="478"/>
          <ac:spMkLst>
            <pc:docMk/>
            <pc:sldMk cId="3577569637" sldId="339"/>
            <ac:spMk id="25" creationId="{C9C75DA2-98C0-4786-B14A-5D2A0EE52419}"/>
          </ac:spMkLst>
        </pc:spChg>
        <pc:graphicFrameChg chg="add mod">
          <ac:chgData name="Pujing Yang" userId="ab333b3b-3743-41c6-90fc-2f9eb70a673e" providerId="ADAL" clId="{AE6B5979-B045-428E-AEA2-D41CE4FD7FEB}" dt="2021-06-01T13:08:47.420" v="7068" actId="1076"/>
          <ac:graphicFrameMkLst>
            <pc:docMk/>
            <pc:sldMk cId="3577569637" sldId="339"/>
            <ac:graphicFrameMk id="20" creationId="{7F364BA5-0C87-4BFE-AAA7-20F43019B8B3}"/>
          </ac:graphicFrameMkLst>
        </pc:graphicFrameChg>
        <pc:picChg chg="del">
          <ac:chgData name="Pujing Yang" userId="ab333b3b-3743-41c6-90fc-2f9eb70a673e" providerId="ADAL" clId="{AE6B5979-B045-428E-AEA2-D41CE4FD7FEB}" dt="2021-06-01T13:08:36.785" v="7066" actId="478"/>
          <ac:picMkLst>
            <pc:docMk/>
            <pc:sldMk cId="3577569637" sldId="339"/>
            <ac:picMk id="18" creationId="{9372E7E5-F021-48D4-B870-8C2535F5ED96}"/>
          </ac:picMkLst>
        </pc:picChg>
        <pc:picChg chg="del">
          <ac:chgData name="Pujing Yang" userId="ab333b3b-3743-41c6-90fc-2f9eb70a673e" providerId="ADAL" clId="{AE6B5979-B045-428E-AEA2-D41CE4FD7FEB}" dt="2021-06-01T13:08:36.785" v="7066" actId="478"/>
          <ac:picMkLst>
            <pc:docMk/>
            <pc:sldMk cId="3577569637" sldId="339"/>
            <ac:picMk id="19" creationId="{C61655BB-A0DE-47AF-AD81-38441F209E09}"/>
          </ac:picMkLst>
        </pc:picChg>
        <pc:picChg chg="add mod">
          <ac:chgData name="Pujing Yang" userId="ab333b3b-3743-41c6-90fc-2f9eb70a673e" providerId="ADAL" clId="{AE6B5979-B045-428E-AEA2-D41CE4FD7FEB}" dt="2021-06-01T13:08:47.420" v="7068" actId="1076"/>
          <ac:picMkLst>
            <pc:docMk/>
            <pc:sldMk cId="3577569637" sldId="339"/>
            <ac:picMk id="21" creationId="{8A6F30F6-C21B-44E0-BEF8-F591C6C9FB7C}"/>
          </ac:picMkLst>
        </pc:picChg>
        <pc:picChg chg="add mod">
          <ac:chgData name="Pujing Yang" userId="ab333b3b-3743-41c6-90fc-2f9eb70a673e" providerId="ADAL" clId="{AE6B5979-B045-428E-AEA2-D41CE4FD7FEB}" dt="2021-06-01T13:08:47.420" v="7068" actId="1076"/>
          <ac:picMkLst>
            <pc:docMk/>
            <pc:sldMk cId="3577569637" sldId="339"/>
            <ac:picMk id="22" creationId="{19730245-4052-46FF-8C91-33FC99529516}"/>
          </ac:picMkLst>
        </pc:picChg>
        <pc:picChg chg="del">
          <ac:chgData name="Pujing Yang" userId="ab333b3b-3743-41c6-90fc-2f9eb70a673e" providerId="ADAL" clId="{AE6B5979-B045-428E-AEA2-D41CE4FD7FEB}" dt="2021-06-01T13:08:36.785" v="7066" actId="478"/>
          <ac:picMkLst>
            <pc:docMk/>
            <pc:sldMk cId="3577569637" sldId="339"/>
            <ac:picMk id="23" creationId="{D5A4D435-662F-4D4C-AE39-0DC42BA18668}"/>
          </ac:picMkLst>
        </pc:picChg>
        <pc:picChg chg="del">
          <ac:chgData name="Pujing Yang" userId="ab333b3b-3743-41c6-90fc-2f9eb70a673e" providerId="ADAL" clId="{AE6B5979-B045-428E-AEA2-D41CE4FD7FEB}" dt="2021-06-01T13:08:36.785" v="7066" actId="478"/>
          <ac:picMkLst>
            <pc:docMk/>
            <pc:sldMk cId="3577569637" sldId="339"/>
            <ac:picMk id="24" creationId="{EE8C2FC1-78E1-4FF6-987D-AEF583C67A35}"/>
          </ac:picMkLst>
        </pc:picChg>
      </pc:sldChg>
      <pc:sldChg chg="delSp add modTransition setBg delDesignElem">
        <pc:chgData name="Pujing Yang" userId="ab333b3b-3743-41c6-90fc-2f9eb70a673e" providerId="ADAL" clId="{AE6B5979-B045-428E-AEA2-D41CE4FD7FEB}" dt="2021-06-01T23:35:32.307" v="7293"/>
        <pc:sldMkLst>
          <pc:docMk/>
          <pc:sldMk cId="696533523" sldId="340"/>
        </pc:sldMkLst>
        <pc:spChg chg="del">
          <ac:chgData name="Pujing Yang" userId="ab333b3b-3743-41c6-90fc-2f9eb70a673e" providerId="ADAL" clId="{AE6B5979-B045-428E-AEA2-D41CE4FD7FEB}" dt="2021-06-01T13:10:22.066" v="7094"/>
          <ac:spMkLst>
            <pc:docMk/>
            <pc:sldMk cId="696533523" sldId="340"/>
            <ac:spMk id="34" creationId="{DF58F864-3E03-4ACC-B622-FC8A05463C8A}"/>
          </ac:spMkLst>
        </pc:spChg>
        <pc:spChg chg="del">
          <ac:chgData name="Pujing Yang" userId="ab333b3b-3743-41c6-90fc-2f9eb70a673e" providerId="ADAL" clId="{AE6B5979-B045-428E-AEA2-D41CE4FD7FEB}" dt="2021-06-01T13:10:22.066" v="7094"/>
          <ac:spMkLst>
            <pc:docMk/>
            <pc:sldMk cId="696533523" sldId="340"/>
            <ac:spMk id="36" creationId="{3C989A3A-C9E7-495B-A21A-834969F6C329}"/>
          </ac:spMkLst>
        </pc:spChg>
        <pc:spChg chg="del">
          <ac:chgData name="Pujing Yang" userId="ab333b3b-3743-41c6-90fc-2f9eb70a673e" providerId="ADAL" clId="{AE6B5979-B045-428E-AEA2-D41CE4FD7FEB}" dt="2021-06-01T13:10:22.066" v="7094"/>
          <ac:spMkLst>
            <pc:docMk/>
            <pc:sldMk cId="696533523" sldId="340"/>
            <ac:spMk id="38" creationId="{BD035CF7-1ABD-4283-893B-B11887E01FF2}"/>
          </ac:spMkLst>
        </pc:spChg>
        <pc:spChg chg="del">
          <ac:chgData name="Pujing Yang" userId="ab333b3b-3743-41c6-90fc-2f9eb70a673e" providerId="ADAL" clId="{AE6B5979-B045-428E-AEA2-D41CE4FD7FEB}" dt="2021-06-01T13:10:22.066" v="7094"/>
          <ac:spMkLst>
            <pc:docMk/>
            <pc:sldMk cId="696533523" sldId="340"/>
            <ac:spMk id="40" creationId="{CDB61AC5-E914-4DD1-981E-A09A09436629}"/>
          </ac:spMkLst>
        </pc:spChg>
        <pc:spChg chg="del">
          <ac:chgData name="Pujing Yang" userId="ab333b3b-3743-41c6-90fc-2f9eb70a673e" providerId="ADAL" clId="{AE6B5979-B045-428E-AEA2-D41CE4FD7FEB}" dt="2021-06-01T13:10:22.066" v="7094"/>
          <ac:spMkLst>
            <pc:docMk/>
            <pc:sldMk cId="696533523" sldId="340"/>
            <ac:spMk id="42" creationId="{C14E3979-70AA-40AC-92D0-F1ED4CCF2470}"/>
          </ac:spMkLst>
        </pc:spChg>
        <pc:picChg chg="del">
          <ac:chgData name="Pujing Yang" userId="ab333b3b-3743-41c6-90fc-2f9eb70a673e" providerId="ADAL" clId="{AE6B5979-B045-428E-AEA2-D41CE4FD7FEB}" dt="2021-06-01T13:10:22.066" v="7094"/>
          <ac:picMkLst>
            <pc:docMk/>
            <pc:sldMk cId="696533523" sldId="340"/>
            <ac:picMk id="30" creationId="{DEB2E8C4-C3E7-4048-A43D-9859510CFA98}"/>
          </ac:picMkLst>
        </pc:picChg>
        <pc:inkChg chg="del">
          <ac:chgData name="Pujing Yang" userId="ab333b3b-3743-41c6-90fc-2f9eb70a673e" providerId="ADAL" clId="{AE6B5979-B045-428E-AEA2-D41CE4FD7FEB}" dt="2021-06-01T13:10:22.066" v="7094"/>
          <ac:inkMkLst>
            <pc:docMk/>
            <pc:sldMk cId="696533523" sldId="340"/>
            <ac:inkMk id="32" creationId="{24D29CCB-7956-4E3E-8880-304085F04BF4}"/>
          </ac:inkMkLst>
        </pc:inkChg>
      </pc:sldChg>
      <pc:sldChg chg="add del ord">
        <pc:chgData name="Pujing Yang" userId="ab333b3b-3743-41c6-90fc-2f9eb70a673e" providerId="ADAL" clId="{AE6B5979-B045-428E-AEA2-D41CE4FD7FEB}" dt="2021-06-01T13:25:34.593" v="7208" actId="47"/>
        <pc:sldMkLst>
          <pc:docMk/>
          <pc:sldMk cId="1245131110" sldId="341"/>
        </pc:sldMkLst>
      </pc:sldChg>
      <pc:sldChg chg="addSp delSp modSp add mod modTransition delAnim modAnim">
        <pc:chgData name="Pujing Yang" userId="ab333b3b-3743-41c6-90fc-2f9eb70a673e" providerId="ADAL" clId="{AE6B5979-B045-428E-AEA2-D41CE4FD7FEB}" dt="2021-06-02T07:56:32.767" v="7369" actId="478"/>
        <pc:sldMkLst>
          <pc:docMk/>
          <pc:sldMk cId="1742431208" sldId="342"/>
        </pc:sldMkLst>
        <pc:spChg chg="mod">
          <ac:chgData name="Pujing Yang" userId="ab333b3b-3743-41c6-90fc-2f9eb70a673e" providerId="ADAL" clId="{AE6B5979-B045-428E-AEA2-D41CE4FD7FEB}" dt="2021-06-01T13:24:51.067" v="7207" actId="14100"/>
          <ac:spMkLst>
            <pc:docMk/>
            <pc:sldMk cId="1742431208" sldId="342"/>
            <ac:spMk id="2" creationId="{1AD9FFDA-72E9-440F-BCE1-C1AA6D015C7F}"/>
          </ac:spMkLst>
        </pc:spChg>
        <pc:spChg chg="mod">
          <ac:chgData name="Pujing Yang" userId="ab333b3b-3743-41c6-90fc-2f9eb70a673e" providerId="ADAL" clId="{AE6B5979-B045-428E-AEA2-D41CE4FD7FEB}" dt="2021-06-02T07:56:30.865" v="7368" actId="1076"/>
          <ac:spMkLst>
            <pc:docMk/>
            <pc:sldMk cId="1742431208" sldId="342"/>
            <ac:spMk id="3" creationId="{2EDFB71E-29F3-4AA9-888C-9611D3506F5A}"/>
          </ac:spMkLst>
        </pc:spChg>
        <pc:spChg chg="del">
          <ac:chgData name="Pujing Yang" userId="ab333b3b-3743-41c6-90fc-2f9eb70a673e" providerId="ADAL" clId="{AE6B5979-B045-428E-AEA2-D41CE4FD7FEB}" dt="2021-06-01T13:21:39.025" v="7174" actId="478"/>
          <ac:spMkLst>
            <pc:docMk/>
            <pc:sldMk cId="1742431208" sldId="342"/>
            <ac:spMk id="4" creationId="{763E20C2-6A4D-4350-A5EB-06B33C740C4A}"/>
          </ac:spMkLst>
        </pc:spChg>
        <pc:spChg chg="add del mod">
          <ac:chgData name="Pujing Yang" userId="ab333b3b-3743-41c6-90fc-2f9eb70a673e" providerId="ADAL" clId="{AE6B5979-B045-428E-AEA2-D41CE4FD7FEB}" dt="2021-06-02T07:56:10.456" v="7364"/>
          <ac:spMkLst>
            <pc:docMk/>
            <pc:sldMk cId="1742431208" sldId="342"/>
            <ac:spMk id="4" creationId="{AADA535E-1DE4-4684-9E7B-667BB158FDCC}"/>
          </ac:spMkLst>
        </pc:spChg>
        <pc:spChg chg="del">
          <ac:chgData name="Pujing Yang" userId="ab333b3b-3743-41c6-90fc-2f9eb70a673e" providerId="ADAL" clId="{AE6B5979-B045-428E-AEA2-D41CE4FD7FEB}" dt="2021-06-01T13:21:39.025" v="7174" actId="478"/>
          <ac:spMkLst>
            <pc:docMk/>
            <pc:sldMk cId="1742431208" sldId="342"/>
            <ac:spMk id="10" creationId="{1A37AEDF-135B-45A6-B91E-615DA924A106}"/>
          </ac:spMkLst>
        </pc:spChg>
        <pc:spChg chg="add del mod">
          <ac:chgData name="Pujing Yang" userId="ab333b3b-3743-41c6-90fc-2f9eb70a673e" providerId="ADAL" clId="{AE6B5979-B045-428E-AEA2-D41CE4FD7FEB}" dt="2021-06-02T07:56:25.288" v="7367" actId="478"/>
          <ac:spMkLst>
            <pc:docMk/>
            <pc:sldMk cId="1742431208" sldId="342"/>
            <ac:spMk id="10" creationId="{3746B692-28DB-4317-A35B-CAE317137F1D}"/>
          </ac:spMkLst>
        </pc:spChg>
        <pc:spChg chg="add del mod">
          <ac:chgData name="Pujing Yang" userId="ab333b3b-3743-41c6-90fc-2f9eb70a673e" providerId="ADAL" clId="{AE6B5979-B045-428E-AEA2-D41CE4FD7FEB}" dt="2021-06-02T07:56:32.767" v="7369" actId="478"/>
          <ac:spMkLst>
            <pc:docMk/>
            <pc:sldMk cId="1742431208" sldId="342"/>
            <ac:spMk id="11" creationId="{7E0B7C84-F165-40B3-8988-66A158136981}"/>
          </ac:spMkLst>
        </pc:spChg>
        <pc:spChg chg="del">
          <ac:chgData name="Pujing Yang" userId="ab333b3b-3743-41c6-90fc-2f9eb70a673e" providerId="ADAL" clId="{AE6B5979-B045-428E-AEA2-D41CE4FD7FEB}" dt="2021-06-01T13:21:39.025" v="7174" actId="478"/>
          <ac:spMkLst>
            <pc:docMk/>
            <pc:sldMk cId="1742431208" sldId="342"/>
            <ac:spMk id="12" creationId="{1484D88E-0E3B-454B-AB5E-C4FFC0A1D361}"/>
          </ac:spMkLst>
        </pc:spChg>
        <pc:spChg chg="add del mod">
          <ac:chgData name="Pujing Yang" userId="ab333b3b-3743-41c6-90fc-2f9eb70a673e" providerId="ADAL" clId="{AE6B5979-B045-428E-AEA2-D41CE4FD7FEB}" dt="2021-06-02T07:56:25.288" v="7367" actId="478"/>
          <ac:spMkLst>
            <pc:docMk/>
            <pc:sldMk cId="1742431208" sldId="342"/>
            <ac:spMk id="12" creationId="{94958781-76A4-485C-BB15-E6E6761BE358}"/>
          </ac:spMkLst>
        </pc:spChg>
        <pc:spChg chg="add del mod">
          <ac:chgData name="Pujing Yang" userId="ab333b3b-3743-41c6-90fc-2f9eb70a673e" providerId="ADAL" clId="{AE6B5979-B045-428E-AEA2-D41CE4FD7FEB}" dt="2021-06-02T07:56:32.767" v="7369" actId="478"/>
          <ac:spMkLst>
            <pc:docMk/>
            <pc:sldMk cId="1742431208" sldId="342"/>
            <ac:spMk id="13" creationId="{C712DFC9-E3F9-40D2-BD9C-F7E86EC28768}"/>
          </ac:spMkLst>
        </pc:spChg>
        <pc:spChg chg="add del mod">
          <ac:chgData name="Pujing Yang" userId="ab333b3b-3743-41c6-90fc-2f9eb70a673e" providerId="ADAL" clId="{AE6B5979-B045-428E-AEA2-D41CE4FD7FEB}" dt="2021-06-01T13:23:45.600" v="7196" actId="478"/>
          <ac:spMkLst>
            <pc:docMk/>
            <pc:sldMk cId="1742431208" sldId="342"/>
            <ac:spMk id="17" creationId="{26F550C1-9AE1-4133-BC3A-3195F06E4411}"/>
          </ac:spMkLst>
        </pc:spChg>
        <pc:spChg chg="add del mod">
          <ac:chgData name="Pujing Yang" userId="ab333b3b-3743-41c6-90fc-2f9eb70a673e" providerId="ADAL" clId="{AE6B5979-B045-428E-AEA2-D41CE4FD7FEB}" dt="2021-06-01T13:23:45.600" v="7196" actId="478"/>
          <ac:spMkLst>
            <pc:docMk/>
            <pc:sldMk cId="1742431208" sldId="342"/>
            <ac:spMk id="18" creationId="{7829D422-64C1-4FFE-99B5-03ECC2054A66}"/>
          </ac:spMkLst>
        </pc:spChg>
        <pc:spChg chg="add del mod">
          <ac:chgData name="Pujing Yang" userId="ab333b3b-3743-41c6-90fc-2f9eb70a673e" providerId="ADAL" clId="{AE6B5979-B045-428E-AEA2-D41CE4FD7FEB}" dt="2021-06-01T13:23:45.600" v="7196" actId="478"/>
          <ac:spMkLst>
            <pc:docMk/>
            <pc:sldMk cId="1742431208" sldId="342"/>
            <ac:spMk id="19" creationId="{1D6ADD7D-4EC0-4560-828A-2BBD07345F8D}"/>
          </ac:spMkLst>
        </pc:spChg>
        <pc:spChg chg="mod">
          <ac:chgData name="Pujing Yang" userId="ab333b3b-3743-41c6-90fc-2f9eb70a673e" providerId="ADAL" clId="{AE6B5979-B045-428E-AEA2-D41CE4FD7FEB}" dt="2021-06-02T07:56:22.881" v="7366" actId="1076"/>
          <ac:spMkLst>
            <pc:docMk/>
            <pc:sldMk cId="1742431208" sldId="342"/>
            <ac:spMk id="22" creationId="{A05DCBB2-73AA-489C-8E06-18550DB375C9}"/>
          </ac:spMkLst>
        </pc:spChg>
        <pc:spChg chg="mod">
          <ac:chgData name="Pujing Yang" userId="ab333b3b-3743-41c6-90fc-2f9eb70a673e" providerId="ADAL" clId="{AE6B5979-B045-428E-AEA2-D41CE4FD7FEB}" dt="2021-06-02T07:56:30.865" v="7368" actId="1076"/>
          <ac:spMkLst>
            <pc:docMk/>
            <pc:sldMk cId="1742431208" sldId="342"/>
            <ac:spMk id="24" creationId="{62C6A329-B2A3-4782-AADC-9F0B43C7C530}"/>
          </ac:spMkLst>
        </pc:spChg>
        <pc:spChg chg="mod">
          <ac:chgData name="Pujing Yang" userId="ab333b3b-3743-41c6-90fc-2f9eb70a673e" providerId="ADAL" clId="{AE6B5979-B045-428E-AEA2-D41CE4FD7FEB}" dt="2021-06-02T07:56:22.881" v="7366" actId="1076"/>
          <ac:spMkLst>
            <pc:docMk/>
            <pc:sldMk cId="1742431208" sldId="342"/>
            <ac:spMk id="25" creationId="{FA1D61B4-9D19-4A23-BA1E-AFDAA2DDAE65}"/>
          </ac:spMkLst>
        </pc:spChg>
        <pc:picChg chg="del">
          <ac:chgData name="Pujing Yang" userId="ab333b3b-3743-41c6-90fc-2f9eb70a673e" providerId="ADAL" clId="{AE6B5979-B045-428E-AEA2-D41CE4FD7FEB}" dt="2021-06-01T13:22:30.064" v="7180" actId="478"/>
          <ac:picMkLst>
            <pc:docMk/>
            <pc:sldMk cId="1742431208" sldId="342"/>
            <ac:picMk id="5" creationId="{B540436F-10AD-4EBD-B6A4-635396F35663}"/>
          </ac:picMkLst>
        </pc:picChg>
        <pc:picChg chg="del">
          <ac:chgData name="Pujing Yang" userId="ab333b3b-3743-41c6-90fc-2f9eb70a673e" providerId="ADAL" clId="{AE6B5979-B045-428E-AEA2-D41CE4FD7FEB}" dt="2021-06-01T13:21:39.025" v="7174" actId="478"/>
          <ac:picMkLst>
            <pc:docMk/>
            <pc:sldMk cId="1742431208" sldId="342"/>
            <ac:picMk id="8" creationId="{29DFEE14-0B48-46ED-AC83-AE12AB000EAB}"/>
          </ac:picMkLst>
        </pc:picChg>
        <pc:picChg chg="add mod">
          <ac:chgData name="Pujing Yang" userId="ab333b3b-3743-41c6-90fc-2f9eb70a673e" providerId="ADAL" clId="{AE6B5979-B045-428E-AEA2-D41CE4FD7FEB}" dt="2021-06-01T13:24:13.650" v="7201" actId="1076"/>
          <ac:picMkLst>
            <pc:docMk/>
            <pc:sldMk cId="1742431208" sldId="342"/>
            <ac:picMk id="14" creationId="{9CB24C4E-2D3A-4AE5-9DF3-9F5C11C67769}"/>
          </ac:picMkLst>
        </pc:picChg>
        <pc:picChg chg="add mod">
          <ac:chgData name="Pujing Yang" userId="ab333b3b-3743-41c6-90fc-2f9eb70a673e" providerId="ADAL" clId="{AE6B5979-B045-428E-AEA2-D41CE4FD7FEB}" dt="2021-06-01T13:23:23.998" v="7190" actId="1076"/>
          <ac:picMkLst>
            <pc:docMk/>
            <pc:sldMk cId="1742431208" sldId="342"/>
            <ac:picMk id="16" creationId="{0A6675E4-C6CF-432D-95B3-0B952D041178}"/>
          </ac:picMkLst>
        </pc:picChg>
        <pc:cxnChg chg="del">
          <ac:chgData name="Pujing Yang" userId="ab333b3b-3743-41c6-90fc-2f9eb70a673e" providerId="ADAL" clId="{AE6B5979-B045-428E-AEA2-D41CE4FD7FEB}" dt="2021-06-01T13:21:39.025" v="7174" actId="478"/>
          <ac:cxnSpMkLst>
            <pc:docMk/>
            <pc:sldMk cId="1742431208" sldId="342"/>
            <ac:cxnSpMk id="3" creationId="{85388754-1DB5-4203-89D9-36608BA3AF2F}"/>
          </ac:cxnSpMkLst>
        </pc:cxnChg>
        <pc:cxnChg chg="del">
          <ac:chgData name="Pujing Yang" userId="ab333b3b-3743-41c6-90fc-2f9eb70a673e" providerId="ADAL" clId="{AE6B5979-B045-428E-AEA2-D41CE4FD7FEB}" dt="2021-06-01T13:21:39.025" v="7174" actId="478"/>
          <ac:cxnSpMkLst>
            <pc:docMk/>
            <pc:sldMk cId="1742431208" sldId="342"/>
            <ac:cxnSpMk id="11" creationId="{108A5436-AAE0-4C87-8C33-FDBECD9D8213}"/>
          </ac:cxnSpMkLst>
        </pc:cxnChg>
        <pc:cxnChg chg="del">
          <ac:chgData name="Pujing Yang" userId="ab333b3b-3743-41c6-90fc-2f9eb70a673e" providerId="ADAL" clId="{AE6B5979-B045-428E-AEA2-D41CE4FD7FEB}" dt="2021-06-01T13:21:39.025" v="7174" actId="478"/>
          <ac:cxnSpMkLst>
            <pc:docMk/>
            <pc:sldMk cId="1742431208" sldId="342"/>
            <ac:cxnSpMk id="15" creationId="{ECA1C07C-CC4A-40A2-9992-DFDEE0D051A4}"/>
          </ac:cxnSpMkLst>
        </pc:cxnChg>
      </pc:sldChg>
      <pc:sldChg chg="addSp delSp modSp add mod modTransition">
        <pc:chgData name="Pujing Yang" userId="ab333b3b-3743-41c6-90fc-2f9eb70a673e" providerId="ADAL" clId="{AE6B5979-B045-428E-AEA2-D41CE4FD7FEB}" dt="2021-06-01T23:35:32.307" v="7293"/>
        <pc:sldMkLst>
          <pc:docMk/>
          <pc:sldMk cId="2910130480" sldId="343"/>
        </pc:sldMkLst>
        <pc:spChg chg="add del mod">
          <ac:chgData name="Pujing Yang" userId="ab333b3b-3743-41c6-90fc-2f9eb70a673e" providerId="ADAL" clId="{AE6B5979-B045-428E-AEA2-D41CE4FD7FEB}" dt="2021-06-01T13:26:12.512" v="7212" actId="478"/>
          <ac:spMkLst>
            <pc:docMk/>
            <pc:sldMk cId="2910130480" sldId="343"/>
            <ac:spMk id="4" creationId="{2BBE5D35-0C08-45A6-A964-3921C612014A}"/>
          </ac:spMkLst>
        </pc:spChg>
        <pc:spChg chg="add del mod">
          <ac:chgData name="Pujing Yang" userId="ab333b3b-3743-41c6-90fc-2f9eb70a673e" providerId="ADAL" clId="{AE6B5979-B045-428E-AEA2-D41CE4FD7FEB}" dt="2021-06-01T13:26:38.089" v="7220" actId="478"/>
          <ac:spMkLst>
            <pc:docMk/>
            <pc:sldMk cId="2910130480" sldId="343"/>
            <ac:spMk id="12" creationId="{74155F17-2789-4694-8AFE-E2D4DA02C797}"/>
          </ac:spMkLst>
        </pc:spChg>
        <pc:spChg chg="add del mod">
          <ac:chgData name="Pujing Yang" userId="ab333b3b-3743-41c6-90fc-2f9eb70a673e" providerId="ADAL" clId="{AE6B5979-B045-428E-AEA2-D41CE4FD7FEB}" dt="2021-06-01T13:26:38.089" v="7220" actId="478"/>
          <ac:spMkLst>
            <pc:docMk/>
            <pc:sldMk cId="2910130480" sldId="343"/>
            <ac:spMk id="13" creationId="{4201C6F0-3474-4CCA-BCB1-F8B07E51C29E}"/>
          </ac:spMkLst>
        </pc:spChg>
        <pc:spChg chg="add del mod">
          <ac:chgData name="Pujing Yang" userId="ab333b3b-3743-41c6-90fc-2f9eb70a673e" providerId="ADAL" clId="{AE6B5979-B045-428E-AEA2-D41CE4FD7FEB}" dt="2021-06-01T13:26:38.089" v="7220" actId="478"/>
          <ac:spMkLst>
            <pc:docMk/>
            <pc:sldMk cId="2910130480" sldId="343"/>
            <ac:spMk id="15" creationId="{751F2E0B-6022-4B28-A252-771E9E64926A}"/>
          </ac:spMkLst>
        </pc:spChg>
        <pc:spChg chg="mod">
          <ac:chgData name="Pujing Yang" userId="ab333b3b-3743-41c6-90fc-2f9eb70a673e" providerId="ADAL" clId="{AE6B5979-B045-428E-AEA2-D41CE4FD7FEB}" dt="2021-06-01T13:26:28.749" v="7217"/>
          <ac:spMkLst>
            <pc:docMk/>
            <pc:sldMk cId="2910130480" sldId="343"/>
            <ac:spMk id="22" creationId="{A05DCBB2-73AA-489C-8E06-18550DB375C9}"/>
          </ac:spMkLst>
        </pc:spChg>
        <pc:spChg chg="mod">
          <ac:chgData name="Pujing Yang" userId="ab333b3b-3743-41c6-90fc-2f9eb70a673e" providerId="ADAL" clId="{AE6B5979-B045-428E-AEA2-D41CE4FD7FEB}" dt="2021-06-01T13:26:31.814" v="7218"/>
          <ac:spMkLst>
            <pc:docMk/>
            <pc:sldMk cId="2910130480" sldId="343"/>
            <ac:spMk id="24" creationId="{62C6A329-B2A3-4782-AADC-9F0B43C7C530}"/>
          </ac:spMkLst>
        </pc:spChg>
        <pc:spChg chg="mod">
          <ac:chgData name="Pujing Yang" userId="ab333b3b-3743-41c6-90fc-2f9eb70a673e" providerId="ADAL" clId="{AE6B5979-B045-428E-AEA2-D41CE4FD7FEB}" dt="2021-06-01T13:26:34.159" v="7219"/>
          <ac:spMkLst>
            <pc:docMk/>
            <pc:sldMk cId="2910130480" sldId="343"/>
            <ac:spMk id="25" creationId="{FA1D61B4-9D19-4A23-BA1E-AFDAA2DDAE65}"/>
          </ac:spMkLst>
        </pc:spChg>
        <pc:picChg chg="add mod">
          <ac:chgData name="Pujing Yang" userId="ab333b3b-3743-41c6-90fc-2f9eb70a673e" providerId="ADAL" clId="{AE6B5979-B045-428E-AEA2-D41CE4FD7FEB}" dt="2021-06-01T13:27:00.773" v="7230" actId="1076"/>
          <ac:picMkLst>
            <pc:docMk/>
            <pc:sldMk cId="2910130480" sldId="343"/>
            <ac:picMk id="10" creationId="{B33DBD68-B388-4019-9CFF-D0A53CDEFF6C}"/>
          </ac:picMkLst>
        </pc:picChg>
        <pc:picChg chg="add mod">
          <ac:chgData name="Pujing Yang" userId="ab333b3b-3743-41c6-90fc-2f9eb70a673e" providerId="ADAL" clId="{AE6B5979-B045-428E-AEA2-D41CE4FD7FEB}" dt="2021-06-01T13:27:04.064" v="7231" actId="1076"/>
          <ac:picMkLst>
            <pc:docMk/>
            <pc:sldMk cId="2910130480" sldId="343"/>
            <ac:picMk id="11" creationId="{FFA4796A-9735-4CAA-BFC3-CA2F4052DE66}"/>
          </ac:picMkLst>
        </pc:picChg>
        <pc:picChg chg="del">
          <ac:chgData name="Pujing Yang" userId="ab333b3b-3743-41c6-90fc-2f9eb70a673e" providerId="ADAL" clId="{AE6B5979-B045-428E-AEA2-D41CE4FD7FEB}" dt="2021-06-01T13:26:09.922" v="7211" actId="478"/>
          <ac:picMkLst>
            <pc:docMk/>
            <pc:sldMk cId="2910130480" sldId="343"/>
            <ac:picMk id="14" creationId="{9CB24C4E-2D3A-4AE5-9DF3-9F5C11C67769}"/>
          </ac:picMkLst>
        </pc:picChg>
        <pc:picChg chg="del">
          <ac:chgData name="Pujing Yang" userId="ab333b3b-3743-41c6-90fc-2f9eb70a673e" providerId="ADAL" clId="{AE6B5979-B045-428E-AEA2-D41CE4FD7FEB}" dt="2021-06-01T13:26:09.922" v="7211" actId="478"/>
          <ac:picMkLst>
            <pc:docMk/>
            <pc:sldMk cId="2910130480" sldId="343"/>
            <ac:picMk id="16" creationId="{0A6675E4-C6CF-432D-95B3-0B952D041178}"/>
          </ac:picMkLst>
        </pc:picChg>
      </pc:sldChg>
      <pc:sldChg chg="addSp delSp modSp add mod modTransition">
        <pc:chgData name="Pujing Yang" userId="ab333b3b-3743-41c6-90fc-2f9eb70a673e" providerId="ADAL" clId="{AE6B5979-B045-428E-AEA2-D41CE4FD7FEB}" dt="2021-06-02T10:31:01.346" v="7584" actId="14100"/>
        <pc:sldMkLst>
          <pc:docMk/>
          <pc:sldMk cId="693934909" sldId="344"/>
        </pc:sldMkLst>
        <pc:spChg chg="mod">
          <ac:chgData name="Pujing Yang" userId="ab333b3b-3743-41c6-90fc-2f9eb70a673e" providerId="ADAL" clId="{AE6B5979-B045-428E-AEA2-D41CE4FD7FEB}" dt="2021-06-01T13:29:49.443" v="7259" actId="164"/>
          <ac:spMkLst>
            <pc:docMk/>
            <pc:sldMk cId="693934909" sldId="344"/>
            <ac:spMk id="2" creationId="{8FD8A2D0-6A1F-46D9-8BAF-61D1EBDCD769}"/>
          </ac:spMkLst>
        </pc:spChg>
        <pc:spChg chg="mod">
          <ac:chgData name="Pujing Yang" userId="ab333b3b-3743-41c6-90fc-2f9eb70a673e" providerId="ADAL" clId="{AE6B5979-B045-428E-AEA2-D41CE4FD7FEB}" dt="2021-06-01T13:29:49.443" v="7259" actId="164"/>
          <ac:spMkLst>
            <pc:docMk/>
            <pc:sldMk cId="693934909" sldId="344"/>
            <ac:spMk id="3" creationId="{29EB4671-F4FE-424D-8DFE-77449D2AA624}"/>
          </ac:spMkLst>
        </pc:spChg>
        <pc:spChg chg="mod">
          <ac:chgData name="Pujing Yang" userId="ab333b3b-3743-41c6-90fc-2f9eb70a673e" providerId="ADAL" clId="{AE6B5979-B045-428E-AEA2-D41CE4FD7FEB}" dt="2021-06-01T13:29:49.443" v="7259" actId="164"/>
          <ac:spMkLst>
            <pc:docMk/>
            <pc:sldMk cId="693934909" sldId="344"/>
            <ac:spMk id="4" creationId="{6D9E3596-8E9E-4572-B95C-C1939C63F567}"/>
          </ac:spMkLst>
        </pc:spChg>
        <pc:spChg chg="mod">
          <ac:chgData name="Pujing Yang" userId="ab333b3b-3743-41c6-90fc-2f9eb70a673e" providerId="ADAL" clId="{AE6B5979-B045-428E-AEA2-D41CE4FD7FEB}" dt="2021-06-02T10:31:01.346" v="7584" actId="14100"/>
          <ac:spMkLst>
            <pc:docMk/>
            <pc:sldMk cId="693934909" sldId="344"/>
            <ac:spMk id="5" creationId="{015DB378-97A2-4CD0-AA4D-5ECEBED90A99}"/>
          </ac:spMkLst>
        </pc:spChg>
        <pc:spChg chg="mod">
          <ac:chgData name="Pujing Yang" userId="ab333b3b-3743-41c6-90fc-2f9eb70a673e" providerId="ADAL" clId="{AE6B5979-B045-428E-AEA2-D41CE4FD7FEB}" dt="2021-06-02T10:31:01.346" v="7584" actId="14100"/>
          <ac:spMkLst>
            <pc:docMk/>
            <pc:sldMk cId="693934909" sldId="344"/>
            <ac:spMk id="6" creationId="{3E573D38-D2CA-458F-BDC9-498188438D17}"/>
          </ac:spMkLst>
        </pc:spChg>
        <pc:spChg chg="mod">
          <ac:chgData name="Pujing Yang" userId="ab333b3b-3743-41c6-90fc-2f9eb70a673e" providerId="ADAL" clId="{AE6B5979-B045-428E-AEA2-D41CE4FD7FEB}" dt="2021-06-02T10:31:01.346" v="7584" actId="14100"/>
          <ac:spMkLst>
            <pc:docMk/>
            <pc:sldMk cId="693934909" sldId="344"/>
            <ac:spMk id="7" creationId="{8ADAE133-7199-44C5-AF60-A046E2841AB4}"/>
          </ac:spMkLst>
        </pc:spChg>
        <pc:spChg chg="add mod topLvl">
          <ac:chgData name="Pujing Yang" userId="ab333b3b-3743-41c6-90fc-2f9eb70a673e" providerId="ADAL" clId="{AE6B5979-B045-428E-AEA2-D41CE4FD7FEB}" dt="2021-06-02T10:30:34.141" v="7574" actId="408"/>
          <ac:spMkLst>
            <pc:docMk/>
            <pc:sldMk cId="693934909" sldId="344"/>
            <ac:spMk id="10" creationId="{DDE4811A-8031-4D88-9E9F-807B5988A984}"/>
          </ac:spMkLst>
        </pc:spChg>
        <pc:spChg chg="add mod ord topLvl">
          <ac:chgData name="Pujing Yang" userId="ab333b3b-3743-41c6-90fc-2f9eb70a673e" providerId="ADAL" clId="{AE6B5979-B045-428E-AEA2-D41CE4FD7FEB}" dt="2021-06-02T10:30:34.141" v="7574" actId="408"/>
          <ac:spMkLst>
            <pc:docMk/>
            <pc:sldMk cId="693934909" sldId="344"/>
            <ac:spMk id="11" creationId="{6EA74972-D1F2-46E9-ABE0-E549D87B5344}"/>
          </ac:spMkLst>
        </pc:spChg>
        <pc:spChg chg="mod">
          <ac:chgData name="Pujing Yang" userId="ab333b3b-3743-41c6-90fc-2f9eb70a673e" providerId="ADAL" clId="{AE6B5979-B045-428E-AEA2-D41CE4FD7FEB}" dt="2021-06-01T13:29:49.443" v="7259" actId="164"/>
          <ac:spMkLst>
            <pc:docMk/>
            <pc:sldMk cId="693934909" sldId="344"/>
            <ac:spMk id="18" creationId="{15FB0D5E-4A2E-4E47-8CC0-1C6028848768}"/>
          </ac:spMkLst>
        </pc:spChg>
        <pc:spChg chg="mod">
          <ac:chgData name="Pujing Yang" userId="ab333b3b-3743-41c6-90fc-2f9eb70a673e" providerId="ADAL" clId="{AE6B5979-B045-428E-AEA2-D41CE4FD7FEB}" dt="2021-06-01T13:29:49.443" v="7259" actId="164"/>
          <ac:spMkLst>
            <pc:docMk/>
            <pc:sldMk cId="693934909" sldId="344"/>
            <ac:spMk id="19" creationId="{2B34753E-8DEC-49A8-B405-BCD6AC820850}"/>
          </ac:spMkLst>
        </pc:spChg>
        <pc:spChg chg="mod">
          <ac:chgData name="Pujing Yang" userId="ab333b3b-3743-41c6-90fc-2f9eb70a673e" providerId="ADAL" clId="{AE6B5979-B045-428E-AEA2-D41CE4FD7FEB}" dt="2021-06-01T13:29:49.443" v="7259" actId="164"/>
          <ac:spMkLst>
            <pc:docMk/>
            <pc:sldMk cId="693934909" sldId="344"/>
            <ac:spMk id="20" creationId="{EBFF5BA2-B9F6-417E-90FC-CC979968D872}"/>
          </ac:spMkLst>
        </pc:spChg>
        <pc:spChg chg="mod">
          <ac:chgData name="Pujing Yang" userId="ab333b3b-3743-41c6-90fc-2f9eb70a673e" providerId="ADAL" clId="{AE6B5979-B045-428E-AEA2-D41CE4FD7FEB}" dt="2021-06-01T13:29:49.443" v="7259" actId="164"/>
          <ac:spMkLst>
            <pc:docMk/>
            <pc:sldMk cId="693934909" sldId="344"/>
            <ac:spMk id="21" creationId="{6161EEC2-10C2-4843-BCFB-A9025AE5660F}"/>
          </ac:spMkLst>
        </pc:spChg>
        <pc:spChg chg="mod">
          <ac:chgData name="Pujing Yang" userId="ab333b3b-3743-41c6-90fc-2f9eb70a673e" providerId="ADAL" clId="{AE6B5979-B045-428E-AEA2-D41CE4FD7FEB}" dt="2021-06-01T13:29:49.443" v="7259" actId="164"/>
          <ac:spMkLst>
            <pc:docMk/>
            <pc:sldMk cId="693934909" sldId="344"/>
            <ac:spMk id="22" creationId="{B9A46F17-0DB7-42F2-83F4-3A586E539A1E}"/>
          </ac:spMkLst>
        </pc:spChg>
        <pc:spChg chg="mod">
          <ac:chgData name="Pujing Yang" userId="ab333b3b-3743-41c6-90fc-2f9eb70a673e" providerId="ADAL" clId="{AE6B5979-B045-428E-AEA2-D41CE4FD7FEB}" dt="2021-06-01T13:29:49.443" v="7259" actId="164"/>
          <ac:spMkLst>
            <pc:docMk/>
            <pc:sldMk cId="693934909" sldId="344"/>
            <ac:spMk id="23" creationId="{37E61BAA-7914-4936-AB2B-B8AC4491BE92}"/>
          </ac:spMkLst>
        </pc:spChg>
        <pc:spChg chg="mod">
          <ac:chgData name="Pujing Yang" userId="ab333b3b-3743-41c6-90fc-2f9eb70a673e" providerId="ADAL" clId="{AE6B5979-B045-428E-AEA2-D41CE4FD7FEB}" dt="2021-06-01T13:29:49.443" v="7259" actId="164"/>
          <ac:spMkLst>
            <pc:docMk/>
            <pc:sldMk cId="693934909" sldId="344"/>
            <ac:spMk id="24" creationId="{D7D1AEF3-761B-4FE4-98AA-BFB0F405D193}"/>
          </ac:spMkLst>
        </pc:spChg>
        <pc:spChg chg="mod">
          <ac:chgData name="Pujing Yang" userId="ab333b3b-3743-41c6-90fc-2f9eb70a673e" providerId="ADAL" clId="{AE6B5979-B045-428E-AEA2-D41CE4FD7FEB}" dt="2021-06-01T13:29:49.443" v="7259" actId="164"/>
          <ac:spMkLst>
            <pc:docMk/>
            <pc:sldMk cId="693934909" sldId="344"/>
            <ac:spMk id="25" creationId="{91C6673E-B8DA-47B1-9E90-06960F6C4C7C}"/>
          </ac:spMkLst>
        </pc:spChg>
        <pc:spChg chg="mod">
          <ac:chgData name="Pujing Yang" userId="ab333b3b-3743-41c6-90fc-2f9eb70a673e" providerId="ADAL" clId="{AE6B5979-B045-428E-AEA2-D41CE4FD7FEB}" dt="2021-06-01T13:29:49.443" v="7259" actId="164"/>
          <ac:spMkLst>
            <pc:docMk/>
            <pc:sldMk cId="693934909" sldId="344"/>
            <ac:spMk id="26" creationId="{A38FED36-C61C-4894-A2D7-60B114954961}"/>
          </ac:spMkLst>
        </pc:spChg>
        <pc:spChg chg="mod">
          <ac:chgData name="Pujing Yang" userId="ab333b3b-3743-41c6-90fc-2f9eb70a673e" providerId="ADAL" clId="{AE6B5979-B045-428E-AEA2-D41CE4FD7FEB}" dt="2021-06-01T13:29:49.443" v="7259" actId="164"/>
          <ac:spMkLst>
            <pc:docMk/>
            <pc:sldMk cId="693934909" sldId="344"/>
            <ac:spMk id="28" creationId="{BC0354C7-FD9E-4BD6-8672-36AEEA79A9C8}"/>
          </ac:spMkLst>
        </pc:spChg>
        <pc:spChg chg="mod">
          <ac:chgData name="Pujing Yang" userId="ab333b3b-3743-41c6-90fc-2f9eb70a673e" providerId="ADAL" clId="{AE6B5979-B045-428E-AEA2-D41CE4FD7FEB}" dt="2021-06-01T13:29:49.443" v="7259" actId="164"/>
          <ac:spMkLst>
            <pc:docMk/>
            <pc:sldMk cId="693934909" sldId="344"/>
            <ac:spMk id="29" creationId="{A05C2ECE-442A-4A68-A8AE-1BFA8F85C200}"/>
          </ac:spMkLst>
        </pc:spChg>
        <pc:spChg chg="mod">
          <ac:chgData name="Pujing Yang" userId="ab333b3b-3743-41c6-90fc-2f9eb70a673e" providerId="ADAL" clId="{AE6B5979-B045-428E-AEA2-D41CE4FD7FEB}" dt="2021-06-01T13:29:49.443" v="7259" actId="164"/>
          <ac:spMkLst>
            <pc:docMk/>
            <pc:sldMk cId="693934909" sldId="344"/>
            <ac:spMk id="30" creationId="{CDBA093A-12D0-41AA-8A27-8A4B5648CA8B}"/>
          </ac:spMkLst>
        </pc:spChg>
        <pc:spChg chg="mod">
          <ac:chgData name="Pujing Yang" userId="ab333b3b-3743-41c6-90fc-2f9eb70a673e" providerId="ADAL" clId="{AE6B5979-B045-428E-AEA2-D41CE4FD7FEB}" dt="2021-06-01T13:29:49.443" v="7259" actId="164"/>
          <ac:spMkLst>
            <pc:docMk/>
            <pc:sldMk cId="693934909" sldId="344"/>
            <ac:spMk id="31" creationId="{E755C1EF-A326-4F44-AF51-5A05F3A47339}"/>
          </ac:spMkLst>
        </pc:spChg>
        <pc:spChg chg="mod">
          <ac:chgData name="Pujing Yang" userId="ab333b3b-3743-41c6-90fc-2f9eb70a673e" providerId="ADAL" clId="{AE6B5979-B045-428E-AEA2-D41CE4FD7FEB}" dt="2021-06-01T13:29:49.443" v="7259" actId="164"/>
          <ac:spMkLst>
            <pc:docMk/>
            <pc:sldMk cId="693934909" sldId="344"/>
            <ac:spMk id="32" creationId="{3C962636-170C-44BD-8693-03EF56633984}"/>
          </ac:spMkLst>
        </pc:spChg>
        <pc:spChg chg="add mod">
          <ac:chgData name="Pujing Yang" userId="ab333b3b-3743-41c6-90fc-2f9eb70a673e" providerId="ADAL" clId="{AE6B5979-B045-428E-AEA2-D41CE4FD7FEB}" dt="2021-06-02T08:11:52.089" v="7444" actId="571"/>
          <ac:spMkLst>
            <pc:docMk/>
            <pc:sldMk cId="693934909" sldId="344"/>
            <ac:spMk id="33" creationId="{CE457295-6C40-4288-B4F4-C472826C0E03}"/>
          </ac:spMkLst>
        </pc:spChg>
        <pc:spChg chg="mod">
          <ac:chgData name="Pujing Yang" userId="ab333b3b-3743-41c6-90fc-2f9eb70a673e" providerId="ADAL" clId="{AE6B5979-B045-428E-AEA2-D41CE4FD7FEB}" dt="2021-06-02T10:31:01.346" v="7584" actId="14100"/>
          <ac:spMkLst>
            <pc:docMk/>
            <pc:sldMk cId="693934909" sldId="344"/>
            <ac:spMk id="34" creationId="{97D90EB8-452F-4D39-A499-C057A0721B6E}"/>
          </ac:spMkLst>
        </pc:spChg>
        <pc:spChg chg="mod">
          <ac:chgData name="Pujing Yang" userId="ab333b3b-3743-41c6-90fc-2f9eb70a673e" providerId="ADAL" clId="{AE6B5979-B045-428E-AEA2-D41CE4FD7FEB}" dt="2021-06-01T13:29:49.443" v="7259" actId="164"/>
          <ac:spMkLst>
            <pc:docMk/>
            <pc:sldMk cId="693934909" sldId="344"/>
            <ac:spMk id="35" creationId="{11B17242-6A86-4487-B82A-34C5C3B81745}"/>
          </ac:spMkLst>
        </pc:spChg>
        <pc:spChg chg="mod">
          <ac:chgData name="Pujing Yang" userId="ab333b3b-3743-41c6-90fc-2f9eb70a673e" providerId="ADAL" clId="{AE6B5979-B045-428E-AEA2-D41CE4FD7FEB}" dt="2021-06-01T13:29:49.443" v="7259" actId="164"/>
          <ac:spMkLst>
            <pc:docMk/>
            <pc:sldMk cId="693934909" sldId="344"/>
            <ac:spMk id="36" creationId="{F073B03C-D475-4855-A5F2-D96128C982B7}"/>
          </ac:spMkLst>
        </pc:spChg>
        <pc:spChg chg="add mod">
          <ac:chgData name="Pujing Yang" userId="ab333b3b-3743-41c6-90fc-2f9eb70a673e" providerId="ADAL" clId="{AE6B5979-B045-428E-AEA2-D41CE4FD7FEB}" dt="2021-06-02T08:12:03.713" v="7450" actId="571"/>
          <ac:spMkLst>
            <pc:docMk/>
            <pc:sldMk cId="693934909" sldId="344"/>
            <ac:spMk id="37" creationId="{BF8883FB-2075-4447-8050-7C3ABF2D5367}"/>
          </ac:spMkLst>
        </pc:spChg>
        <pc:spChg chg="add mod">
          <ac:chgData name="Pujing Yang" userId="ab333b3b-3743-41c6-90fc-2f9eb70a673e" providerId="ADAL" clId="{AE6B5979-B045-428E-AEA2-D41CE4FD7FEB}" dt="2021-06-02T08:12:03.713" v="7450" actId="571"/>
          <ac:spMkLst>
            <pc:docMk/>
            <pc:sldMk cId="693934909" sldId="344"/>
            <ac:spMk id="39" creationId="{F27F661D-0853-4BB0-9DA4-BFA4B5410C4F}"/>
          </ac:spMkLst>
        </pc:spChg>
        <pc:spChg chg="mod">
          <ac:chgData name="Pujing Yang" userId="ab333b3b-3743-41c6-90fc-2f9eb70a673e" providerId="ADAL" clId="{AE6B5979-B045-428E-AEA2-D41CE4FD7FEB}" dt="2021-06-01T13:34:25.820" v="7283" actId="164"/>
          <ac:spMkLst>
            <pc:docMk/>
            <pc:sldMk cId="693934909" sldId="344"/>
            <ac:spMk id="40" creationId="{D85B2991-DE79-4F2C-A277-87C030356B33}"/>
          </ac:spMkLst>
        </pc:spChg>
        <pc:spChg chg="mod">
          <ac:chgData name="Pujing Yang" userId="ab333b3b-3743-41c6-90fc-2f9eb70a673e" providerId="ADAL" clId="{AE6B5979-B045-428E-AEA2-D41CE4FD7FEB}" dt="2021-06-01T13:34:25.820" v="7283" actId="164"/>
          <ac:spMkLst>
            <pc:docMk/>
            <pc:sldMk cId="693934909" sldId="344"/>
            <ac:spMk id="41" creationId="{1DBB70D0-A3A9-429F-B9D5-FABA3DD58896}"/>
          </ac:spMkLst>
        </pc:spChg>
        <pc:spChg chg="mod">
          <ac:chgData name="Pujing Yang" userId="ab333b3b-3743-41c6-90fc-2f9eb70a673e" providerId="ADAL" clId="{AE6B5979-B045-428E-AEA2-D41CE4FD7FEB}" dt="2021-06-02T08:04:59.952" v="7370" actId="1076"/>
          <ac:spMkLst>
            <pc:docMk/>
            <pc:sldMk cId="693934909" sldId="344"/>
            <ac:spMk id="42" creationId="{945753DE-2FC7-4D47-B897-4EA26E444726}"/>
          </ac:spMkLst>
        </pc:spChg>
        <pc:spChg chg="add mod">
          <ac:chgData name="Pujing Yang" userId="ab333b3b-3743-41c6-90fc-2f9eb70a673e" providerId="ADAL" clId="{AE6B5979-B045-428E-AEA2-D41CE4FD7FEB}" dt="2021-06-02T08:12:03.496" v="7449" actId="571"/>
          <ac:spMkLst>
            <pc:docMk/>
            <pc:sldMk cId="693934909" sldId="344"/>
            <ac:spMk id="43" creationId="{D80C8534-8B58-437B-86AC-237CCF2D70F8}"/>
          </ac:spMkLst>
        </pc:spChg>
        <pc:spChg chg="add mod">
          <ac:chgData name="Pujing Yang" userId="ab333b3b-3743-41c6-90fc-2f9eb70a673e" providerId="ADAL" clId="{AE6B5979-B045-428E-AEA2-D41CE4FD7FEB}" dt="2021-06-02T08:12:03.496" v="7449" actId="571"/>
          <ac:spMkLst>
            <pc:docMk/>
            <pc:sldMk cId="693934909" sldId="344"/>
            <ac:spMk id="44" creationId="{98E9FB98-9BC6-42AA-9D58-0733084A26ED}"/>
          </ac:spMkLst>
        </pc:spChg>
        <pc:spChg chg="add mod">
          <ac:chgData name="Pujing Yang" userId="ab333b3b-3743-41c6-90fc-2f9eb70a673e" providerId="ADAL" clId="{AE6B5979-B045-428E-AEA2-D41CE4FD7FEB}" dt="2021-06-02T08:12:03.241" v="7448" actId="571"/>
          <ac:spMkLst>
            <pc:docMk/>
            <pc:sldMk cId="693934909" sldId="344"/>
            <ac:spMk id="45" creationId="{10894959-A98A-40DD-83C5-F7D89AE38F44}"/>
          </ac:spMkLst>
        </pc:spChg>
        <pc:spChg chg="add mod">
          <ac:chgData name="Pujing Yang" userId="ab333b3b-3743-41c6-90fc-2f9eb70a673e" providerId="ADAL" clId="{AE6B5979-B045-428E-AEA2-D41CE4FD7FEB}" dt="2021-06-02T08:12:03.241" v="7448" actId="571"/>
          <ac:spMkLst>
            <pc:docMk/>
            <pc:sldMk cId="693934909" sldId="344"/>
            <ac:spMk id="46" creationId="{368AF7E6-C143-4E50-A28B-F5146B7A764E}"/>
          </ac:spMkLst>
        </pc:spChg>
        <pc:spChg chg="mod">
          <ac:chgData name="Pujing Yang" userId="ab333b3b-3743-41c6-90fc-2f9eb70a673e" providerId="ADAL" clId="{AE6B5979-B045-428E-AEA2-D41CE4FD7FEB}" dt="2021-06-02T08:12:50.983" v="7473" actId="571"/>
          <ac:spMkLst>
            <pc:docMk/>
            <pc:sldMk cId="693934909" sldId="344"/>
            <ac:spMk id="48" creationId="{62025919-9A37-40EE-A328-37C23566386A}"/>
          </ac:spMkLst>
        </pc:spChg>
        <pc:spChg chg="mod">
          <ac:chgData name="Pujing Yang" userId="ab333b3b-3743-41c6-90fc-2f9eb70a673e" providerId="ADAL" clId="{AE6B5979-B045-428E-AEA2-D41CE4FD7FEB}" dt="2021-06-02T08:12:53.172" v="7474" actId="20577"/>
          <ac:spMkLst>
            <pc:docMk/>
            <pc:sldMk cId="693934909" sldId="344"/>
            <ac:spMk id="49" creationId="{C8B77207-28F5-4D69-94A7-484C142E01C9}"/>
          </ac:spMkLst>
        </pc:spChg>
        <pc:spChg chg="mod topLvl">
          <ac:chgData name="Pujing Yang" userId="ab333b3b-3743-41c6-90fc-2f9eb70a673e" providerId="ADAL" clId="{AE6B5979-B045-428E-AEA2-D41CE4FD7FEB}" dt="2021-06-02T10:30:43.013" v="7580" actId="408"/>
          <ac:spMkLst>
            <pc:docMk/>
            <pc:sldMk cId="693934909" sldId="344"/>
            <ac:spMk id="51" creationId="{9B5C9F13-4774-4AE7-A3C6-E0C980959767}"/>
          </ac:spMkLst>
        </pc:spChg>
        <pc:spChg chg="mod topLvl">
          <ac:chgData name="Pujing Yang" userId="ab333b3b-3743-41c6-90fc-2f9eb70a673e" providerId="ADAL" clId="{AE6B5979-B045-428E-AEA2-D41CE4FD7FEB}" dt="2021-06-02T10:30:43.013" v="7580" actId="408"/>
          <ac:spMkLst>
            <pc:docMk/>
            <pc:sldMk cId="693934909" sldId="344"/>
            <ac:spMk id="52" creationId="{06D3A26D-8391-4959-8412-EF9BF3D093EC}"/>
          </ac:spMkLst>
        </pc:spChg>
        <pc:spChg chg="mod topLvl">
          <ac:chgData name="Pujing Yang" userId="ab333b3b-3743-41c6-90fc-2f9eb70a673e" providerId="ADAL" clId="{AE6B5979-B045-428E-AEA2-D41CE4FD7FEB}" dt="2021-06-02T10:30:43.013" v="7580" actId="408"/>
          <ac:spMkLst>
            <pc:docMk/>
            <pc:sldMk cId="693934909" sldId="344"/>
            <ac:spMk id="54" creationId="{D96898DF-7953-4467-85C6-EE37F7AEFF53}"/>
          </ac:spMkLst>
        </pc:spChg>
        <pc:spChg chg="mod topLvl">
          <ac:chgData name="Pujing Yang" userId="ab333b3b-3743-41c6-90fc-2f9eb70a673e" providerId="ADAL" clId="{AE6B5979-B045-428E-AEA2-D41CE4FD7FEB}" dt="2021-06-02T10:30:43.013" v="7580" actId="408"/>
          <ac:spMkLst>
            <pc:docMk/>
            <pc:sldMk cId="693934909" sldId="344"/>
            <ac:spMk id="55" creationId="{664B4F7F-81BC-422F-90B7-B7D383495D70}"/>
          </ac:spMkLst>
        </pc:spChg>
        <pc:spChg chg="mod topLvl">
          <ac:chgData name="Pujing Yang" userId="ab333b3b-3743-41c6-90fc-2f9eb70a673e" providerId="ADAL" clId="{AE6B5979-B045-428E-AEA2-D41CE4FD7FEB}" dt="2021-06-02T10:30:20.820" v="7570" actId="164"/>
          <ac:spMkLst>
            <pc:docMk/>
            <pc:sldMk cId="693934909" sldId="344"/>
            <ac:spMk id="57" creationId="{9F834722-7D2F-4322-B63B-7F7D500CCCD2}"/>
          </ac:spMkLst>
        </pc:spChg>
        <pc:spChg chg="mod topLvl">
          <ac:chgData name="Pujing Yang" userId="ab333b3b-3743-41c6-90fc-2f9eb70a673e" providerId="ADAL" clId="{AE6B5979-B045-428E-AEA2-D41CE4FD7FEB}" dt="2021-06-02T10:30:20.820" v="7570" actId="164"/>
          <ac:spMkLst>
            <pc:docMk/>
            <pc:sldMk cId="693934909" sldId="344"/>
            <ac:spMk id="58" creationId="{96B21693-24EC-435A-A6F4-76A62A5002F5}"/>
          </ac:spMkLst>
        </pc:spChg>
        <pc:grpChg chg="add mod">
          <ac:chgData name="Pujing Yang" userId="ab333b3b-3743-41c6-90fc-2f9eb70a673e" providerId="ADAL" clId="{AE6B5979-B045-428E-AEA2-D41CE4FD7FEB}" dt="2021-06-02T08:04:59.952" v="7370" actId="1076"/>
          <ac:grpSpMkLst>
            <pc:docMk/>
            <pc:sldMk cId="693934909" sldId="344"/>
            <ac:grpSpMk id="8" creationId="{C708D78B-019A-48C6-8AB9-E740F8B3920C}"/>
          </ac:grpSpMkLst>
        </pc:grpChg>
        <pc:grpChg chg="add mod">
          <ac:chgData name="Pujing Yang" userId="ab333b3b-3743-41c6-90fc-2f9eb70a673e" providerId="ADAL" clId="{AE6B5979-B045-428E-AEA2-D41CE4FD7FEB}" dt="2021-06-02T08:04:59.952" v="7370" actId="1076"/>
          <ac:grpSpMkLst>
            <pc:docMk/>
            <pc:sldMk cId="693934909" sldId="344"/>
            <ac:grpSpMk id="9" creationId="{22BA4B61-612D-4607-ABF3-C5EB4409CC52}"/>
          </ac:grpSpMkLst>
        </pc:grpChg>
        <pc:grpChg chg="add del mod">
          <ac:chgData name="Pujing Yang" userId="ab333b3b-3743-41c6-90fc-2f9eb70a673e" providerId="ADAL" clId="{AE6B5979-B045-428E-AEA2-D41CE4FD7FEB}" dt="2021-06-02T08:13:58.241" v="7487" actId="165"/>
          <ac:grpSpMkLst>
            <pc:docMk/>
            <pc:sldMk cId="693934909" sldId="344"/>
            <ac:grpSpMk id="12" creationId="{D32AD2B4-053A-4F0C-813C-57BEFA6AB575}"/>
          </ac:grpSpMkLst>
        </pc:grpChg>
        <pc:grpChg chg="add mod">
          <ac:chgData name="Pujing Yang" userId="ab333b3b-3743-41c6-90fc-2f9eb70a673e" providerId="ADAL" clId="{AE6B5979-B045-428E-AEA2-D41CE4FD7FEB}" dt="2021-06-02T10:30:43.013" v="7580" actId="408"/>
          <ac:grpSpMkLst>
            <pc:docMk/>
            <pc:sldMk cId="693934909" sldId="344"/>
            <ac:grpSpMk id="13" creationId="{88F256A4-F61A-43D7-A99B-BA34E9848A76}"/>
          </ac:grpSpMkLst>
        </pc:grpChg>
        <pc:grpChg chg="add mod">
          <ac:chgData name="Pujing Yang" userId="ab333b3b-3743-41c6-90fc-2f9eb70a673e" providerId="ADAL" clId="{AE6B5979-B045-428E-AEA2-D41CE4FD7FEB}" dt="2021-06-02T10:30:43.013" v="7580" actId="408"/>
          <ac:grpSpMkLst>
            <pc:docMk/>
            <pc:sldMk cId="693934909" sldId="344"/>
            <ac:grpSpMk id="14" creationId="{79A577F6-49AB-47BE-B18E-EB96F3C61BC3}"/>
          </ac:grpSpMkLst>
        </pc:grpChg>
        <pc:grpChg chg="add mod">
          <ac:chgData name="Pujing Yang" userId="ab333b3b-3743-41c6-90fc-2f9eb70a673e" providerId="ADAL" clId="{AE6B5979-B045-428E-AEA2-D41CE4FD7FEB}" dt="2021-06-02T10:30:43.013" v="7580" actId="408"/>
          <ac:grpSpMkLst>
            <pc:docMk/>
            <pc:sldMk cId="693934909" sldId="344"/>
            <ac:grpSpMk id="15" creationId="{50C334A8-B116-4243-B46B-1694BAD53C64}"/>
          </ac:grpSpMkLst>
        </pc:grpChg>
        <pc:grpChg chg="add mod">
          <ac:chgData name="Pujing Yang" userId="ab333b3b-3743-41c6-90fc-2f9eb70a673e" providerId="ADAL" clId="{AE6B5979-B045-428E-AEA2-D41CE4FD7FEB}" dt="2021-06-02T10:30:43.013" v="7580" actId="408"/>
          <ac:grpSpMkLst>
            <pc:docMk/>
            <pc:sldMk cId="693934909" sldId="344"/>
            <ac:grpSpMk id="16" creationId="{3593B16D-FEAC-4D76-9FDD-133AE7782727}"/>
          </ac:grpSpMkLst>
        </pc:grpChg>
        <pc:grpChg chg="add del mod">
          <ac:chgData name="Pujing Yang" userId="ab333b3b-3743-41c6-90fc-2f9eb70a673e" providerId="ADAL" clId="{AE6B5979-B045-428E-AEA2-D41CE4FD7FEB}" dt="2021-06-02T08:13:31.910" v="7480" actId="478"/>
          <ac:grpSpMkLst>
            <pc:docMk/>
            <pc:sldMk cId="693934909" sldId="344"/>
            <ac:grpSpMk id="47" creationId="{340F9A02-91E4-4BF2-A3F6-6FB379DEE791}"/>
          </ac:grpSpMkLst>
        </pc:grpChg>
        <pc:grpChg chg="add del mod">
          <ac:chgData name="Pujing Yang" userId="ab333b3b-3743-41c6-90fc-2f9eb70a673e" providerId="ADAL" clId="{AE6B5979-B045-428E-AEA2-D41CE4FD7FEB}" dt="2021-06-02T08:13:58.241" v="7487" actId="165"/>
          <ac:grpSpMkLst>
            <pc:docMk/>
            <pc:sldMk cId="693934909" sldId="344"/>
            <ac:grpSpMk id="50" creationId="{95A8223D-3479-4FC5-89ED-A4D00EB3B584}"/>
          </ac:grpSpMkLst>
        </pc:grpChg>
        <pc:grpChg chg="add del mod">
          <ac:chgData name="Pujing Yang" userId="ab333b3b-3743-41c6-90fc-2f9eb70a673e" providerId="ADAL" clId="{AE6B5979-B045-428E-AEA2-D41CE4FD7FEB}" dt="2021-06-02T08:13:58.241" v="7487" actId="165"/>
          <ac:grpSpMkLst>
            <pc:docMk/>
            <pc:sldMk cId="693934909" sldId="344"/>
            <ac:grpSpMk id="53" creationId="{0DCAA48A-3717-418E-BFB7-CA27CFE448C5}"/>
          </ac:grpSpMkLst>
        </pc:grpChg>
        <pc:grpChg chg="add del mod">
          <ac:chgData name="Pujing Yang" userId="ab333b3b-3743-41c6-90fc-2f9eb70a673e" providerId="ADAL" clId="{AE6B5979-B045-428E-AEA2-D41CE4FD7FEB}" dt="2021-06-02T08:13:58.241" v="7487" actId="165"/>
          <ac:grpSpMkLst>
            <pc:docMk/>
            <pc:sldMk cId="693934909" sldId="344"/>
            <ac:grpSpMk id="56" creationId="{D823B9E5-08A3-4A6E-987C-75E56E8C0D3C}"/>
          </ac:grpSpMkLst>
        </pc:grpChg>
        <pc:picChg chg="mod">
          <ac:chgData name="Pujing Yang" userId="ab333b3b-3743-41c6-90fc-2f9eb70a673e" providerId="ADAL" clId="{AE6B5979-B045-428E-AEA2-D41CE4FD7FEB}" dt="2021-06-01T13:34:25.820" v="7283" actId="164"/>
          <ac:picMkLst>
            <pc:docMk/>
            <pc:sldMk cId="693934909" sldId="344"/>
            <ac:picMk id="38" creationId="{070403F4-E182-4961-9E0C-63EF40786357}"/>
          </ac:picMkLst>
        </pc:picChg>
      </pc:sldChg>
      <pc:sldMasterChg chg="del delSldLayout">
        <pc:chgData name="Pujing Yang" userId="ab333b3b-3743-41c6-90fc-2f9eb70a673e" providerId="ADAL" clId="{AE6B5979-B045-428E-AEA2-D41CE4FD7FEB}" dt="2021-05-30T15:01:22.213" v="5563" actId="47"/>
        <pc:sldMasterMkLst>
          <pc:docMk/>
          <pc:sldMasterMk cId="0" sldId="2147483680"/>
        </pc:sldMasterMkLst>
        <pc:sldLayoutChg chg="del">
          <pc:chgData name="Pujing Yang" userId="ab333b3b-3743-41c6-90fc-2f9eb70a673e" providerId="ADAL" clId="{AE6B5979-B045-428E-AEA2-D41CE4FD7FEB}" dt="2021-05-30T15:01:22.213" v="5563" actId="47"/>
          <pc:sldLayoutMkLst>
            <pc:docMk/>
            <pc:sldMasterMk cId="0" sldId="2147483680"/>
            <pc:sldLayoutMk cId="0" sldId="2147483648"/>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49"/>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50"/>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51"/>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52"/>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53"/>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54"/>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55"/>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56"/>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57"/>
          </pc:sldLayoutMkLst>
        </pc:sldLayoutChg>
        <pc:sldLayoutChg chg="del">
          <pc:chgData name="Pujing Yang" userId="ab333b3b-3743-41c6-90fc-2f9eb70a673e" providerId="ADAL" clId="{AE6B5979-B045-428E-AEA2-D41CE4FD7FEB}" dt="2021-05-30T08:47:59.308" v="1638" actId="47"/>
          <pc:sldLayoutMkLst>
            <pc:docMk/>
            <pc:sldMasterMk cId="0" sldId="2147483680"/>
            <pc:sldLayoutMk cId="0" sldId="2147483658"/>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59"/>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60"/>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61"/>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62"/>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63"/>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64"/>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65"/>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66"/>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67"/>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68"/>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69"/>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70"/>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71"/>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72"/>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73"/>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74"/>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75"/>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76"/>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77"/>
          </pc:sldLayoutMkLst>
        </pc:sldLayoutChg>
        <pc:sldLayoutChg chg="del">
          <pc:chgData name="Pujing Yang" userId="ab333b3b-3743-41c6-90fc-2f9eb70a673e" providerId="ADAL" clId="{AE6B5979-B045-428E-AEA2-D41CE4FD7FEB}" dt="2021-05-30T15:01:22.213" v="5563" actId="47"/>
          <pc:sldLayoutMkLst>
            <pc:docMk/>
            <pc:sldMasterMk cId="0" sldId="2147483680"/>
            <pc:sldLayoutMk cId="0" sldId="2147483678"/>
          </pc:sldLayoutMkLst>
        </pc:sldLayoutChg>
      </pc:sldMasterChg>
    </pc:docChg>
  </pc:docChgLst>
  <pc:docChgLst>
    <pc:chgData name="Kaihao Fan" userId="S::kaihaofan@uchicago.edu::b370d45a-3695-4f84-ac82-851fdab31085" providerId="AD" clId="Web-{4C0CD076-B8C4-422B-8A09-F4E93CF10017}"/>
    <pc:docChg chg="modSld">
      <pc:chgData name="Kaihao Fan" userId="S::kaihaofan@uchicago.edu::b370d45a-3695-4f84-ac82-851fdab31085" providerId="AD" clId="Web-{4C0CD076-B8C4-422B-8A09-F4E93CF10017}" dt="2021-06-01T23:31:22.367" v="2"/>
      <pc:docMkLst>
        <pc:docMk/>
      </pc:docMkLst>
      <pc:sldChg chg="addAnim modAnim">
        <pc:chgData name="Kaihao Fan" userId="S::kaihaofan@uchicago.edu::b370d45a-3695-4f84-ac82-851fdab31085" providerId="AD" clId="Web-{4C0CD076-B8C4-422B-8A09-F4E93CF10017}" dt="2021-06-01T23:31:22.367" v="2"/>
        <pc:sldMkLst>
          <pc:docMk/>
          <pc:sldMk cId="2673548605" sldId="308"/>
        </pc:sldMkLst>
      </pc:sldChg>
    </pc:docChg>
  </pc:docChgLst>
  <pc:docChgLst>
    <pc:chgData name="Kaihao Fan" userId="S::kaihaofan@uchicago.edu::b370d45a-3695-4f84-ac82-851fdab31085" providerId="AD" clId="Web-{16E6CD4E-4BD3-4817-9CE9-4D8A57B968FD}"/>
    <pc:docChg chg="addSld delSld modSld">
      <pc:chgData name="Kaihao Fan" userId="S::kaihaofan@uchicago.edu::b370d45a-3695-4f84-ac82-851fdab31085" providerId="AD" clId="Web-{16E6CD4E-4BD3-4817-9CE9-4D8A57B968FD}" dt="2021-05-27T23:41:19.539" v="383"/>
      <pc:docMkLst>
        <pc:docMk/>
      </pc:docMkLst>
      <pc:sldChg chg="addSp delSp modSp">
        <pc:chgData name="Kaihao Fan" userId="S::kaihaofan@uchicago.edu::b370d45a-3695-4f84-ac82-851fdab31085" providerId="AD" clId="Web-{16E6CD4E-4BD3-4817-9CE9-4D8A57B968FD}" dt="2021-05-27T23:35:10.170" v="292"/>
        <pc:sldMkLst>
          <pc:docMk/>
          <pc:sldMk cId="300026920" sldId="259"/>
        </pc:sldMkLst>
        <pc:spChg chg="del">
          <ac:chgData name="Kaihao Fan" userId="S::kaihaofan@uchicago.edu::b370d45a-3695-4f84-ac82-851fdab31085" providerId="AD" clId="Web-{16E6CD4E-4BD3-4817-9CE9-4D8A57B968FD}" dt="2021-05-27T21:55:20.569" v="153"/>
          <ac:spMkLst>
            <pc:docMk/>
            <pc:sldMk cId="300026920" sldId="259"/>
            <ac:spMk id="5" creationId="{D79C783E-FFB6-425B-A14E-B5353E7F389F}"/>
          </ac:spMkLst>
        </pc:spChg>
        <pc:spChg chg="add del">
          <ac:chgData name="Kaihao Fan" userId="S::kaihaofan@uchicago.edu::b370d45a-3695-4f84-ac82-851fdab31085" providerId="AD" clId="Web-{16E6CD4E-4BD3-4817-9CE9-4D8A57B968FD}" dt="2021-05-27T21:54:51.834" v="132"/>
          <ac:spMkLst>
            <pc:docMk/>
            <pc:sldMk cId="300026920" sldId="259"/>
            <ac:spMk id="12" creationId="{0510F138-693F-444B-80CA-36C4E2DFEC9E}"/>
          </ac:spMkLst>
        </pc:spChg>
        <pc:spChg chg="del">
          <ac:chgData name="Kaihao Fan" userId="S::kaihaofan@uchicago.edu::b370d45a-3695-4f84-ac82-851fdab31085" providerId="AD" clId="Web-{16E6CD4E-4BD3-4817-9CE9-4D8A57B968FD}" dt="2021-05-27T21:55:21.398" v="154"/>
          <ac:spMkLst>
            <pc:docMk/>
            <pc:sldMk cId="300026920" sldId="259"/>
            <ac:spMk id="13" creationId="{62045B03-29CE-429F-A9D8-B8D80E910D18}"/>
          </ac:spMkLst>
        </pc:spChg>
        <pc:spChg chg="del mod">
          <ac:chgData name="Kaihao Fan" userId="S::kaihaofan@uchicago.edu::b370d45a-3695-4f84-ac82-851fdab31085" providerId="AD" clId="Web-{16E6CD4E-4BD3-4817-9CE9-4D8A57B968FD}" dt="2021-05-27T21:55:57.133" v="161"/>
          <ac:spMkLst>
            <pc:docMk/>
            <pc:sldMk cId="300026920" sldId="259"/>
            <ac:spMk id="15" creationId="{499C565A-4975-4E1C-BA77-BB4E5BC4850F}"/>
          </ac:spMkLst>
        </pc:spChg>
        <pc:spChg chg="del">
          <ac:chgData name="Kaihao Fan" userId="S::kaihaofan@uchicago.edu::b370d45a-3695-4f84-ac82-851fdab31085" providerId="AD" clId="Web-{16E6CD4E-4BD3-4817-9CE9-4D8A57B968FD}" dt="2021-05-27T21:55:19.101" v="152"/>
          <ac:spMkLst>
            <pc:docMk/>
            <pc:sldMk cId="300026920" sldId="259"/>
            <ac:spMk id="16" creationId="{80288193-8C73-4E34-8BC7-42005605BEB5}"/>
          </ac:spMkLst>
        </pc:spChg>
        <pc:spChg chg="del">
          <ac:chgData name="Kaihao Fan" userId="S::kaihaofan@uchicago.edu::b370d45a-3695-4f84-ac82-851fdab31085" providerId="AD" clId="Web-{16E6CD4E-4BD3-4817-9CE9-4D8A57B968FD}" dt="2021-05-27T21:55:43.539" v="157"/>
          <ac:spMkLst>
            <pc:docMk/>
            <pc:sldMk cId="300026920" sldId="259"/>
            <ac:spMk id="17" creationId="{10E766A9-C4AA-4D34-A15A-37EB793F0ACB}"/>
          </ac:spMkLst>
        </pc:spChg>
        <pc:spChg chg="del">
          <ac:chgData name="Kaihao Fan" userId="S::kaihaofan@uchicago.edu::b370d45a-3695-4f84-ac82-851fdab31085" providerId="AD" clId="Web-{16E6CD4E-4BD3-4817-9CE9-4D8A57B968FD}" dt="2021-05-27T21:55:45.117" v="158"/>
          <ac:spMkLst>
            <pc:docMk/>
            <pc:sldMk cId="300026920" sldId="259"/>
            <ac:spMk id="18" creationId="{BDE1BC74-709D-44EE-93B3-DB00897D9F7C}"/>
          </ac:spMkLst>
        </pc:spChg>
        <pc:spChg chg="add del">
          <ac:chgData name="Kaihao Fan" userId="S::kaihaofan@uchicago.edu::b370d45a-3695-4f84-ac82-851fdab31085" providerId="AD" clId="Web-{16E6CD4E-4BD3-4817-9CE9-4D8A57B968FD}" dt="2021-05-27T21:54:51.834" v="131"/>
          <ac:spMkLst>
            <pc:docMk/>
            <pc:sldMk cId="300026920" sldId="259"/>
            <ac:spMk id="21" creationId="{C4216D5F-F7ED-4375-97AA-29A6E4C7CAA3}"/>
          </ac:spMkLst>
        </pc:spChg>
        <pc:spChg chg="add del">
          <ac:chgData name="Kaihao Fan" userId="S::kaihaofan@uchicago.edu::b370d45a-3695-4f84-ac82-851fdab31085" providerId="AD" clId="Web-{16E6CD4E-4BD3-4817-9CE9-4D8A57B968FD}" dt="2021-05-27T21:54:51.834" v="130"/>
          <ac:spMkLst>
            <pc:docMk/>
            <pc:sldMk cId="300026920" sldId="259"/>
            <ac:spMk id="23" creationId="{7790CF4A-3232-4C37-92E2-010A52950FAE}"/>
          </ac:spMkLst>
        </pc:spChg>
        <pc:spChg chg="add mod modVis">
          <ac:chgData name="Kaihao Fan" userId="S::kaihaofan@uchicago.edu::b370d45a-3695-4f84-ac82-851fdab31085" providerId="AD" clId="Web-{16E6CD4E-4BD3-4817-9CE9-4D8A57B968FD}" dt="2021-05-27T21:59:43.858" v="173"/>
          <ac:spMkLst>
            <pc:docMk/>
            <pc:sldMk cId="300026920" sldId="259"/>
            <ac:spMk id="25" creationId="{26AB244D-6A91-4A82-97BD-4CFD4EE76B8E}"/>
          </ac:spMkLst>
        </pc:spChg>
        <pc:spChg chg="add mod modVis">
          <ac:chgData name="Kaihao Fan" userId="S::kaihaofan@uchicago.edu::b370d45a-3695-4f84-ac82-851fdab31085" providerId="AD" clId="Web-{16E6CD4E-4BD3-4817-9CE9-4D8A57B968FD}" dt="2021-05-27T21:59:54.905" v="174"/>
          <ac:spMkLst>
            <pc:docMk/>
            <pc:sldMk cId="300026920" sldId="259"/>
            <ac:spMk id="27" creationId="{BCE97860-D93A-424B-90F8-6E05A2660763}"/>
          </ac:spMkLst>
        </pc:spChg>
        <pc:spChg chg="add mod modVis">
          <ac:chgData name="Kaihao Fan" userId="S::kaihaofan@uchicago.edu::b370d45a-3695-4f84-ac82-851fdab31085" providerId="AD" clId="Web-{16E6CD4E-4BD3-4817-9CE9-4D8A57B968FD}" dt="2021-05-27T22:00:00.155" v="175"/>
          <ac:spMkLst>
            <pc:docMk/>
            <pc:sldMk cId="300026920" sldId="259"/>
            <ac:spMk id="29" creationId="{98BFED6F-FA24-461F-9DB2-6A813668551F}"/>
          </ac:spMkLst>
        </pc:spChg>
        <pc:picChg chg="add del mod">
          <ac:chgData name="Kaihao Fan" userId="S::kaihaofan@uchicago.edu::b370d45a-3695-4f84-ac82-851fdab31085" providerId="AD" clId="Web-{16E6CD4E-4BD3-4817-9CE9-4D8A57B968FD}" dt="2021-05-27T23:35:10.170" v="292"/>
          <ac:picMkLst>
            <pc:docMk/>
            <pc:sldMk cId="300026920" sldId="259"/>
            <ac:picMk id="2" creationId="{15D7185E-F65B-43B1-8D5A-6ECE8FB0917F}"/>
          </ac:picMkLst>
        </pc:picChg>
        <pc:picChg chg="add del mod">
          <ac:chgData name="Kaihao Fan" userId="S::kaihaofan@uchicago.edu::b370d45a-3695-4f84-ac82-851fdab31085" providerId="AD" clId="Web-{16E6CD4E-4BD3-4817-9CE9-4D8A57B968FD}" dt="2021-05-27T22:01:43.673" v="207"/>
          <ac:picMkLst>
            <pc:docMk/>
            <pc:sldMk cId="300026920" sldId="259"/>
            <ac:picMk id="31" creationId="{53997D50-06ED-440C-99BF-10FB73D225A7}"/>
          </ac:picMkLst>
        </pc:picChg>
        <pc:picChg chg="add del mod">
          <ac:chgData name="Kaihao Fan" userId="S::kaihaofan@uchicago.edu::b370d45a-3695-4f84-ac82-851fdab31085" providerId="AD" clId="Web-{16E6CD4E-4BD3-4817-9CE9-4D8A57B968FD}" dt="2021-05-27T22:01:36.314" v="204"/>
          <ac:picMkLst>
            <pc:docMk/>
            <pc:sldMk cId="300026920" sldId="259"/>
            <ac:picMk id="32" creationId="{968C654B-B215-49AD-8FB4-B10C630DCD34}"/>
          </ac:picMkLst>
        </pc:picChg>
      </pc:sldChg>
      <pc:sldChg chg="addSp delSp modSp">
        <pc:chgData name="Kaihao Fan" userId="S::kaihaofan@uchicago.edu::b370d45a-3695-4f84-ac82-851fdab31085" providerId="AD" clId="Web-{16E6CD4E-4BD3-4817-9CE9-4D8A57B968FD}" dt="2021-05-27T22:16:48.729" v="247" actId="20577"/>
        <pc:sldMkLst>
          <pc:docMk/>
          <pc:sldMk cId="581597950" sldId="277"/>
        </pc:sldMkLst>
        <pc:spChg chg="add mod">
          <ac:chgData name="Kaihao Fan" userId="S::kaihaofan@uchicago.edu::b370d45a-3695-4f84-ac82-851fdab31085" providerId="AD" clId="Web-{16E6CD4E-4BD3-4817-9CE9-4D8A57B968FD}" dt="2021-05-27T22:00:26.718" v="181" actId="20577"/>
          <ac:spMkLst>
            <pc:docMk/>
            <pc:sldMk cId="581597950" sldId="277"/>
            <ac:spMk id="3" creationId="{315C6E43-7045-475E-9F82-8B930688D3A0}"/>
          </ac:spMkLst>
        </pc:spChg>
        <pc:spChg chg="del">
          <ac:chgData name="Kaihao Fan" userId="S::kaihaofan@uchicago.edu::b370d45a-3695-4f84-ac82-851fdab31085" providerId="AD" clId="Web-{16E6CD4E-4BD3-4817-9CE9-4D8A57B968FD}" dt="2021-05-27T22:00:58.094" v="195"/>
          <ac:spMkLst>
            <pc:docMk/>
            <pc:sldMk cId="581597950" sldId="277"/>
            <ac:spMk id="10" creationId="{C3BDB2CC-74E9-4A9B-B8AF-FB901DBDA2E8}"/>
          </ac:spMkLst>
        </pc:spChg>
        <pc:spChg chg="add mod">
          <ac:chgData name="Kaihao Fan" userId="S::kaihaofan@uchicago.edu::b370d45a-3695-4f84-ac82-851fdab31085" providerId="AD" clId="Web-{16E6CD4E-4BD3-4817-9CE9-4D8A57B968FD}" dt="2021-05-27T22:00:33.953" v="186" actId="20577"/>
          <ac:spMkLst>
            <pc:docMk/>
            <pc:sldMk cId="581597950" sldId="277"/>
            <ac:spMk id="11" creationId="{8B167FD4-C2B0-4CB2-A873-5E8DF6C7478A}"/>
          </ac:spMkLst>
        </pc:spChg>
        <pc:spChg chg="del">
          <ac:chgData name="Kaihao Fan" userId="S::kaihaofan@uchicago.edu::b370d45a-3695-4f84-ac82-851fdab31085" providerId="AD" clId="Web-{16E6CD4E-4BD3-4817-9CE9-4D8A57B968FD}" dt="2021-05-27T22:00:45.375" v="194"/>
          <ac:spMkLst>
            <pc:docMk/>
            <pc:sldMk cId="581597950" sldId="277"/>
            <ac:spMk id="12" creationId="{837E3549-16CE-4749-9357-27190BF28FC5}"/>
          </ac:spMkLst>
        </pc:spChg>
        <pc:spChg chg="add mod">
          <ac:chgData name="Kaihao Fan" userId="S::kaihaofan@uchicago.edu::b370d45a-3695-4f84-ac82-851fdab31085" providerId="AD" clId="Web-{16E6CD4E-4BD3-4817-9CE9-4D8A57B968FD}" dt="2021-05-27T22:00:37.500" v="191" actId="20577"/>
          <ac:spMkLst>
            <pc:docMk/>
            <pc:sldMk cId="581597950" sldId="277"/>
            <ac:spMk id="13" creationId="{CFDF9639-4D5B-4D7E-A285-E9970B26B915}"/>
          </ac:spMkLst>
        </pc:spChg>
        <pc:spChg chg="del">
          <ac:chgData name="Kaihao Fan" userId="S::kaihaofan@uchicago.edu::b370d45a-3695-4f84-ac82-851fdab31085" providerId="AD" clId="Web-{16E6CD4E-4BD3-4817-9CE9-4D8A57B968FD}" dt="2021-05-27T22:00:59.672" v="196"/>
          <ac:spMkLst>
            <pc:docMk/>
            <pc:sldMk cId="581597950" sldId="277"/>
            <ac:spMk id="14" creationId="{23C545E7-FBEC-4A26-86D7-1BB67FE62F58}"/>
          </ac:spMkLst>
        </pc:spChg>
        <pc:spChg chg="del">
          <ac:chgData name="Kaihao Fan" userId="S::kaihaofan@uchicago.edu::b370d45a-3695-4f84-ac82-851fdab31085" providerId="AD" clId="Web-{16E6CD4E-4BD3-4817-9CE9-4D8A57B968FD}" dt="2021-05-27T22:03:25.473" v="211"/>
          <ac:spMkLst>
            <pc:docMk/>
            <pc:sldMk cId="581597950" sldId="277"/>
            <ac:spMk id="15" creationId="{6A1712FE-96AA-4675-80FA-C230E45D1C9C}"/>
          </ac:spMkLst>
        </pc:spChg>
        <pc:spChg chg="del">
          <ac:chgData name="Kaihao Fan" userId="S::kaihaofan@uchicago.edu::b370d45a-3695-4f84-ac82-851fdab31085" providerId="AD" clId="Web-{16E6CD4E-4BD3-4817-9CE9-4D8A57B968FD}" dt="2021-05-27T22:00:42.750" v="193"/>
          <ac:spMkLst>
            <pc:docMk/>
            <pc:sldMk cId="581597950" sldId="277"/>
            <ac:spMk id="17" creationId="{430A1F21-A416-4CEC-95E1-32AF7231CD18}"/>
          </ac:spMkLst>
        </pc:spChg>
        <pc:spChg chg="del">
          <ac:chgData name="Kaihao Fan" userId="S::kaihaofan@uchicago.edu::b370d45a-3695-4f84-ac82-851fdab31085" providerId="AD" clId="Web-{16E6CD4E-4BD3-4817-9CE9-4D8A57B968FD}" dt="2021-05-27T22:00:41.781" v="192"/>
          <ac:spMkLst>
            <pc:docMk/>
            <pc:sldMk cId="581597950" sldId="277"/>
            <ac:spMk id="18" creationId="{034E1874-46BA-476E-9452-360F3BB1106D}"/>
          </ac:spMkLst>
        </pc:spChg>
        <pc:spChg chg="add mod">
          <ac:chgData name="Kaihao Fan" userId="S::kaihaofan@uchicago.edu::b370d45a-3695-4f84-ac82-851fdab31085" providerId="AD" clId="Web-{16E6CD4E-4BD3-4817-9CE9-4D8A57B968FD}" dt="2021-05-27T22:16:48.729" v="247" actId="20577"/>
          <ac:spMkLst>
            <pc:docMk/>
            <pc:sldMk cId="581597950" sldId="277"/>
            <ac:spMk id="25" creationId="{0B1795F0-835F-4F58-9D62-2378B4EA4500}"/>
          </ac:spMkLst>
        </pc:spChg>
        <pc:picChg chg="del">
          <ac:chgData name="Kaihao Fan" userId="S::kaihaofan@uchicago.edu::b370d45a-3695-4f84-ac82-851fdab31085" providerId="AD" clId="Web-{16E6CD4E-4BD3-4817-9CE9-4D8A57B968FD}" dt="2021-05-27T22:02:14.534" v="209"/>
          <ac:picMkLst>
            <pc:docMk/>
            <pc:sldMk cId="581597950" sldId="277"/>
            <ac:picMk id="16" creationId="{3370C24F-6E6B-44D6-A937-30E06CCE7F64}"/>
          </ac:picMkLst>
        </pc:picChg>
        <pc:picChg chg="add del mod">
          <ac:chgData name="Kaihao Fan" userId="S::kaihaofan@uchicago.edu::b370d45a-3695-4f84-ac82-851fdab31085" providerId="AD" clId="Web-{16E6CD4E-4BD3-4817-9CE9-4D8A57B968FD}" dt="2021-05-27T22:01:31.892" v="202"/>
          <ac:picMkLst>
            <pc:docMk/>
            <pc:sldMk cId="581597950" sldId="277"/>
            <ac:picMk id="22" creationId="{6A2243A3-8A11-46E0-A6BB-6CDDCC1EB9F0}"/>
          </ac:picMkLst>
        </pc:picChg>
        <pc:picChg chg="add mod modVis modCrop">
          <ac:chgData name="Kaihao Fan" userId="S::kaihaofan@uchicago.edu::b370d45a-3695-4f84-ac82-851fdab31085" providerId="AD" clId="Web-{16E6CD4E-4BD3-4817-9CE9-4D8A57B968FD}" dt="2021-05-27T22:16:17.931" v="238"/>
          <ac:picMkLst>
            <pc:docMk/>
            <pc:sldMk cId="581597950" sldId="277"/>
            <ac:picMk id="24" creationId="{20E1DF5F-B977-4811-924E-840B55C3EF0F}"/>
          </ac:picMkLst>
        </pc:picChg>
      </pc:sldChg>
      <pc:sldChg chg="modCm">
        <pc:chgData name="Kaihao Fan" userId="S::kaihaofan@uchicago.edu::b370d45a-3695-4f84-ac82-851fdab31085" providerId="AD" clId="Web-{16E6CD4E-4BD3-4817-9CE9-4D8A57B968FD}" dt="2021-05-27T21:29:42.981" v="0"/>
        <pc:sldMkLst>
          <pc:docMk/>
          <pc:sldMk cId="207775770" sldId="282"/>
        </pc:sldMkLst>
      </pc:sldChg>
      <pc:sldChg chg="addSp delSp modSp">
        <pc:chgData name="Kaihao Fan" userId="S::kaihaofan@uchicago.edu::b370d45a-3695-4f84-ac82-851fdab31085" providerId="AD" clId="Web-{16E6CD4E-4BD3-4817-9CE9-4D8A57B968FD}" dt="2021-05-27T21:58:59.294" v="172"/>
        <pc:sldMkLst>
          <pc:docMk/>
          <pc:sldMk cId="1814147165" sldId="285"/>
        </pc:sldMkLst>
        <pc:spChg chg="mod">
          <ac:chgData name="Kaihao Fan" userId="S::kaihaofan@uchicago.edu::b370d45a-3695-4f84-ac82-851fdab31085" providerId="AD" clId="Web-{16E6CD4E-4BD3-4817-9CE9-4D8A57B968FD}" dt="2021-05-27T21:53:57.708" v="117" actId="1076"/>
          <ac:spMkLst>
            <pc:docMk/>
            <pc:sldMk cId="1814147165" sldId="285"/>
            <ac:spMk id="4" creationId="{6DE4B471-186B-4210-B252-88AE9375F83A}"/>
          </ac:spMkLst>
        </pc:spChg>
        <pc:spChg chg="del mod">
          <ac:chgData name="Kaihao Fan" userId="S::kaihaofan@uchicago.edu::b370d45a-3695-4f84-ac82-851fdab31085" providerId="AD" clId="Web-{16E6CD4E-4BD3-4817-9CE9-4D8A57B968FD}" dt="2021-05-27T21:51:59.830" v="92"/>
          <ac:spMkLst>
            <pc:docMk/>
            <pc:sldMk cId="1814147165" sldId="285"/>
            <ac:spMk id="7" creationId="{75BFE909-CD0B-4E8E-B392-E5E61AED6B86}"/>
          </ac:spMkLst>
        </pc:spChg>
        <pc:spChg chg="del">
          <ac:chgData name="Kaihao Fan" userId="S::kaihaofan@uchicago.edu::b370d45a-3695-4f84-ac82-851fdab31085" providerId="AD" clId="Web-{16E6CD4E-4BD3-4817-9CE9-4D8A57B968FD}" dt="2021-05-27T21:53:26.816" v="105"/>
          <ac:spMkLst>
            <pc:docMk/>
            <pc:sldMk cId="1814147165" sldId="285"/>
            <ac:spMk id="11" creationId="{3B0DC5A7-9F8A-4015-B946-F09013F4930E}"/>
          </ac:spMkLst>
        </pc:spChg>
        <pc:spChg chg="del">
          <ac:chgData name="Kaihao Fan" userId="S::kaihaofan@uchicago.edu::b370d45a-3695-4f84-ac82-851fdab31085" providerId="AD" clId="Web-{16E6CD4E-4BD3-4817-9CE9-4D8A57B968FD}" dt="2021-05-27T21:53:29.035" v="106"/>
          <ac:spMkLst>
            <pc:docMk/>
            <pc:sldMk cId="1814147165" sldId="285"/>
            <ac:spMk id="13" creationId="{9279611D-AC84-41BB-A210-94167BC5AC04}"/>
          </ac:spMkLst>
        </pc:spChg>
        <pc:spChg chg="del mod">
          <ac:chgData name="Kaihao Fan" userId="S::kaihaofan@uchicago.edu::b370d45a-3695-4f84-ac82-851fdab31085" providerId="AD" clId="Web-{16E6CD4E-4BD3-4817-9CE9-4D8A57B968FD}" dt="2021-05-27T21:51:58.720" v="91"/>
          <ac:spMkLst>
            <pc:docMk/>
            <pc:sldMk cId="1814147165" sldId="285"/>
            <ac:spMk id="16" creationId="{7CE51DAD-D654-40D8-B17A-8A05DCC6A646}"/>
          </ac:spMkLst>
        </pc:spChg>
        <pc:spChg chg="del">
          <ac:chgData name="Kaihao Fan" userId="S::kaihaofan@uchicago.edu::b370d45a-3695-4f84-ac82-851fdab31085" providerId="AD" clId="Web-{16E6CD4E-4BD3-4817-9CE9-4D8A57B968FD}" dt="2021-05-27T21:53:34.567" v="109"/>
          <ac:spMkLst>
            <pc:docMk/>
            <pc:sldMk cId="1814147165" sldId="285"/>
            <ac:spMk id="17" creationId="{D685A38A-8BF4-49AC-ADF7-6E97BA4E49B3}"/>
          </ac:spMkLst>
        </pc:spChg>
        <pc:spChg chg="del">
          <ac:chgData name="Kaihao Fan" userId="S::kaihaofan@uchicago.edu::b370d45a-3695-4f84-ac82-851fdab31085" providerId="AD" clId="Web-{16E6CD4E-4BD3-4817-9CE9-4D8A57B968FD}" dt="2021-05-27T21:53:51.520" v="116"/>
          <ac:spMkLst>
            <pc:docMk/>
            <pc:sldMk cId="1814147165" sldId="285"/>
            <ac:spMk id="18" creationId="{455CCECD-DF0C-4621-BE5B-3A7CCA0C8D43}"/>
          </ac:spMkLst>
        </pc:spChg>
        <pc:spChg chg="add mod">
          <ac:chgData name="Kaihao Fan" userId="S::kaihaofan@uchicago.edu::b370d45a-3695-4f84-ac82-851fdab31085" providerId="AD" clId="Web-{16E6CD4E-4BD3-4817-9CE9-4D8A57B968FD}" dt="2021-05-27T21:58:46.966" v="170"/>
          <ac:spMkLst>
            <pc:docMk/>
            <pc:sldMk cId="1814147165" sldId="285"/>
            <ac:spMk id="302" creationId="{1EFF3242-F118-4B71-B795-04BD97282DEC}"/>
          </ac:spMkLst>
        </pc:spChg>
        <pc:spChg chg="add mod">
          <ac:chgData name="Kaihao Fan" userId="S::kaihaofan@uchicago.edu::b370d45a-3695-4f84-ac82-851fdab31085" providerId="AD" clId="Web-{16E6CD4E-4BD3-4817-9CE9-4D8A57B968FD}" dt="2021-05-27T21:58:53.466" v="171"/>
          <ac:spMkLst>
            <pc:docMk/>
            <pc:sldMk cId="1814147165" sldId="285"/>
            <ac:spMk id="303" creationId="{4196AA92-9076-4EF5-912E-AD3EC99C7A2A}"/>
          </ac:spMkLst>
        </pc:spChg>
        <pc:spChg chg="add mod">
          <ac:chgData name="Kaihao Fan" userId="S::kaihaofan@uchicago.edu::b370d45a-3695-4f84-ac82-851fdab31085" providerId="AD" clId="Web-{16E6CD4E-4BD3-4817-9CE9-4D8A57B968FD}" dt="2021-05-27T21:58:59.294" v="172"/>
          <ac:spMkLst>
            <pc:docMk/>
            <pc:sldMk cId="1814147165" sldId="285"/>
            <ac:spMk id="304" creationId="{1BD017C8-8DC2-4CCA-AD19-3C9DB71F9DFC}"/>
          </ac:spMkLst>
        </pc:spChg>
        <pc:graphicFrameChg chg="add del mod modGraphic">
          <ac:chgData name="Kaihao Fan" userId="S::kaihaofan@uchicago.edu::b370d45a-3695-4f84-ac82-851fdab31085" providerId="AD" clId="Web-{16E6CD4E-4BD3-4817-9CE9-4D8A57B968FD}" dt="2021-05-27T21:49:59.123" v="41"/>
          <ac:graphicFrameMkLst>
            <pc:docMk/>
            <pc:sldMk cId="1814147165" sldId="285"/>
            <ac:graphicFrameMk id="19" creationId="{1B25CEAF-1222-4DCB-82EB-DE642E502E2D}"/>
          </ac:graphicFrameMkLst>
        </pc:graphicFrameChg>
        <pc:picChg chg="mod">
          <ac:chgData name="Kaihao Fan" userId="S::kaihaofan@uchicago.edu::b370d45a-3695-4f84-ac82-851fdab31085" providerId="AD" clId="Web-{16E6CD4E-4BD3-4817-9CE9-4D8A57B968FD}" dt="2021-05-27T21:54:45.193" v="126" actId="14100"/>
          <ac:picMkLst>
            <pc:docMk/>
            <pc:sldMk cId="1814147165" sldId="285"/>
            <ac:picMk id="15" creationId="{27DC8957-9002-415E-9B52-1CF37EF873D5}"/>
          </ac:picMkLst>
        </pc:picChg>
      </pc:sldChg>
      <pc:sldChg chg="addSp delSp modSp del mod modClrScheme delDesignElem chgLayout">
        <pc:chgData name="Kaihao Fan" userId="S::kaihaofan@uchicago.edu::b370d45a-3695-4f84-ac82-851fdab31085" providerId="AD" clId="Web-{16E6CD4E-4BD3-4817-9CE9-4D8A57B968FD}" dt="2021-05-27T23:38:15.597" v="337"/>
        <pc:sldMkLst>
          <pc:docMk/>
          <pc:sldMk cId="3017030105" sldId="289"/>
        </pc:sldMkLst>
        <pc:spChg chg="mod ord">
          <ac:chgData name="Kaihao Fan" userId="S::kaihaofan@uchicago.edu::b370d45a-3695-4f84-ac82-851fdab31085" providerId="AD" clId="Web-{16E6CD4E-4BD3-4817-9CE9-4D8A57B968FD}" dt="2021-05-27T23:37:35.689" v="327" actId="1076"/>
          <ac:spMkLst>
            <pc:docMk/>
            <pc:sldMk cId="3017030105" sldId="289"/>
            <ac:spMk id="2" creationId="{648D80DE-7161-411E-BC2E-D8EB53DE5651}"/>
          </ac:spMkLst>
        </pc:spChg>
        <pc:spChg chg="add mod ord">
          <ac:chgData name="Kaihao Fan" userId="S::kaihaofan@uchicago.edu::b370d45a-3695-4f84-ac82-851fdab31085" providerId="AD" clId="Web-{16E6CD4E-4BD3-4817-9CE9-4D8A57B968FD}" dt="2021-05-27T22:18:28.169" v="251"/>
          <ac:spMkLst>
            <pc:docMk/>
            <pc:sldMk cId="3017030105" sldId="289"/>
            <ac:spMk id="3" creationId="{3596105C-08FA-4A19-8764-1C004C92CE79}"/>
          </ac:spMkLst>
        </pc:spChg>
        <pc:spChg chg="del">
          <ac:chgData name="Kaihao Fan" userId="S::kaihaofan@uchicago.edu::b370d45a-3695-4f84-ac82-851fdab31085" providerId="AD" clId="Web-{16E6CD4E-4BD3-4817-9CE9-4D8A57B968FD}" dt="2021-05-27T22:19:17.686" v="254"/>
          <ac:spMkLst>
            <pc:docMk/>
            <pc:sldMk cId="3017030105" sldId="289"/>
            <ac:spMk id="4" creationId="{E1974E16-3650-4969-821F-3C6E1CCDF9C1}"/>
          </ac:spMkLst>
        </pc:spChg>
        <pc:spChg chg="add mod">
          <ac:chgData name="Kaihao Fan" userId="S::kaihaofan@uchicago.edu::b370d45a-3695-4f84-ac82-851fdab31085" providerId="AD" clId="Web-{16E6CD4E-4BD3-4817-9CE9-4D8A57B968FD}" dt="2021-05-27T22:19:14.405" v="253" actId="20577"/>
          <ac:spMkLst>
            <pc:docMk/>
            <pc:sldMk cId="3017030105" sldId="289"/>
            <ac:spMk id="8" creationId="{0D9F0C25-F6AC-48A2-83AC-C780D9821B11}"/>
          </ac:spMkLst>
        </pc:spChg>
        <pc:spChg chg="add del">
          <ac:chgData name="Kaihao Fan" userId="S::kaihaofan@uchicago.edu::b370d45a-3695-4f84-ac82-851fdab31085" providerId="AD" clId="Web-{16E6CD4E-4BD3-4817-9CE9-4D8A57B968FD}" dt="2021-05-27T22:48:39.499" v="268"/>
          <ac:spMkLst>
            <pc:docMk/>
            <pc:sldMk cId="3017030105" sldId="289"/>
            <ac:spMk id="10" creationId="{B03AF2CB-A62F-46B3-93BF-5C0CD250EB92}"/>
          </ac:spMkLst>
        </pc:spChg>
        <pc:spChg chg="add mod">
          <ac:chgData name="Kaihao Fan" userId="S::kaihaofan@uchicago.edu::b370d45a-3695-4f84-ac82-851fdab31085" providerId="AD" clId="Web-{16E6CD4E-4BD3-4817-9CE9-4D8A57B968FD}" dt="2021-05-27T22:48:56.015" v="271" actId="20577"/>
          <ac:spMkLst>
            <pc:docMk/>
            <pc:sldMk cId="3017030105" sldId="289"/>
            <ac:spMk id="12" creationId="{0D11AA3F-07FA-4B33-9EA0-9447659E8F1B}"/>
          </ac:spMkLst>
        </pc:spChg>
        <pc:spChg chg="add del">
          <ac:chgData name="Kaihao Fan" userId="S::kaihaofan@uchicago.edu::b370d45a-3695-4f84-ac82-851fdab31085" providerId="AD" clId="Web-{16E6CD4E-4BD3-4817-9CE9-4D8A57B968FD}" dt="2021-05-27T22:49:15.484" v="275"/>
          <ac:spMkLst>
            <pc:docMk/>
            <pc:sldMk cId="3017030105" sldId="289"/>
            <ac:spMk id="16" creationId="{9FB961A8-1C57-4EF2-86AD-D13685B42F73}"/>
          </ac:spMkLst>
        </pc:spChg>
        <pc:spChg chg="del">
          <ac:chgData name="Kaihao Fan" userId="S::kaihaofan@uchicago.edu::b370d45a-3695-4f84-ac82-851fdab31085" providerId="AD" clId="Web-{16E6CD4E-4BD3-4817-9CE9-4D8A57B968FD}" dt="2021-05-27T22:18:28.169" v="251"/>
          <ac:spMkLst>
            <pc:docMk/>
            <pc:sldMk cId="3017030105" sldId="289"/>
            <ac:spMk id="17" creationId="{637B2035-1FCB-439A-B421-095E136C7E07}"/>
          </ac:spMkLst>
        </pc:spChg>
        <pc:spChg chg="del">
          <ac:chgData name="Kaihao Fan" userId="S::kaihaofan@uchicago.edu::b370d45a-3695-4f84-ac82-851fdab31085" providerId="AD" clId="Web-{16E6CD4E-4BD3-4817-9CE9-4D8A57B968FD}" dt="2021-05-27T22:18:28.169" v="251"/>
          <ac:spMkLst>
            <pc:docMk/>
            <pc:sldMk cId="3017030105" sldId="289"/>
            <ac:spMk id="19" creationId="{4A2B4A10-ABAC-4F2C-AAD3-3D932E359657}"/>
          </ac:spMkLst>
        </pc:spChg>
        <pc:spChg chg="del">
          <ac:chgData name="Kaihao Fan" userId="S::kaihaofan@uchicago.edu::b370d45a-3695-4f84-ac82-851fdab31085" providerId="AD" clId="Web-{16E6CD4E-4BD3-4817-9CE9-4D8A57B968FD}" dt="2021-05-27T22:18:28.169" v="251"/>
          <ac:spMkLst>
            <pc:docMk/>
            <pc:sldMk cId="3017030105" sldId="289"/>
            <ac:spMk id="21" creationId="{CF93DC6C-1BFD-4414-BF23-471C8831CA04}"/>
          </ac:spMkLst>
        </pc:spChg>
        <pc:spChg chg="del">
          <ac:chgData name="Kaihao Fan" userId="S::kaihaofan@uchicago.edu::b370d45a-3695-4f84-ac82-851fdab31085" providerId="AD" clId="Web-{16E6CD4E-4BD3-4817-9CE9-4D8A57B968FD}" dt="2021-05-27T22:18:28.169" v="251"/>
          <ac:spMkLst>
            <pc:docMk/>
            <pc:sldMk cId="3017030105" sldId="289"/>
            <ac:spMk id="23" creationId="{001928A5-13A8-4372-8A77-BCAAE5553E6F}"/>
          </ac:spMkLst>
        </pc:spChg>
        <pc:spChg chg="add del">
          <ac:chgData name="Kaihao Fan" userId="S::kaihaofan@uchicago.edu::b370d45a-3695-4f84-ac82-851fdab31085" providerId="AD" clId="Web-{16E6CD4E-4BD3-4817-9CE9-4D8A57B968FD}" dt="2021-05-27T22:49:39.969" v="277"/>
          <ac:spMkLst>
            <pc:docMk/>
            <pc:sldMk cId="3017030105" sldId="289"/>
            <ac:spMk id="28" creationId="{403A3B19-99C6-419E-9D14-935F1EA160A1}"/>
          </ac:spMkLst>
        </pc:spChg>
        <pc:picChg chg="mod">
          <ac:chgData name="Kaihao Fan" userId="S::kaihaofan@uchicago.edu::b370d45a-3695-4f84-ac82-851fdab31085" providerId="AD" clId="Web-{16E6CD4E-4BD3-4817-9CE9-4D8A57B968FD}" dt="2021-05-27T22:17:12.089" v="250" actId="1076"/>
          <ac:picMkLst>
            <pc:docMk/>
            <pc:sldMk cId="3017030105" sldId="289"/>
            <ac:picMk id="5" creationId="{DD6B8051-2F95-4B0F-B842-B869B66AD265}"/>
          </ac:picMkLst>
        </pc:picChg>
        <pc:picChg chg="mod">
          <ac:chgData name="Kaihao Fan" userId="S::kaihaofan@uchicago.edu::b370d45a-3695-4f84-ac82-851fdab31085" providerId="AD" clId="Web-{16E6CD4E-4BD3-4817-9CE9-4D8A57B968FD}" dt="2021-05-27T22:25:52.900" v="257" actId="1076"/>
          <ac:picMkLst>
            <pc:docMk/>
            <pc:sldMk cId="3017030105" sldId="289"/>
            <ac:picMk id="9" creationId="{4FD41AFB-6BA0-46AE-9F81-52EDCFFEA84D}"/>
          </ac:picMkLst>
        </pc:picChg>
        <pc:picChg chg="del">
          <ac:chgData name="Kaihao Fan" userId="S::kaihaofan@uchicago.edu::b370d45a-3695-4f84-ac82-851fdab31085" providerId="AD" clId="Web-{16E6CD4E-4BD3-4817-9CE9-4D8A57B968FD}" dt="2021-05-27T23:36:04.671" v="304"/>
          <ac:picMkLst>
            <pc:docMk/>
            <pc:sldMk cId="3017030105" sldId="289"/>
            <ac:picMk id="18" creationId="{026CC00F-7845-4703-84C0-C28C22CCDC12}"/>
          </ac:picMkLst>
        </pc:picChg>
        <pc:picChg chg="add del">
          <ac:chgData name="Kaihao Fan" userId="S::kaihaofan@uchicago.edu::b370d45a-3695-4f84-ac82-851fdab31085" providerId="AD" clId="Web-{16E6CD4E-4BD3-4817-9CE9-4D8A57B968FD}" dt="2021-05-27T22:49:15.484" v="274"/>
          <ac:picMkLst>
            <pc:docMk/>
            <pc:sldMk cId="3017030105" sldId="289"/>
            <ac:picMk id="26" creationId="{3E67E526-6769-4229-ADC1-C3C9637C98ED}"/>
          </ac:picMkLst>
        </pc:picChg>
      </pc:sldChg>
      <pc:sldChg chg="modSp del">
        <pc:chgData name="Kaihao Fan" userId="S::kaihaofan@uchicago.edu::b370d45a-3695-4f84-ac82-851fdab31085" providerId="AD" clId="Web-{16E6CD4E-4BD3-4817-9CE9-4D8A57B968FD}" dt="2021-05-27T23:40:04.568" v="364"/>
        <pc:sldMkLst>
          <pc:docMk/>
          <pc:sldMk cId="436974049" sldId="290"/>
        </pc:sldMkLst>
        <pc:spChg chg="mod">
          <ac:chgData name="Kaihao Fan" userId="S::kaihaofan@uchicago.edu::b370d45a-3695-4f84-ac82-851fdab31085" providerId="AD" clId="Web-{16E6CD4E-4BD3-4817-9CE9-4D8A57B968FD}" dt="2021-05-27T22:31:04.330" v="266" actId="1076"/>
          <ac:spMkLst>
            <pc:docMk/>
            <pc:sldMk cId="436974049" sldId="290"/>
            <ac:spMk id="15" creationId="{7DB3CD35-783E-4B5C-B716-E84DC8DD6595}"/>
          </ac:spMkLst>
        </pc:spChg>
      </pc:sldChg>
      <pc:sldChg chg="del">
        <pc:chgData name="Kaihao Fan" userId="S::kaihaofan@uchicago.edu::b370d45a-3695-4f84-ac82-851fdab31085" providerId="AD" clId="Web-{16E6CD4E-4BD3-4817-9CE9-4D8A57B968FD}" dt="2021-05-27T23:41:19.539" v="383"/>
        <pc:sldMkLst>
          <pc:docMk/>
          <pc:sldMk cId="2617987821" sldId="291"/>
        </pc:sldMkLst>
      </pc:sldChg>
      <pc:sldChg chg="addSp delSp modSp add replId">
        <pc:chgData name="Kaihao Fan" userId="S::kaihaofan@uchicago.edu::b370d45a-3695-4f84-ac82-851fdab31085" providerId="AD" clId="Web-{16E6CD4E-4BD3-4817-9CE9-4D8A57B968FD}" dt="2021-05-27T23:37:52.096" v="336" actId="20577"/>
        <pc:sldMkLst>
          <pc:docMk/>
          <pc:sldMk cId="2587490747" sldId="292"/>
        </pc:sldMkLst>
        <pc:spChg chg="mod">
          <ac:chgData name="Kaihao Fan" userId="S::kaihaofan@uchicago.edu::b370d45a-3695-4f84-ac82-851fdab31085" providerId="AD" clId="Web-{16E6CD4E-4BD3-4817-9CE9-4D8A57B968FD}" dt="2021-05-27T22:50:07.798" v="279" actId="20577"/>
          <ac:spMkLst>
            <pc:docMk/>
            <pc:sldMk cId="2587490747" sldId="292"/>
            <ac:spMk id="2" creationId="{8C8A1F3C-FFE7-4A61-B864-D021FB5AADDB}"/>
          </ac:spMkLst>
        </pc:spChg>
        <pc:spChg chg="mod">
          <ac:chgData name="Kaihao Fan" userId="S::kaihaofan@uchicago.edu::b370d45a-3695-4f84-ac82-851fdab31085" providerId="AD" clId="Web-{16E6CD4E-4BD3-4817-9CE9-4D8A57B968FD}" dt="2021-05-27T23:37:28.096" v="326" actId="20577"/>
          <ac:spMkLst>
            <pc:docMk/>
            <pc:sldMk cId="2587490747" sldId="292"/>
            <ac:spMk id="3" creationId="{315C6E43-7045-475E-9F82-8B930688D3A0}"/>
          </ac:spMkLst>
        </pc:spChg>
        <pc:spChg chg="add mod">
          <ac:chgData name="Kaihao Fan" userId="S::kaihaofan@uchicago.edu::b370d45a-3695-4f84-ac82-851fdab31085" providerId="AD" clId="Web-{16E6CD4E-4BD3-4817-9CE9-4D8A57B968FD}" dt="2021-05-27T23:37:03.329" v="321" actId="20577"/>
          <ac:spMkLst>
            <pc:docMk/>
            <pc:sldMk cId="2587490747" sldId="292"/>
            <ac:spMk id="6" creationId="{68C96EC3-7776-43D2-B404-10600C6807AA}"/>
          </ac:spMkLst>
        </pc:spChg>
        <pc:spChg chg="mod">
          <ac:chgData name="Kaihao Fan" userId="S::kaihaofan@uchicago.edu::b370d45a-3695-4f84-ac82-851fdab31085" providerId="AD" clId="Web-{16E6CD4E-4BD3-4817-9CE9-4D8A57B968FD}" dt="2021-05-27T23:37:45.330" v="332" actId="20577"/>
          <ac:spMkLst>
            <pc:docMk/>
            <pc:sldMk cId="2587490747" sldId="292"/>
            <ac:spMk id="11" creationId="{8B167FD4-C2B0-4CB2-A873-5E8DF6C7478A}"/>
          </ac:spMkLst>
        </pc:spChg>
        <pc:spChg chg="mod">
          <ac:chgData name="Kaihao Fan" userId="S::kaihaofan@uchicago.edu::b370d45a-3695-4f84-ac82-851fdab31085" providerId="AD" clId="Web-{16E6CD4E-4BD3-4817-9CE9-4D8A57B968FD}" dt="2021-05-27T23:37:52.096" v="336" actId="20577"/>
          <ac:spMkLst>
            <pc:docMk/>
            <pc:sldMk cId="2587490747" sldId="292"/>
            <ac:spMk id="13" creationId="{CFDF9639-4D5B-4D7E-A285-E9970B26B915}"/>
          </ac:spMkLst>
        </pc:spChg>
        <pc:spChg chg="del">
          <ac:chgData name="Kaihao Fan" userId="S::kaihaofan@uchicago.edu::b370d45a-3695-4f84-ac82-851fdab31085" providerId="AD" clId="Web-{16E6CD4E-4BD3-4817-9CE9-4D8A57B968FD}" dt="2021-05-27T23:35:37.905" v="298"/>
          <ac:spMkLst>
            <pc:docMk/>
            <pc:sldMk cId="2587490747" sldId="292"/>
            <ac:spMk id="25" creationId="{0B1795F0-835F-4F58-9D62-2378B4EA4500}"/>
          </ac:spMkLst>
        </pc:spChg>
        <pc:picChg chg="add mod modVis modCrop">
          <ac:chgData name="Kaihao Fan" userId="S::kaihaofan@uchicago.edu::b370d45a-3695-4f84-ac82-851fdab31085" providerId="AD" clId="Web-{16E6CD4E-4BD3-4817-9CE9-4D8A57B968FD}" dt="2021-05-27T23:35:53.390" v="301"/>
          <ac:picMkLst>
            <pc:docMk/>
            <pc:sldMk cId="2587490747" sldId="292"/>
            <ac:picMk id="4" creationId="{45817EBE-986E-4CD4-9B9C-9870E4F62474}"/>
          </ac:picMkLst>
        </pc:picChg>
        <pc:picChg chg="add del mod">
          <ac:chgData name="Kaihao Fan" userId="S::kaihaofan@uchicago.edu::b370d45a-3695-4f84-ac82-851fdab31085" providerId="AD" clId="Web-{16E6CD4E-4BD3-4817-9CE9-4D8A57B968FD}" dt="2021-05-27T23:35:15.342" v="294"/>
          <ac:picMkLst>
            <pc:docMk/>
            <pc:sldMk cId="2587490747" sldId="292"/>
            <ac:picMk id="5" creationId="{27729328-597E-419C-87E3-93CE480CE88F}"/>
          </ac:picMkLst>
        </pc:picChg>
        <pc:picChg chg="del">
          <ac:chgData name="Kaihao Fan" userId="S::kaihaofan@uchicago.edu::b370d45a-3695-4f84-ac82-851fdab31085" providerId="AD" clId="Web-{16E6CD4E-4BD3-4817-9CE9-4D8A57B968FD}" dt="2021-05-27T23:34:31.528" v="285"/>
          <ac:picMkLst>
            <pc:docMk/>
            <pc:sldMk cId="2587490747" sldId="292"/>
            <ac:picMk id="24" creationId="{20E1DF5F-B977-4811-924E-840B55C3EF0F}"/>
          </ac:picMkLst>
        </pc:picChg>
      </pc:sldChg>
      <pc:sldChg chg="addSp delSp modSp add replId">
        <pc:chgData name="Kaihao Fan" userId="S::kaihaofan@uchicago.edu::b370d45a-3695-4f84-ac82-851fdab31085" providerId="AD" clId="Web-{16E6CD4E-4BD3-4817-9CE9-4D8A57B968FD}" dt="2021-05-27T23:39:49.568" v="362" actId="20577"/>
        <pc:sldMkLst>
          <pc:docMk/>
          <pc:sldMk cId="1519818840" sldId="293"/>
        </pc:sldMkLst>
        <pc:spChg chg="mod">
          <ac:chgData name="Kaihao Fan" userId="S::kaihaofan@uchicago.edu::b370d45a-3695-4f84-ac82-851fdab31085" providerId="AD" clId="Web-{16E6CD4E-4BD3-4817-9CE9-4D8A57B968FD}" dt="2021-05-27T23:38:37.285" v="345" actId="20577"/>
          <ac:spMkLst>
            <pc:docMk/>
            <pc:sldMk cId="1519818840" sldId="293"/>
            <ac:spMk id="2" creationId="{8C8A1F3C-FFE7-4A61-B864-D021FB5AADDB}"/>
          </ac:spMkLst>
        </pc:spChg>
        <pc:spChg chg="mod">
          <ac:chgData name="Kaihao Fan" userId="S::kaihaofan@uchicago.edu::b370d45a-3695-4f84-ac82-851fdab31085" providerId="AD" clId="Web-{16E6CD4E-4BD3-4817-9CE9-4D8A57B968FD}" dt="2021-05-27T23:39:34.864" v="356" actId="20577"/>
          <ac:spMkLst>
            <pc:docMk/>
            <pc:sldMk cId="1519818840" sldId="293"/>
            <ac:spMk id="3" creationId="{315C6E43-7045-475E-9F82-8B930688D3A0}"/>
          </ac:spMkLst>
        </pc:spChg>
        <pc:spChg chg="del">
          <ac:chgData name="Kaihao Fan" userId="S::kaihaofan@uchicago.edu::b370d45a-3695-4f84-ac82-851fdab31085" providerId="AD" clId="Web-{16E6CD4E-4BD3-4817-9CE9-4D8A57B968FD}" dt="2021-05-27T23:39:18.942" v="353"/>
          <ac:spMkLst>
            <pc:docMk/>
            <pc:sldMk cId="1519818840" sldId="293"/>
            <ac:spMk id="6" creationId="{68C96EC3-7776-43D2-B404-10600C6807AA}"/>
          </ac:spMkLst>
        </pc:spChg>
        <pc:spChg chg="mod">
          <ac:chgData name="Kaihao Fan" userId="S::kaihaofan@uchicago.edu::b370d45a-3695-4f84-ac82-851fdab31085" providerId="AD" clId="Web-{16E6CD4E-4BD3-4817-9CE9-4D8A57B968FD}" dt="2021-05-27T23:39:43.349" v="358" actId="20577"/>
          <ac:spMkLst>
            <pc:docMk/>
            <pc:sldMk cId="1519818840" sldId="293"/>
            <ac:spMk id="11" creationId="{8B167FD4-C2B0-4CB2-A873-5E8DF6C7478A}"/>
          </ac:spMkLst>
        </pc:spChg>
        <pc:spChg chg="mod">
          <ac:chgData name="Kaihao Fan" userId="S::kaihaofan@uchicago.edu::b370d45a-3695-4f84-ac82-851fdab31085" providerId="AD" clId="Web-{16E6CD4E-4BD3-4817-9CE9-4D8A57B968FD}" dt="2021-05-27T23:39:49.568" v="362" actId="20577"/>
          <ac:spMkLst>
            <pc:docMk/>
            <pc:sldMk cId="1519818840" sldId="293"/>
            <ac:spMk id="13" creationId="{CFDF9639-4D5B-4D7E-A285-E9970B26B915}"/>
          </ac:spMkLst>
        </pc:spChg>
        <pc:picChg chg="del">
          <ac:chgData name="Kaihao Fan" userId="S::kaihaofan@uchicago.edu::b370d45a-3695-4f84-ac82-851fdab31085" providerId="AD" clId="Web-{16E6CD4E-4BD3-4817-9CE9-4D8A57B968FD}" dt="2021-05-27T23:39:10.817" v="350"/>
          <ac:picMkLst>
            <pc:docMk/>
            <pc:sldMk cId="1519818840" sldId="293"/>
            <ac:picMk id="4" creationId="{45817EBE-986E-4CD4-9B9C-9870E4F62474}"/>
          </ac:picMkLst>
        </pc:picChg>
        <pc:picChg chg="add mod modVis">
          <ac:chgData name="Kaihao Fan" userId="S::kaihaofan@uchicago.edu::b370d45a-3695-4f84-ac82-851fdab31085" providerId="AD" clId="Web-{16E6CD4E-4BD3-4817-9CE9-4D8A57B968FD}" dt="2021-05-27T23:39:20.552" v="354"/>
          <ac:picMkLst>
            <pc:docMk/>
            <pc:sldMk cId="1519818840" sldId="293"/>
            <ac:picMk id="5" creationId="{3DE99D81-D1E3-4C0C-9542-E30671E60457}"/>
          </ac:picMkLst>
        </pc:picChg>
      </pc:sldChg>
      <pc:sldChg chg="addSp delSp modSp add replId">
        <pc:chgData name="Kaihao Fan" userId="S::kaihaofan@uchicago.edu::b370d45a-3695-4f84-ac82-851fdab31085" providerId="AD" clId="Web-{16E6CD4E-4BD3-4817-9CE9-4D8A57B968FD}" dt="2021-05-27T23:41:17.773" v="382" actId="20577"/>
        <pc:sldMkLst>
          <pc:docMk/>
          <pc:sldMk cId="3376728707" sldId="294"/>
        </pc:sldMkLst>
        <pc:spChg chg="mod">
          <ac:chgData name="Kaihao Fan" userId="S::kaihaofan@uchicago.edu::b370d45a-3695-4f84-ac82-851fdab31085" providerId="AD" clId="Web-{16E6CD4E-4BD3-4817-9CE9-4D8A57B968FD}" dt="2021-05-27T23:40:20.288" v="365" actId="20577"/>
          <ac:spMkLst>
            <pc:docMk/>
            <pc:sldMk cId="3376728707" sldId="294"/>
            <ac:spMk id="2" creationId="{8C8A1F3C-FFE7-4A61-B864-D021FB5AADDB}"/>
          </ac:spMkLst>
        </pc:spChg>
        <pc:spChg chg="mod">
          <ac:chgData name="Kaihao Fan" userId="S::kaihaofan@uchicago.edu::b370d45a-3695-4f84-ac82-851fdab31085" providerId="AD" clId="Web-{16E6CD4E-4BD3-4817-9CE9-4D8A57B968FD}" dt="2021-05-27T23:41:03.695" v="373" actId="20577"/>
          <ac:spMkLst>
            <pc:docMk/>
            <pc:sldMk cId="3376728707" sldId="294"/>
            <ac:spMk id="3" creationId="{315C6E43-7045-475E-9F82-8B930688D3A0}"/>
          </ac:spMkLst>
        </pc:spChg>
        <pc:spChg chg="mod">
          <ac:chgData name="Kaihao Fan" userId="S::kaihaofan@uchicago.edu::b370d45a-3695-4f84-ac82-851fdab31085" providerId="AD" clId="Web-{16E6CD4E-4BD3-4817-9CE9-4D8A57B968FD}" dt="2021-05-27T23:41:11.976" v="379" actId="20577"/>
          <ac:spMkLst>
            <pc:docMk/>
            <pc:sldMk cId="3376728707" sldId="294"/>
            <ac:spMk id="11" creationId="{8B167FD4-C2B0-4CB2-A873-5E8DF6C7478A}"/>
          </ac:spMkLst>
        </pc:spChg>
        <pc:spChg chg="mod">
          <ac:chgData name="Kaihao Fan" userId="S::kaihaofan@uchicago.edu::b370d45a-3695-4f84-ac82-851fdab31085" providerId="AD" clId="Web-{16E6CD4E-4BD3-4817-9CE9-4D8A57B968FD}" dt="2021-05-27T23:41:17.773" v="382" actId="20577"/>
          <ac:spMkLst>
            <pc:docMk/>
            <pc:sldMk cId="3376728707" sldId="294"/>
            <ac:spMk id="13" creationId="{CFDF9639-4D5B-4D7E-A285-E9970B26B915}"/>
          </ac:spMkLst>
        </pc:spChg>
        <pc:picChg chg="add mod modVis">
          <ac:chgData name="Kaihao Fan" userId="S::kaihaofan@uchicago.edu::b370d45a-3695-4f84-ac82-851fdab31085" providerId="AD" clId="Web-{16E6CD4E-4BD3-4817-9CE9-4D8A57B968FD}" dt="2021-05-27T23:40:53.101" v="371"/>
          <ac:picMkLst>
            <pc:docMk/>
            <pc:sldMk cId="3376728707" sldId="294"/>
            <ac:picMk id="4" creationId="{1581C147-6863-49A5-B58A-C0AFA7E140B5}"/>
          </ac:picMkLst>
        </pc:picChg>
        <pc:picChg chg="del">
          <ac:chgData name="Kaihao Fan" userId="S::kaihaofan@uchicago.edu::b370d45a-3695-4f84-ac82-851fdab31085" providerId="AD" clId="Web-{16E6CD4E-4BD3-4817-9CE9-4D8A57B968FD}" dt="2021-05-27T23:40:51.757" v="370"/>
          <ac:picMkLst>
            <pc:docMk/>
            <pc:sldMk cId="3376728707" sldId="294"/>
            <ac:picMk id="5" creationId="{3DE99D81-D1E3-4C0C-9542-E30671E60457}"/>
          </ac:picMkLst>
        </pc:picChg>
      </pc:sldChg>
    </pc:docChg>
  </pc:docChgLst>
  <pc:docChgLst>
    <pc:chgData name="Kaihao Fan" userId="S::kaihaofan@uchicago.edu::b370d45a-3695-4f84-ac82-851fdab31085" providerId="AD" clId="Web-{F2C54FE0-F9E3-4AE3-BD02-E844EFDA3CF7}"/>
    <pc:docChg chg="addSld modSld sldOrd">
      <pc:chgData name="Kaihao Fan" userId="S::kaihaofan@uchicago.edu::b370d45a-3695-4f84-ac82-851fdab31085" providerId="AD" clId="Web-{F2C54FE0-F9E3-4AE3-BD02-E844EFDA3CF7}" dt="2021-05-30T01:56:20.072" v="713" actId="1076"/>
      <pc:docMkLst>
        <pc:docMk/>
      </pc:docMkLst>
      <pc:sldChg chg="ord">
        <pc:chgData name="Kaihao Fan" userId="S::kaihaofan@uchicago.edu::b370d45a-3695-4f84-ac82-851fdab31085" providerId="AD" clId="Web-{F2C54FE0-F9E3-4AE3-BD02-E844EFDA3CF7}" dt="2021-05-30T01:04:12.881" v="88"/>
        <pc:sldMkLst>
          <pc:docMk/>
          <pc:sldMk cId="3308779935" sldId="278"/>
        </pc:sldMkLst>
      </pc:sldChg>
      <pc:sldChg chg="modSp ord">
        <pc:chgData name="Kaihao Fan" userId="S::kaihaofan@uchicago.edu::b370d45a-3695-4f84-ac82-851fdab31085" providerId="AD" clId="Web-{F2C54FE0-F9E3-4AE3-BD02-E844EFDA3CF7}" dt="2021-05-30T01:56:20.072" v="713" actId="1076"/>
        <pc:sldMkLst>
          <pc:docMk/>
          <pc:sldMk cId="3421746891" sldId="284"/>
        </pc:sldMkLst>
        <pc:picChg chg="mod">
          <ac:chgData name="Kaihao Fan" userId="S::kaihaofan@uchicago.edu::b370d45a-3695-4f84-ac82-851fdab31085" providerId="AD" clId="Web-{F2C54FE0-F9E3-4AE3-BD02-E844EFDA3CF7}" dt="2021-05-30T01:56:20.072" v="713" actId="1076"/>
          <ac:picMkLst>
            <pc:docMk/>
            <pc:sldMk cId="3421746891" sldId="284"/>
            <ac:picMk id="5" creationId="{8B13D1C6-6B21-4166-97F9-91559DB08B3F}"/>
          </ac:picMkLst>
        </pc:picChg>
      </pc:sldChg>
      <pc:sldChg chg="modSp">
        <pc:chgData name="Kaihao Fan" userId="S::kaihaofan@uchicago.edu::b370d45a-3695-4f84-ac82-851fdab31085" providerId="AD" clId="Web-{F2C54FE0-F9E3-4AE3-BD02-E844EFDA3CF7}" dt="2021-05-30T01:46:54.498" v="311" actId="20577"/>
        <pc:sldMkLst>
          <pc:docMk/>
          <pc:sldMk cId="3376728707" sldId="294"/>
        </pc:sldMkLst>
        <pc:spChg chg="mod">
          <ac:chgData name="Kaihao Fan" userId="S::kaihaofan@uchicago.edu::b370d45a-3695-4f84-ac82-851fdab31085" providerId="AD" clId="Web-{F2C54FE0-F9E3-4AE3-BD02-E844EFDA3CF7}" dt="2021-05-30T01:46:54.498" v="311" actId="20577"/>
          <ac:spMkLst>
            <pc:docMk/>
            <pc:sldMk cId="3376728707" sldId="294"/>
            <ac:spMk id="11" creationId="{8B167FD4-C2B0-4CB2-A873-5E8DF6C7478A}"/>
          </ac:spMkLst>
        </pc:spChg>
      </pc:sldChg>
      <pc:sldChg chg="addSp delSp modSp mod setBg">
        <pc:chgData name="Kaihao Fan" userId="S::kaihaofan@uchicago.edu::b370d45a-3695-4f84-ac82-851fdab31085" providerId="AD" clId="Web-{F2C54FE0-F9E3-4AE3-BD02-E844EFDA3CF7}" dt="2021-05-30T01:55:50.338" v="712"/>
        <pc:sldMkLst>
          <pc:docMk/>
          <pc:sldMk cId="662665709" sldId="304"/>
        </pc:sldMkLst>
        <pc:spChg chg="mod">
          <ac:chgData name="Kaihao Fan" userId="S::kaihaofan@uchicago.edu::b370d45a-3695-4f84-ac82-851fdab31085" providerId="AD" clId="Web-{F2C54FE0-F9E3-4AE3-BD02-E844EFDA3CF7}" dt="2021-05-30T01:49:27.653" v="393"/>
          <ac:spMkLst>
            <pc:docMk/>
            <pc:sldMk cId="662665709" sldId="304"/>
            <ac:spMk id="2" creationId="{1254482A-635B-456A-BCDD-5267980BD6C1}"/>
          </ac:spMkLst>
        </pc:spChg>
        <pc:spChg chg="del">
          <ac:chgData name="Kaihao Fan" userId="S::kaihaofan@uchicago.edu::b370d45a-3695-4f84-ac82-851fdab31085" providerId="AD" clId="Web-{F2C54FE0-F9E3-4AE3-BD02-E844EFDA3CF7}" dt="2021-05-30T01:47:38.951" v="312"/>
          <ac:spMkLst>
            <pc:docMk/>
            <pc:sldMk cId="662665709" sldId="304"/>
            <ac:spMk id="3" creationId="{631053E2-24F9-41DE-8732-F65E19490F17}"/>
          </ac:spMkLst>
        </pc:spChg>
        <pc:spChg chg="add del mod">
          <ac:chgData name="Kaihao Fan" userId="S::kaihaofan@uchicago.edu::b370d45a-3695-4f84-ac82-851fdab31085" providerId="AD" clId="Web-{F2C54FE0-F9E3-4AE3-BD02-E844EFDA3CF7}" dt="2021-05-30T01:49:27.653" v="393"/>
          <ac:spMkLst>
            <pc:docMk/>
            <pc:sldMk cId="662665709" sldId="304"/>
            <ac:spMk id="6" creationId="{4DBD843C-1C06-446D-B5E1-5972DA969C38}"/>
          </ac:spMkLst>
        </pc:spChg>
        <pc:spChg chg="add del">
          <ac:chgData name="Kaihao Fan" userId="S::kaihaofan@uchicago.edu::b370d45a-3695-4f84-ac82-851fdab31085" providerId="AD" clId="Web-{F2C54FE0-F9E3-4AE3-BD02-E844EFDA3CF7}" dt="2021-05-30T01:48:50.669" v="387"/>
          <ac:spMkLst>
            <pc:docMk/>
            <pc:sldMk cId="662665709" sldId="304"/>
            <ac:spMk id="8" creationId="{93145B27-075B-4ECA-B5FC-EAD3B63B94E3}"/>
          </ac:spMkLst>
        </pc:spChg>
        <pc:spChg chg="add">
          <ac:chgData name="Kaihao Fan" userId="S::kaihaofan@uchicago.edu::b370d45a-3695-4f84-ac82-851fdab31085" providerId="AD" clId="Web-{F2C54FE0-F9E3-4AE3-BD02-E844EFDA3CF7}" dt="2021-05-30T01:49:27.653" v="393"/>
          <ac:spMkLst>
            <pc:docMk/>
            <pc:sldMk cId="662665709" sldId="304"/>
            <ac:spMk id="16" creationId="{88470751-4046-4A07-86D0-382F36ED544C}"/>
          </ac:spMkLst>
        </pc:spChg>
        <pc:spChg chg="add">
          <ac:chgData name="Kaihao Fan" userId="S::kaihaofan@uchicago.edu::b370d45a-3695-4f84-ac82-851fdab31085" providerId="AD" clId="Web-{F2C54FE0-F9E3-4AE3-BD02-E844EFDA3CF7}" dt="2021-05-30T01:49:27.653" v="393"/>
          <ac:spMkLst>
            <pc:docMk/>
            <pc:sldMk cId="662665709" sldId="304"/>
            <ac:spMk id="18" creationId="{798DAB7D-3A31-4ABA-87BC-3DC4343586AE}"/>
          </ac:spMkLst>
        </pc:spChg>
        <pc:spChg chg="add del">
          <ac:chgData name="Kaihao Fan" userId="S::kaihaofan@uchicago.edu::b370d45a-3695-4f84-ac82-851fdab31085" providerId="AD" clId="Web-{F2C54FE0-F9E3-4AE3-BD02-E844EFDA3CF7}" dt="2021-05-30T01:49:17.481" v="390"/>
          <ac:spMkLst>
            <pc:docMk/>
            <pc:sldMk cId="662665709" sldId="304"/>
            <ac:spMk id="19" creationId="{8EF7D2E8-5F8A-4E0B-9647-8072A94A09CA}"/>
          </ac:spMkLst>
        </pc:spChg>
        <pc:spChg chg="add del">
          <ac:chgData name="Kaihao Fan" userId="S::kaihaofan@uchicago.edu::b370d45a-3695-4f84-ac82-851fdab31085" providerId="AD" clId="Web-{F2C54FE0-F9E3-4AE3-BD02-E844EFDA3CF7}" dt="2021-05-30T01:49:17.481" v="390"/>
          <ac:spMkLst>
            <pc:docMk/>
            <pc:sldMk cId="662665709" sldId="304"/>
            <ac:spMk id="21" creationId="{86A6E2CC-84C1-424C-A664-BC849F6D0AC7}"/>
          </ac:spMkLst>
        </pc:spChg>
        <pc:graphicFrameChg chg="add del mod ord modGraphic">
          <ac:chgData name="Kaihao Fan" userId="S::kaihaofan@uchicago.edu::b370d45a-3695-4f84-ac82-851fdab31085" providerId="AD" clId="Web-{F2C54FE0-F9E3-4AE3-BD02-E844EFDA3CF7}" dt="2021-05-30T01:48:48.778" v="385"/>
          <ac:graphicFrameMkLst>
            <pc:docMk/>
            <pc:sldMk cId="662665709" sldId="304"/>
            <ac:graphicFrameMk id="4" creationId="{8BA07547-0A84-4973-B59D-4365FEA3BBDB}"/>
          </ac:graphicFrameMkLst>
        </pc:graphicFrameChg>
        <pc:graphicFrameChg chg="add del mod">
          <ac:chgData name="Kaihao Fan" userId="S::kaihaofan@uchicago.edu::b370d45a-3695-4f84-ac82-851fdab31085" providerId="AD" clId="Web-{F2C54FE0-F9E3-4AE3-BD02-E844EFDA3CF7}" dt="2021-05-30T01:49:27.653" v="393"/>
          <ac:graphicFrameMkLst>
            <pc:docMk/>
            <pc:sldMk cId="662665709" sldId="304"/>
            <ac:graphicFrameMk id="10" creationId="{6074ADAF-6803-451A-BA98-1EE75D616F6E}"/>
          </ac:graphicFrameMkLst>
        </pc:graphicFrameChg>
        <pc:graphicFrameChg chg="add del mod">
          <ac:chgData name="Kaihao Fan" userId="S::kaihaofan@uchicago.edu::b370d45a-3695-4f84-ac82-851fdab31085" providerId="AD" clId="Web-{F2C54FE0-F9E3-4AE3-BD02-E844EFDA3CF7}" dt="2021-05-30T01:50:35.215" v="417"/>
          <ac:graphicFrameMkLst>
            <pc:docMk/>
            <pc:sldMk cId="662665709" sldId="304"/>
            <ac:graphicFrameMk id="12" creationId="{8BBA94A6-1954-4CEF-B521-9E7D27713397}"/>
          </ac:graphicFrameMkLst>
        </pc:graphicFrameChg>
        <pc:graphicFrameChg chg="add mod modGraphic">
          <ac:chgData name="Kaihao Fan" userId="S::kaihaofan@uchicago.edu::b370d45a-3695-4f84-ac82-851fdab31085" providerId="AD" clId="Web-{F2C54FE0-F9E3-4AE3-BD02-E844EFDA3CF7}" dt="2021-05-30T01:55:50.338" v="712"/>
          <ac:graphicFrameMkLst>
            <pc:docMk/>
            <pc:sldMk cId="662665709" sldId="304"/>
            <ac:graphicFrameMk id="13" creationId="{6074ADAF-6803-451A-BA98-1EE75D616F6E}"/>
          </ac:graphicFrameMkLst>
        </pc:graphicFrameChg>
        <pc:picChg chg="add del">
          <ac:chgData name="Kaihao Fan" userId="S::kaihaofan@uchicago.edu::b370d45a-3695-4f84-ac82-851fdab31085" providerId="AD" clId="Web-{F2C54FE0-F9E3-4AE3-BD02-E844EFDA3CF7}" dt="2021-05-30T01:49:17.481" v="390"/>
          <ac:picMkLst>
            <pc:docMk/>
            <pc:sldMk cId="662665709" sldId="304"/>
            <ac:picMk id="15" creationId="{DEB2E8C4-C3E7-4048-A43D-9859510CFA98}"/>
          </ac:picMkLst>
        </pc:picChg>
        <pc:inkChg chg="add del">
          <ac:chgData name="Kaihao Fan" userId="S::kaihaofan@uchicago.edu::b370d45a-3695-4f84-ac82-851fdab31085" providerId="AD" clId="Web-{F2C54FE0-F9E3-4AE3-BD02-E844EFDA3CF7}" dt="2021-05-30T01:49:17.481" v="390"/>
          <ac:inkMkLst>
            <pc:docMk/>
            <pc:sldMk cId="662665709" sldId="304"/>
            <ac:inkMk id="17" creationId="{24D29CCB-7956-4E3E-8880-304085F04BF4}"/>
          </ac:inkMkLst>
        </pc:inkChg>
      </pc:sldChg>
      <pc:sldChg chg="addSp modSp ord">
        <pc:chgData name="Kaihao Fan" userId="S::kaihaofan@uchicago.edu::b370d45a-3695-4f84-ac82-851fdab31085" providerId="AD" clId="Web-{F2C54FE0-F9E3-4AE3-BD02-E844EFDA3CF7}" dt="2021-05-30T01:26:23.893" v="144" actId="1076"/>
        <pc:sldMkLst>
          <pc:docMk/>
          <pc:sldMk cId="2673548605" sldId="308"/>
        </pc:sldMkLst>
        <pc:spChg chg="mod">
          <ac:chgData name="Kaihao Fan" userId="S::kaihaofan@uchicago.edu::b370d45a-3695-4f84-ac82-851fdab31085" providerId="AD" clId="Web-{F2C54FE0-F9E3-4AE3-BD02-E844EFDA3CF7}" dt="2021-05-30T01:24:31.579" v="124" actId="1076"/>
          <ac:spMkLst>
            <pc:docMk/>
            <pc:sldMk cId="2673548605" sldId="308"/>
            <ac:spMk id="2" creationId="{1AD9FFDA-72E9-440F-BCE1-C1AA6D015C7F}"/>
          </ac:spMkLst>
        </pc:spChg>
        <pc:spChg chg="mod">
          <ac:chgData name="Kaihao Fan" userId="S::kaihaofan@uchicago.edu::b370d45a-3695-4f84-ac82-851fdab31085" providerId="AD" clId="Web-{F2C54FE0-F9E3-4AE3-BD02-E844EFDA3CF7}" dt="2021-05-30T01:26:23.893" v="144" actId="1076"/>
          <ac:spMkLst>
            <pc:docMk/>
            <pc:sldMk cId="2673548605" sldId="308"/>
            <ac:spMk id="4" creationId="{5D655062-B54F-43C2-B399-644854383F91}"/>
          </ac:spMkLst>
        </pc:spChg>
        <pc:spChg chg="add mod">
          <ac:chgData name="Kaihao Fan" userId="S::kaihaofan@uchicago.edu::b370d45a-3695-4f84-ac82-851fdab31085" providerId="AD" clId="Web-{F2C54FE0-F9E3-4AE3-BD02-E844EFDA3CF7}" dt="2021-05-30T01:26:03.252" v="137" actId="14100"/>
          <ac:spMkLst>
            <pc:docMk/>
            <pc:sldMk cId="2673548605" sldId="308"/>
            <ac:spMk id="10" creationId="{1A37AEDF-135B-45A6-B91E-615DA924A106}"/>
          </ac:spMkLst>
        </pc:spChg>
        <pc:spChg chg="add mod">
          <ac:chgData name="Kaihao Fan" userId="S::kaihaofan@uchicago.edu::b370d45a-3695-4f84-ac82-851fdab31085" providerId="AD" clId="Web-{F2C54FE0-F9E3-4AE3-BD02-E844EFDA3CF7}" dt="2021-05-30T01:25:48.190" v="136" actId="1076"/>
          <ac:spMkLst>
            <pc:docMk/>
            <pc:sldMk cId="2673548605" sldId="308"/>
            <ac:spMk id="12" creationId="{1484D88E-0E3B-454B-AB5E-C4FFC0A1D361}"/>
          </ac:spMkLst>
        </pc:spChg>
        <pc:picChg chg="mod">
          <ac:chgData name="Kaihao Fan" userId="S::kaihaofan@uchicago.edu::b370d45a-3695-4f84-ac82-851fdab31085" providerId="AD" clId="Web-{F2C54FE0-F9E3-4AE3-BD02-E844EFDA3CF7}" dt="2021-05-30T01:26:18.534" v="142" actId="1076"/>
          <ac:picMkLst>
            <pc:docMk/>
            <pc:sldMk cId="2673548605" sldId="308"/>
            <ac:picMk id="5" creationId="{B540436F-10AD-4EBD-B6A4-635396F35663}"/>
          </ac:picMkLst>
        </pc:picChg>
        <pc:picChg chg="mod">
          <ac:chgData name="Kaihao Fan" userId="S::kaihaofan@uchicago.edu::b370d45a-3695-4f84-ac82-851fdab31085" providerId="AD" clId="Web-{F2C54FE0-F9E3-4AE3-BD02-E844EFDA3CF7}" dt="2021-05-30T01:26:20.830" v="143" actId="1076"/>
          <ac:picMkLst>
            <pc:docMk/>
            <pc:sldMk cId="2673548605" sldId="308"/>
            <ac:picMk id="6" creationId="{009E6850-3CAF-4929-970E-2D25B859B0E6}"/>
          </ac:picMkLst>
        </pc:picChg>
        <pc:picChg chg="add mod">
          <ac:chgData name="Kaihao Fan" userId="S::kaihaofan@uchicago.edu::b370d45a-3695-4f84-ac82-851fdab31085" providerId="AD" clId="Web-{F2C54FE0-F9E3-4AE3-BD02-E844EFDA3CF7}" dt="2021-05-30T01:25:13.612" v="128" actId="1076"/>
          <ac:picMkLst>
            <pc:docMk/>
            <pc:sldMk cId="2673548605" sldId="308"/>
            <ac:picMk id="8" creationId="{29DFEE14-0B48-46ED-AC83-AE12AB000EAB}"/>
          </ac:picMkLst>
        </pc:picChg>
      </pc:sldChg>
      <pc:sldChg chg="addSp delSp modSp">
        <pc:chgData name="Kaihao Fan" userId="S::kaihaofan@uchicago.edu::b370d45a-3695-4f84-ac82-851fdab31085" providerId="AD" clId="Web-{F2C54FE0-F9E3-4AE3-BD02-E844EFDA3CF7}" dt="2021-05-30T01:18:32.973" v="106" actId="14100"/>
        <pc:sldMkLst>
          <pc:docMk/>
          <pc:sldMk cId="1488735706" sldId="309"/>
        </pc:sldMkLst>
        <pc:spChg chg="del">
          <ac:chgData name="Kaihao Fan" userId="S::kaihaofan@uchicago.edu::b370d45a-3695-4f84-ac82-851fdab31085" providerId="AD" clId="Web-{F2C54FE0-F9E3-4AE3-BD02-E844EFDA3CF7}" dt="2021-05-30T00:58:10.860" v="0"/>
          <ac:spMkLst>
            <pc:docMk/>
            <pc:sldMk cId="1488735706" sldId="309"/>
            <ac:spMk id="2" creationId="{2746EABE-1E7B-4F40-9CA4-7E85E6CCF94F}"/>
          </ac:spMkLst>
        </pc:spChg>
        <pc:spChg chg="del">
          <ac:chgData name="Kaihao Fan" userId="S::kaihaofan@uchicago.edu::b370d45a-3695-4f84-ac82-851fdab31085" providerId="AD" clId="Web-{F2C54FE0-F9E3-4AE3-BD02-E844EFDA3CF7}" dt="2021-05-30T00:58:13.721" v="1"/>
          <ac:spMkLst>
            <pc:docMk/>
            <pc:sldMk cId="1488735706" sldId="309"/>
            <ac:spMk id="3" creationId="{ACA68840-42EF-4922-B322-07DAAABAB183}"/>
          </ac:spMkLst>
        </pc:spChg>
        <pc:spChg chg="add del mod">
          <ac:chgData name="Kaihao Fan" userId="S::kaihaofan@uchicago.edu::b370d45a-3695-4f84-ac82-851fdab31085" providerId="AD" clId="Web-{F2C54FE0-F9E3-4AE3-BD02-E844EFDA3CF7}" dt="2021-05-30T00:58:42.205" v="29"/>
          <ac:spMkLst>
            <pc:docMk/>
            <pc:sldMk cId="1488735706" sldId="309"/>
            <ac:spMk id="4" creationId="{28526101-77AE-4369-9EE6-4AF06B9B68B4}"/>
          </ac:spMkLst>
        </pc:spChg>
        <pc:spChg chg="add mod">
          <ac:chgData name="Kaihao Fan" userId="S::kaihaofan@uchicago.edu::b370d45a-3695-4f84-ac82-851fdab31085" providerId="AD" clId="Web-{F2C54FE0-F9E3-4AE3-BD02-E844EFDA3CF7}" dt="2021-05-30T00:59:46.049" v="46"/>
          <ac:spMkLst>
            <pc:docMk/>
            <pc:sldMk cId="1488735706" sldId="309"/>
            <ac:spMk id="5" creationId="{015DB378-97A2-4CD0-AA4D-5ECEBED90A99}"/>
          </ac:spMkLst>
        </pc:spChg>
        <pc:spChg chg="add mod">
          <ac:chgData name="Kaihao Fan" userId="S::kaihaofan@uchicago.edu::b370d45a-3695-4f84-ac82-851fdab31085" providerId="AD" clId="Web-{F2C54FE0-F9E3-4AE3-BD02-E844EFDA3CF7}" dt="2021-05-30T01:18:27.345" v="105" actId="14100"/>
          <ac:spMkLst>
            <pc:docMk/>
            <pc:sldMk cId="1488735706" sldId="309"/>
            <ac:spMk id="6" creationId="{3E573D38-D2CA-458F-BDC9-498188438D17}"/>
          </ac:spMkLst>
        </pc:spChg>
        <pc:spChg chg="add mod">
          <ac:chgData name="Kaihao Fan" userId="S::kaihaofan@uchicago.edu::b370d45a-3695-4f84-ac82-851fdab31085" providerId="AD" clId="Web-{F2C54FE0-F9E3-4AE3-BD02-E844EFDA3CF7}" dt="2021-05-30T01:18:32.973" v="106" actId="14100"/>
          <ac:spMkLst>
            <pc:docMk/>
            <pc:sldMk cId="1488735706" sldId="309"/>
            <ac:spMk id="7" creationId="{8ADAE133-7199-44C5-AF60-A046E2841AB4}"/>
          </ac:spMkLst>
        </pc:spChg>
      </pc:sldChg>
      <pc:sldChg chg="modSp new ord">
        <pc:chgData name="Kaihao Fan" userId="S::kaihaofan@uchicago.edu::b370d45a-3695-4f84-ac82-851fdab31085" providerId="AD" clId="Web-{F2C54FE0-F9E3-4AE3-BD02-E844EFDA3CF7}" dt="2021-05-30T01:43:18.156" v="307" actId="20577"/>
        <pc:sldMkLst>
          <pc:docMk/>
          <pc:sldMk cId="849153823" sldId="310"/>
        </pc:sldMkLst>
        <pc:spChg chg="mod">
          <ac:chgData name="Kaihao Fan" userId="S::kaihaofan@uchicago.edu::b370d45a-3695-4f84-ac82-851fdab31085" providerId="AD" clId="Web-{F2C54FE0-F9E3-4AE3-BD02-E844EFDA3CF7}" dt="2021-05-30T01:27:43.517" v="165" actId="20577"/>
          <ac:spMkLst>
            <pc:docMk/>
            <pc:sldMk cId="849153823" sldId="310"/>
            <ac:spMk id="2" creationId="{BA5FB07D-0B39-4B11-A934-ED7FA15A98AE}"/>
          </ac:spMkLst>
        </pc:spChg>
        <pc:spChg chg="mod">
          <ac:chgData name="Kaihao Fan" userId="S::kaihaofan@uchicago.edu::b370d45a-3695-4f84-ac82-851fdab31085" providerId="AD" clId="Web-{F2C54FE0-F9E3-4AE3-BD02-E844EFDA3CF7}" dt="2021-05-30T01:43:18.156" v="307" actId="20577"/>
          <ac:spMkLst>
            <pc:docMk/>
            <pc:sldMk cId="849153823" sldId="310"/>
            <ac:spMk id="3" creationId="{1DB86527-CF00-40B3-9BD2-264AC110AA5B}"/>
          </ac:spMkLst>
        </pc:spChg>
      </pc:sldChg>
      <pc:sldChg chg="modSp new">
        <pc:chgData name="Kaihao Fan" userId="S::kaihaofan@uchicago.edu::b370d45a-3695-4f84-ac82-851fdab31085" providerId="AD" clId="Web-{F2C54FE0-F9E3-4AE3-BD02-E844EFDA3CF7}" dt="2021-05-30T01:33:55.098" v="230" actId="20577"/>
        <pc:sldMkLst>
          <pc:docMk/>
          <pc:sldMk cId="539204481" sldId="311"/>
        </pc:sldMkLst>
        <pc:spChg chg="mod">
          <ac:chgData name="Kaihao Fan" userId="S::kaihaofan@uchicago.edu::b370d45a-3695-4f84-ac82-851fdab31085" providerId="AD" clId="Web-{F2C54FE0-F9E3-4AE3-BD02-E844EFDA3CF7}" dt="2021-05-30T01:33:15.395" v="193" actId="20577"/>
          <ac:spMkLst>
            <pc:docMk/>
            <pc:sldMk cId="539204481" sldId="311"/>
            <ac:spMk id="2" creationId="{82A945F0-AD3B-4B96-B9DC-FA87B73FCF29}"/>
          </ac:spMkLst>
        </pc:spChg>
        <pc:spChg chg="mod">
          <ac:chgData name="Kaihao Fan" userId="S::kaihaofan@uchicago.edu::b370d45a-3695-4f84-ac82-851fdab31085" providerId="AD" clId="Web-{F2C54FE0-F9E3-4AE3-BD02-E844EFDA3CF7}" dt="2021-05-30T01:33:55.098" v="230" actId="20577"/>
          <ac:spMkLst>
            <pc:docMk/>
            <pc:sldMk cId="539204481" sldId="311"/>
            <ac:spMk id="3" creationId="{C69EF998-D9F2-406C-8026-43C320ECFD92}"/>
          </ac:spMkLst>
        </pc:spChg>
      </pc:sldChg>
    </pc:docChg>
  </pc:docChgLst>
  <pc:docChgLst>
    <pc:chgData name="Yuqing Jin" userId="S::yuqingjin@uchicago.edu::7cf26648-e603-4848-9820-0e3c95acaff8" providerId="AD" clId="Web-{23BA6E23-421A-45AC-88D5-763909E1797C}"/>
    <pc:docChg chg="modSld">
      <pc:chgData name="Yuqing Jin" userId="S::yuqingjin@uchicago.edu::7cf26648-e603-4848-9820-0e3c95acaff8" providerId="AD" clId="Web-{23BA6E23-421A-45AC-88D5-763909E1797C}" dt="2021-05-24T12:15:14.645" v="9" actId="20577"/>
      <pc:docMkLst>
        <pc:docMk/>
      </pc:docMkLst>
      <pc:sldChg chg="modSp">
        <pc:chgData name="Yuqing Jin" userId="S::yuqingjin@uchicago.edu::7cf26648-e603-4848-9820-0e3c95acaff8" providerId="AD" clId="Web-{23BA6E23-421A-45AC-88D5-763909E1797C}" dt="2021-05-24T12:15:14.645" v="9" actId="20577"/>
        <pc:sldMkLst>
          <pc:docMk/>
          <pc:sldMk cId="800177930" sldId="257"/>
        </pc:sldMkLst>
        <pc:spChg chg="mod">
          <ac:chgData name="Yuqing Jin" userId="S::yuqingjin@uchicago.edu::7cf26648-e603-4848-9820-0e3c95acaff8" providerId="AD" clId="Web-{23BA6E23-421A-45AC-88D5-763909E1797C}" dt="2021-05-24T12:15:14.645" v="9" actId="20577"/>
          <ac:spMkLst>
            <pc:docMk/>
            <pc:sldMk cId="800177930" sldId="257"/>
            <ac:spMk id="2" creationId="{CA3F1BDD-E78B-46EB-B717-FD4832ABDEEC}"/>
          </ac:spMkLst>
        </pc:spChg>
      </pc:sldChg>
    </pc:docChg>
  </pc:docChgLst>
  <pc:docChgLst>
    <pc:chgData name="Yuqing Jin" userId="S::yuqingjin@uchicago.edu::7cf26648-e603-4848-9820-0e3c95acaff8" providerId="AD" clId="Web-{615C210A-00A8-480D-A226-871984C2FD87}"/>
    <pc:docChg chg="addSld delSld modSld addMainMaster">
      <pc:chgData name="Yuqing Jin" userId="S::yuqingjin@uchicago.edu::7cf26648-e603-4848-9820-0e3c95acaff8" providerId="AD" clId="Web-{615C210A-00A8-480D-A226-871984C2FD87}" dt="2021-05-29T13:14:42.199" v="14"/>
      <pc:docMkLst>
        <pc:docMk/>
      </pc:docMkLst>
      <pc:sldChg chg="addSp delSp new del">
        <pc:chgData name="Yuqing Jin" userId="S::yuqingjin@uchicago.edu::7cf26648-e603-4848-9820-0e3c95acaff8" providerId="AD" clId="Web-{615C210A-00A8-480D-A226-871984C2FD87}" dt="2021-05-29T13:14:42.199" v="14"/>
        <pc:sldMkLst>
          <pc:docMk/>
          <pc:sldMk cId="1450012571" sldId="295"/>
        </pc:sldMkLst>
        <pc:spChg chg="del">
          <ac:chgData name="Yuqing Jin" userId="S::yuqingjin@uchicago.edu::7cf26648-e603-4848-9820-0e3c95acaff8" providerId="AD" clId="Web-{615C210A-00A8-480D-A226-871984C2FD87}" dt="2021-05-29T13:12:12.745" v="1"/>
          <ac:spMkLst>
            <pc:docMk/>
            <pc:sldMk cId="1450012571" sldId="295"/>
            <ac:spMk id="2" creationId="{86291DBD-49B7-4960-9661-9CED0AF67ADE}"/>
          </ac:spMkLst>
        </pc:spChg>
        <pc:spChg chg="del">
          <ac:chgData name="Yuqing Jin" userId="S::yuqingjin@uchicago.edu::7cf26648-e603-4848-9820-0e3c95acaff8" providerId="AD" clId="Web-{615C210A-00A8-480D-A226-871984C2FD87}" dt="2021-05-29T13:12:15.229" v="2"/>
          <ac:spMkLst>
            <pc:docMk/>
            <pc:sldMk cId="1450012571" sldId="295"/>
            <ac:spMk id="3" creationId="{F6060058-0153-42EF-A6E4-0A7A6F4DD236}"/>
          </ac:spMkLst>
        </pc:spChg>
        <pc:spChg chg="add">
          <ac:chgData name="Yuqing Jin" userId="S::yuqingjin@uchicago.edu::7cf26648-e603-4848-9820-0e3c95acaff8" providerId="AD" clId="Web-{615C210A-00A8-480D-A226-871984C2FD87}" dt="2021-05-29T13:14:01.418" v="5"/>
          <ac:spMkLst>
            <pc:docMk/>
            <pc:sldMk cId="1450012571" sldId="295"/>
            <ac:spMk id="14" creationId="{05E103F2-DCD2-4063-93B9-944AD6BEAA4C}"/>
          </ac:spMkLst>
        </pc:spChg>
        <pc:spChg chg="add">
          <ac:chgData name="Yuqing Jin" userId="S::yuqingjin@uchicago.edu::7cf26648-e603-4848-9820-0e3c95acaff8" providerId="AD" clId="Web-{615C210A-00A8-480D-A226-871984C2FD87}" dt="2021-05-29T13:14:01.433" v="6"/>
          <ac:spMkLst>
            <pc:docMk/>
            <pc:sldMk cId="1450012571" sldId="295"/>
            <ac:spMk id="16" creationId="{9F039F8C-1A7F-44AF-9724-088A8794460B}"/>
          </ac:spMkLst>
        </pc:spChg>
        <pc:spChg chg="add del">
          <ac:chgData name="Yuqing Jin" userId="S::yuqingjin@uchicago.edu::7cf26648-e603-4848-9820-0e3c95acaff8" providerId="AD" clId="Web-{615C210A-00A8-480D-A226-871984C2FD87}" dt="2021-05-29T13:14:05.308" v="11"/>
          <ac:spMkLst>
            <pc:docMk/>
            <pc:sldMk cId="1450012571" sldId="295"/>
            <ac:spMk id="27" creationId="{73095044-5E8A-4D7D-95B3-5B336EA5A58E}"/>
          </ac:spMkLst>
        </pc:spChg>
        <pc:spChg chg="add del">
          <ac:chgData name="Yuqing Jin" userId="S::yuqingjin@uchicago.edu::7cf26648-e603-4848-9820-0e3c95acaff8" providerId="AD" clId="Web-{615C210A-00A8-480D-A226-871984C2FD87}" dt="2021-05-29T13:14:05.308" v="10"/>
          <ac:spMkLst>
            <pc:docMk/>
            <pc:sldMk cId="1450012571" sldId="295"/>
            <ac:spMk id="29" creationId="{AEB9EAB3-60E0-4CAC-8144-429ABE717838}"/>
          </ac:spMkLst>
        </pc:spChg>
        <pc:grpChg chg="add">
          <ac:chgData name="Yuqing Jin" userId="S::yuqingjin@uchicago.edu::7cf26648-e603-4848-9820-0e3c95acaff8" providerId="AD" clId="Web-{615C210A-00A8-480D-A226-871984C2FD87}" dt="2021-05-29T13:14:01.402" v="4"/>
          <ac:grpSpMkLst>
            <pc:docMk/>
            <pc:sldMk cId="1450012571" sldId="295"/>
            <ac:grpSpMk id="12" creationId="{076A86C1-7EAF-422A-BD54-C3B3ED363A8C}"/>
          </ac:grpSpMkLst>
        </pc:grpChg>
        <pc:grpChg chg="add del">
          <ac:chgData name="Yuqing Jin" userId="S::yuqingjin@uchicago.edu::7cf26648-e603-4848-9820-0e3c95acaff8" providerId="AD" clId="Web-{615C210A-00A8-480D-A226-871984C2FD87}" dt="2021-05-29T13:14:05.308" v="12"/>
          <ac:grpSpMkLst>
            <pc:docMk/>
            <pc:sldMk cId="1450012571" sldId="295"/>
            <ac:grpSpMk id="25" creationId="{CC8CA10A-EF95-4432-B4F9-BC7B755A947C}"/>
          </ac:grpSpMkLst>
        </pc:grpChg>
      </pc:sldChg>
      <pc:sldChg chg="modSp add">
        <pc:chgData name="Yuqing Jin" userId="S::yuqingjin@uchicago.edu::7cf26648-e603-4848-9820-0e3c95acaff8" providerId="AD" clId="Web-{615C210A-00A8-480D-A226-871984C2FD87}" dt="2021-05-29T13:14:26.636" v="13" actId="14100"/>
        <pc:sldMkLst>
          <pc:docMk/>
          <pc:sldMk cId="2355093465" sldId="296"/>
        </pc:sldMkLst>
        <pc:spChg chg="mod">
          <ac:chgData name="Yuqing Jin" userId="S::yuqingjin@uchicago.edu::7cf26648-e603-4848-9820-0e3c95acaff8" providerId="AD" clId="Web-{615C210A-00A8-480D-A226-871984C2FD87}" dt="2021-05-29T13:14:26.636" v="13" actId="14100"/>
          <ac:spMkLst>
            <pc:docMk/>
            <pc:sldMk cId="2355093465" sldId="296"/>
            <ac:spMk id="2148" creationId="{00000000-0000-0000-0000-000000000000}"/>
          </ac:spMkLst>
        </pc:spChg>
      </pc:sldChg>
      <pc:sldMasterChg chg="add addSldLayout">
        <pc:chgData name="Yuqing Jin" userId="S::yuqingjin@uchicago.edu::7cf26648-e603-4848-9820-0e3c95acaff8" providerId="AD" clId="Web-{615C210A-00A8-480D-A226-871984C2FD87}" dt="2021-05-29T13:13:24.011" v="3"/>
        <pc:sldMasterMkLst>
          <pc:docMk/>
          <pc:sldMasterMk cId="0" sldId="2147483680"/>
        </pc:sldMasterMkLst>
        <pc:sldLayoutChg chg="add">
          <pc:chgData name="Yuqing Jin" userId="S::yuqingjin@uchicago.edu::7cf26648-e603-4848-9820-0e3c95acaff8" providerId="AD" clId="Web-{615C210A-00A8-480D-A226-871984C2FD87}" dt="2021-05-29T13:13:24.011" v="3"/>
          <pc:sldLayoutMkLst>
            <pc:docMk/>
            <pc:sldMasterMk cId="0" sldId="2147483680"/>
            <pc:sldLayoutMk cId="0" sldId="2147483648"/>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49"/>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50"/>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51"/>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52"/>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53"/>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54"/>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55"/>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56"/>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57"/>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58"/>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59"/>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60"/>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61"/>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62"/>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63"/>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64"/>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65"/>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66"/>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67"/>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68"/>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69"/>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70"/>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71"/>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72"/>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73"/>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74"/>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75"/>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76"/>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77"/>
          </pc:sldLayoutMkLst>
        </pc:sldLayoutChg>
        <pc:sldLayoutChg chg="add">
          <pc:chgData name="Yuqing Jin" userId="S::yuqingjin@uchicago.edu::7cf26648-e603-4848-9820-0e3c95acaff8" providerId="AD" clId="Web-{615C210A-00A8-480D-A226-871984C2FD87}" dt="2021-05-29T13:13:24.011" v="3"/>
          <pc:sldLayoutMkLst>
            <pc:docMk/>
            <pc:sldMasterMk cId="0" sldId="2147483680"/>
            <pc:sldLayoutMk cId="0" sldId="2147483678"/>
          </pc:sldLayoutMkLst>
        </pc:sldLayoutChg>
      </pc:sldMasterChg>
    </pc:docChg>
  </pc:docChgLst>
  <pc:docChgLst>
    <pc:chgData name="Jeffrey Chen" userId="S::cheny21@uchicago.edu::9e5dd5e2-8e86-4106-a7c9-0dd1d36e31db" providerId="AD" clId="Web-{2ED59068-2621-FCE6-281B-B8CAE3E31C81}"/>
    <pc:docChg chg="modSld">
      <pc:chgData name="Jeffrey Chen" userId="S::cheny21@uchicago.edu::9e5dd5e2-8e86-4106-a7c9-0dd1d36e31db" providerId="AD" clId="Web-{2ED59068-2621-FCE6-281B-B8CAE3E31C81}" dt="2021-06-04T01:19:26.849" v="1" actId="1076"/>
      <pc:docMkLst>
        <pc:docMk/>
      </pc:docMkLst>
      <pc:sldChg chg="modSp">
        <pc:chgData name="Jeffrey Chen" userId="S::cheny21@uchicago.edu::9e5dd5e2-8e86-4106-a7c9-0dd1d36e31db" providerId="AD" clId="Web-{2ED59068-2621-FCE6-281B-B8CAE3E31C81}" dt="2021-06-04T01:19:26.849" v="1" actId="1076"/>
        <pc:sldMkLst>
          <pc:docMk/>
          <pc:sldMk cId="4136113637" sldId="318"/>
        </pc:sldMkLst>
        <pc:grpChg chg="mod">
          <ac:chgData name="Jeffrey Chen" userId="S::cheny21@uchicago.edu::9e5dd5e2-8e86-4106-a7c9-0dd1d36e31db" providerId="AD" clId="Web-{2ED59068-2621-FCE6-281B-B8CAE3E31C81}" dt="2021-06-04T01:19:26.771" v="0" actId="1076"/>
          <ac:grpSpMkLst>
            <pc:docMk/>
            <pc:sldMk cId="4136113637" sldId="318"/>
            <ac:grpSpMk id="4" creationId="{C98B9252-3F3A-4A25-A17A-178B6D154C73}"/>
          </ac:grpSpMkLst>
        </pc:grpChg>
        <pc:grpChg chg="mod">
          <ac:chgData name="Jeffrey Chen" userId="S::cheny21@uchicago.edu::9e5dd5e2-8e86-4106-a7c9-0dd1d36e31db" providerId="AD" clId="Web-{2ED59068-2621-FCE6-281B-B8CAE3E31C81}" dt="2021-06-04T01:19:26.849" v="1" actId="1076"/>
          <ac:grpSpMkLst>
            <pc:docMk/>
            <pc:sldMk cId="4136113637" sldId="318"/>
            <ac:grpSpMk id="184" creationId="{7BBC5A7F-C09E-4E66-B522-2C96C28148A5}"/>
          </ac:grpSpMkLst>
        </pc:grpChg>
      </pc:sldChg>
    </pc:docChg>
  </pc:docChgLst>
  <pc:docChgLst>
    <pc:chgData name="Kaihao Fan" userId="S::kaihaofan@uchicago.edu::b370d45a-3695-4f84-ac82-851fdab31085" providerId="AD" clId="Web-{4E08F033-1335-4843-B244-052CE2773A1A}"/>
    <pc:docChg chg="modSld">
      <pc:chgData name="Kaihao Fan" userId="S::kaihaofan@uchicago.edu::b370d45a-3695-4f84-ac82-851fdab31085" providerId="AD" clId="Web-{4E08F033-1335-4843-B244-052CE2773A1A}" dt="2021-05-29T21:50:05.760" v="3"/>
      <pc:docMkLst>
        <pc:docMk/>
      </pc:docMkLst>
      <pc:sldChg chg="addSp delSp modSp">
        <pc:chgData name="Kaihao Fan" userId="S::kaihaofan@uchicago.edu::b370d45a-3695-4f84-ac82-851fdab31085" providerId="AD" clId="Web-{4E08F033-1335-4843-B244-052CE2773A1A}" dt="2021-05-29T21:50:05.760" v="3"/>
        <pc:sldMkLst>
          <pc:docMk/>
          <pc:sldMk cId="609942234" sldId="260"/>
        </pc:sldMkLst>
        <pc:spChg chg="mod">
          <ac:chgData name="Kaihao Fan" userId="S::kaihaofan@uchicago.edu::b370d45a-3695-4f84-ac82-851fdab31085" providerId="AD" clId="Web-{4E08F033-1335-4843-B244-052CE2773A1A}" dt="2021-05-29T21:50:05.760" v="3"/>
          <ac:spMkLst>
            <pc:docMk/>
            <pc:sldMk cId="609942234" sldId="260"/>
            <ac:spMk id="11" creationId="{4E755229-AFFC-479E-8721-F45568A14F03}"/>
          </ac:spMkLst>
        </pc:spChg>
        <pc:picChg chg="add del mod">
          <ac:chgData name="Kaihao Fan" userId="S::kaihaofan@uchicago.edu::b370d45a-3695-4f84-ac82-851fdab31085" providerId="AD" clId="Web-{4E08F033-1335-4843-B244-052CE2773A1A}" dt="2021-05-29T21:49:47.135" v="2"/>
          <ac:picMkLst>
            <pc:docMk/>
            <pc:sldMk cId="609942234" sldId="260"/>
            <ac:picMk id="6" creationId="{E6F2B8A1-F374-4878-B1F1-B7B7007124BE}"/>
          </ac:picMkLst>
        </pc:picChg>
        <pc:picChg chg="add mod">
          <ac:chgData name="Kaihao Fan" userId="S::kaihaofan@uchicago.edu::b370d45a-3695-4f84-ac82-851fdab31085" providerId="AD" clId="Web-{4E08F033-1335-4843-B244-052CE2773A1A}" dt="2021-05-29T21:48:17.291" v="1"/>
          <ac:picMkLst>
            <pc:docMk/>
            <pc:sldMk cId="609942234" sldId="260"/>
            <ac:picMk id="7" creationId="{449873E8-D2A8-4C79-AB02-93A06BA7A101}"/>
          </ac:picMkLst>
        </pc:picChg>
      </pc:sldChg>
    </pc:docChg>
  </pc:docChgLst>
  <pc:docChgLst>
    <pc:chgData name="Kaihao Fan" userId="S::kaihaofan@uchicago.edu::b370d45a-3695-4f84-ac82-851fdab31085" providerId="AD" clId="Web-{71253190-1868-4C4C-8B4C-21BC1022AF4E}"/>
    <pc:docChg chg="addSld delSld modSld sldOrd">
      <pc:chgData name="Kaihao Fan" userId="S::kaihaofan@uchicago.edu::b370d45a-3695-4f84-ac82-851fdab31085" providerId="AD" clId="Web-{71253190-1868-4C4C-8B4C-21BC1022AF4E}" dt="2021-05-30T00:55:14.049" v="100"/>
      <pc:docMkLst>
        <pc:docMk/>
      </pc:docMkLst>
      <pc:sldChg chg="addSp modSp">
        <pc:chgData name="Kaihao Fan" userId="S::kaihaofan@uchicago.edu::b370d45a-3695-4f84-ac82-851fdab31085" providerId="AD" clId="Web-{71253190-1868-4C4C-8B4C-21BC1022AF4E}" dt="2021-05-30T00:29:46.533" v="97" actId="1076"/>
        <pc:sldMkLst>
          <pc:docMk/>
          <pc:sldMk cId="300026920" sldId="259"/>
        </pc:sldMkLst>
        <pc:spChg chg="add mod">
          <ac:chgData name="Kaihao Fan" userId="S::kaihaofan@uchicago.edu::b370d45a-3695-4f84-ac82-851fdab31085" providerId="AD" clId="Web-{71253190-1868-4C4C-8B4C-21BC1022AF4E}" dt="2021-05-30T00:29:46.533" v="97" actId="1076"/>
          <ac:spMkLst>
            <pc:docMk/>
            <pc:sldMk cId="300026920" sldId="259"/>
            <ac:spMk id="2" creationId="{97050509-8E41-4FFC-B064-8F2DF0A25DD2}"/>
          </ac:spMkLst>
        </pc:spChg>
      </pc:sldChg>
      <pc:sldChg chg="addSp delSp modSp">
        <pc:chgData name="Kaihao Fan" userId="S::kaihaofan@uchicago.edu::b370d45a-3695-4f84-ac82-851fdab31085" providerId="AD" clId="Web-{71253190-1868-4C4C-8B4C-21BC1022AF4E}" dt="2021-05-29T21:58:44.094" v="6" actId="1076"/>
        <pc:sldMkLst>
          <pc:docMk/>
          <pc:sldMk cId="609942234" sldId="260"/>
        </pc:sldMkLst>
        <pc:picChg chg="add mod">
          <ac:chgData name="Kaihao Fan" userId="S::kaihaofan@uchicago.edu::b370d45a-3695-4f84-ac82-851fdab31085" providerId="AD" clId="Web-{71253190-1868-4C4C-8B4C-21BC1022AF4E}" dt="2021-05-29T21:58:44.094" v="6" actId="1076"/>
          <ac:picMkLst>
            <pc:docMk/>
            <pc:sldMk cId="609942234" sldId="260"/>
            <ac:picMk id="18" creationId="{7320264F-8F02-4A2F-ADF6-096094F41207}"/>
          </ac:picMkLst>
        </pc:picChg>
        <pc:picChg chg="del">
          <ac:chgData name="Kaihao Fan" userId="S::kaihaofan@uchicago.edu::b370d45a-3695-4f84-ac82-851fdab31085" providerId="AD" clId="Web-{71253190-1868-4C4C-8B4C-21BC1022AF4E}" dt="2021-05-29T21:58:35.109" v="5"/>
          <ac:picMkLst>
            <pc:docMk/>
            <pc:sldMk cId="609942234" sldId="260"/>
            <ac:picMk id="21" creationId="{CB9F96E5-A5BF-4E76-9F9D-7C2E6916B6A9}"/>
          </ac:picMkLst>
        </pc:picChg>
      </pc:sldChg>
      <pc:sldChg chg="addSp modSp del">
        <pc:chgData name="Kaihao Fan" userId="S::kaihaofan@uchicago.edu::b370d45a-3695-4f84-ac82-851fdab31085" providerId="AD" clId="Web-{71253190-1868-4C4C-8B4C-21BC1022AF4E}" dt="2021-05-29T22:17:13.295" v="91"/>
        <pc:sldMkLst>
          <pc:docMk/>
          <pc:sldMk cId="618920343" sldId="264"/>
        </pc:sldMkLst>
        <pc:picChg chg="mod">
          <ac:chgData name="Kaihao Fan" userId="S::kaihaofan@uchicago.edu::b370d45a-3695-4f84-ac82-851fdab31085" providerId="AD" clId="Web-{71253190-1868-4C4C-8B4C-21BC1022AF4E}" dt="2021-05-29T22:10:15.608" v="45" actId="1076"/>
          <ac:picMkLst>
            <pc:docMk/>
            <pc:sldMk cId="618920343" sldId="264"/>
            <ac:picMk id="2" creationId="{DC2599B0-9D73-40E7-91A9-1E7ACF95CA8F}"/>
          </ac:picMkLst>
        </pc:picChg>
        <pc:picChg chg="add mod">
          <ac:chgData name="Kaihao Fan" userId="S::kaihaofan@uchicago.edu::b370d45a-3695-4f84-ac82-851fdab31085" providerId="AD" clId="Web-{71253190-1868-4C4C-8B4C-21BC1022AF4E}" dt="2021-05-29T22:10:13.015" v="44" actId="1076"/>
          <ac:picMkLst>
            <pc:docMk/>
            <pc:sldMk cId="618920343" sldId="264"/>
            <ac:picMk id="4" creationId="{A1A2214B-9B33-4095-B608-2DD71CCEC927}"/>
          </ac:picMkLst>
        </pc:picChg>
      </pc:sldChg>
      <pc:sldChg chg="addSp modSp del">
        <pc:chgData name="Kaihao Fan" userId="S::kaihaofan@uchicago.edu::b370d45a-3695-4f84-ac82-851fdab31085" providerId="AD" clId="Web-{71253190-1868-4C4C-8B4C-21BC1022AF4E}" dt="2021-05-29T22:17:11.404" v="90"/>
        <pc:sldMkLst>
          <pc:docMk/>
          <pc:sldMk cId="1381645949" sldId="288"/>
        </pc:sldMkLst>
        <pc:spChg chg="add mod">
          <ac:chgData name="Kaihao Fan" userId="S::kaihaofan@uchicago.edu::b370d45a-3695-4f84-ac82-851fdab31085" providerId="AD" clId="Web-{71253190-1868-4C4C-8B4C-21BC1022AF4E}" dt="2021-05-29T22:00:49.220" v="42" actId="1076"/>
          <ac:spMkLst>
            <pc:docMk/>
            <pc:sldMk cId="1381645949" sldId="288"/>
            <ac:spMk id="6" creationId="{77F57690-195A-42AC-9F72-8982F8BEAAC1}"/>
          </ac:spMkLst>
        </pc:spChg>
        <pc:spChg chg="mod">
          <ac:chgData name="Kaihao Fan" userId="S::kaihaofan@uchicago.edu::b370d45a-3695-4f84-ac82-851fdab31085" providerId="AD" clId="Web-{71253190-1868-4C4C-8B4C-21BC1022AF4E}" dt="2021-05-29T22:14:04.873" v="47" actId="1076"/>
          <ac:spMkLst>
            <pc:docMk/>
            <pc:sldMk cId="1381645949" sldId="288"/>
            <ac:spMk id="9" creationId="{C55B3836-038D-4B57-8F4E-D72A3ED48B37}"/>
          </ac:spMkLst>
        </pc:spChg>
      </pc:sldChg>
      <pc:sldChg chg="modSp">
        <pc:chgData name="Kaihao Fan" userId="S::kaihaofan@uchicago.edu::b370d45a-3695-4f84-ac82-851fdab31085" providerId="AD" clId="Web-{71253190-1868-4C4C-8B4C-21BC1022AF4E}" dt="2021-05-29T21:59:02.687" v="9" actId="14100"/>
        <pc:sldMkLst>
          <pc:docMk/>
          <pc:sldMk cId="2355093465" sldId="296"/>
        </pc:sldMkLst>
        <pc:spChg chg="mod">
          <ac:chgData name="Kaihao Fan" userId="S::kaihaofan@uchicago.edu::b370d45a-3695-4f84-ac82-851fdab31085" providerId="AD" clId="Web-{71253190-1868-4C4C-8B4C-21BC1022AF4E}" dt="2021-05-29T21:59:02.687" v="9" actId="14100"/>
          <ac:spMkLst>
            <pc:docMk/>
            <pc:sldMk cId="2355093465" sldId="296"/>
            <ac:spMk id="2147" creationId="{00000000-0000-0000-0000-000000000000}"/>
          </ac:spMkLst>
        </pc:spChg>
      </pc:sldChg>
      <pc:sldChg chg="ord">
        <pc:chgData name="Kaihao Fan" userId="S::kaihaofan@uchicago.edu::b370d45a-3695-4f84-ac82-851fdab31085" providerId="AD" clId="Web-{71253190-1868-4C4C-8B4C-21BC1022AF4E}" dt="2021-05-29T21:55:48.219" v="0"/>
        <pc:sldMkLst>
          <pc:docMk/>
          <pc:sldMk cId="4288290067" sldId="297"/>
        </pc:sldMkLst>
      </pc:sldChg>
      <pc:sldChg chg="addSp delSp modSp add replId">
        <pc:chgData name="Kaihao Fan" userId="S::kaihaofan@uchicago.edu::b370d45a-3695-4f84-ac82-851fdab31085" providerId="AD" clId="Web-{71253190-1868-4C4C-8B4C-21BC1022AF4E}" dt="2021-05-29T22:17:08.748" v="89" actId="1076"/>
        <pc:sldMkLst>
          <pc:docMk/>
          <pc:sldMk cId="1561850168" sldId="298"/>
        </pc:sldMkLst>
        <pc:spChg chg="add mod">
          <ac:chgData name="Kaihao Fan" userId="S::kaihaofan@uchicago.edu::b370d45a-3695-4f84-ac82-851fdab31085" providerId="AD" clId="Web-{71253190-1868-4C4C-8B4C-21BC1022AF4E}" dt="2021-05-29T22:17:08.748" v="89" actId="1076"/>
          <ac:spMkLst>
            <pc:docMk/>
            <pc:sldMk cId="1561850168" sldId="298"/>
            <ac:spMk id="14" creationId="{D678FE49-C951-4D92-A892-4AFEC89C87ED}"/>
          </ac:spMkLst>
        </pc:spChg>
        <pc:picChg chg="del">
          <ac:chgData name="Kaihao Fan" userId="S::kaihaofan@uchicago.edu::b370d45a-3695-4f84-ac82-851fdab31085" providerId="AD" clId="Web-{71253190-1868-4C4C-8B4C-21BC1022AF4E}" dt="2021-05-29T22:15:20.764" v="67"/>
          <ac:picMkLst>
            <pc:docMk/>
            <pc:sldMk cId="1561850168" sldId="298"/>
            <ac:picMk id="2" creationId="{A3B5A1FC-24AD-4180-B9C0-4DA4473DA9E0}"/>
          </ac:picMkLst>
        </pc:picChg>
        <pc:picChg chg="add del mod modVis">
          <ac:chgData name="Kaihao Fan" userId="S::kaihaofan@uchicago.edu::b370d45a-3695-4f84-ac82-851fdab31085" providerId="AD" clId="Web-{71253190-1868-4C4C-8B4C-21BC1022AF4E}" dt="2021-05-29T22:16:43.326" v="82"/>
          <ac:picMkLst>
            <pc:docMk/>
            <pc:sldMk cId="1561850168" sldId="298"/>
            <ac:picMk id="3" creationId="{B87BCCFF-AD84-44F0-838A-EFA9862FD80A}"/>
          </ac:picMkLst>
        </pc:picChg>
        <pc:picChg chg="add del mod modVis">
          <ac:chgData name="Kaihao Fan" userId="S::kaihaofan@uchicago.edu::b370d45a-3695-4f84-ac82-851fdab31085" providerId="AD" clId="Web-{71253190-1868-4C4C-8B4C-21BC1022AF4E}" dt="2021-05-29T22:16:44.013" v="83"/>
          <ac:picMkLst>
            <pc:docMk/>
            <pc:sldMk cId="1561850168" sldId="298"/>
            <ac:picMk id="4" creationId="{D5959434-6E90-4D81-886E-883B3EE51EB9}"/>
          </ac:picMkLst>
        </pc:picChg>
        <pc:picChg chg="del">
          <ac:chgData name="Kaihao Fan" userId="S::kaihaofan@uchicago.edu::b370d45a-3695-4f84-ac82-851fdab31085" providerId="AD" clId="Web-{71253190-1868-4C4C-8B4C-21BC1022AF4E}" dt="2021-05-29T22:15:17.920" v="66"/>
          <ac:picMkLst>
            <pc:docMk/>
            <pc:sldMk cId="1561850168" sldId="298"/>
            <ac:picMk id="5" creationId="{810A11A1-FC1D-4904-B596-F595CBAF9FB5}"/>
          </ac:picMkLst>
        </pc:picChg>
        <pc:picChg chg="add mod modVis">
          <ac:chgData name="Kaihao Fan" userId="S::kaihaofan@uchicago.edu::b370d45a-3695-4f84-ac82-851fdab31085" providerId="AD" clId="Web-{71253190-1868-4C4C-8B4C-21BC1022AF4E}" dt="2021-05-29T22:16:45.045" v="85"/>
          <ac:picMkLst>
            <pc:docMk/>
            <pc:sldMk cId="1561850168" sldId="298"/>
            <ac:picMk id="8" creationId="{3BAE9FD9-1B8B-456D-9654-21281F743339}"/>
          </ac:picMkLst>
        </pc:picChg>
        <pc:picChg chg="add mod modVis">
          <ac:chgData name="Kaihao Fan" userId="S::kaihaofan@uchicago.edu::b370d45a-3695-4f84-ac82-851fdab31085" providerId="AD" clId="Web-{71253190-1868-4C4C-8B4C-21BC1022AF4E}" dt="2021-05-29T22:16:44.826" v="84"/>
          <ac:picMkLst>
            <pc:docMk/>
            <pc:sldMk cId="1561850168" sldId="298"/>
            <ac:picMk id="12" creationId="{994EF308-7C86-4F9F-953F-0D7A883B6C77}"/>
          </ac:picMkLst>
        </pc:picChg>
      </pc:sldChg>
      <pc:sldChg chg="add del replId">
        <pc:chgData name="Kaihao Fan" userId="S::kaihaofan@uchicago.edu::b370d45a-3695-4f84-ac82-851fdab31085" providerId="AD" clId="Web-{71253190-1868-4C4C-8B4C-21BC1022AF4E}" dt="2021-05-29T22:14:06.701" v="48"/>
        <pc:sldMkLst>
          <pc:docMk/>
          <pc:sldMk cId="2876008828" sldId="298"/>
        </pc:sldMkLst>
      </pc:sldChg>
      <pc:sldChg chg="addSp modSp add replId">
        <pc:chgData name="Kaihao Fan" userId="S::kaihaofan@uchicago.edu::b370d45a-3695-4f84-ac82-851fdab31085" providerId="AD" clId="Web-{71253190-1868-4C4C-8B4C-21BC1022AF4E}" dt="2021-05-29T22:17:03.201" v="87" actId="1076"/>
        <pc:sldMkLst>
          <pc:docMk/>
          <pc:sldMk cId="130047491" sldId="299"/>
        </pc:sldMkLst>
        <pc:spChg chg="add mod">
          <ac:chgData name="Kaihao Fan" userId="S::kaihaofan@uchicago.edu::b370d45a-3695-4f84-ac82-851fdab31085" providerId="AD" clId="Web-{71253190-1868-4C4C-8B4C-21BC1022AF4E}" dt="2021-05-29T22:17:03.201" v="87" actId="1076"/>
          <ac:spMkLst>
            <pc:docMk/>
            <pc:sldMk cId="130047491" sldId="299"/>
            <ac:spMk id="2" creationId="{0F361DAD-169B-437E-B09B-870C88DD320B}"/>
          </ac:spMkLst>
        </pc:spChg>
      </pc:sldChg>
      <pc:sldChg chg="new">
        <pc:chgData name="Kaihao Fan" userId="S::kaihaofan@uchicago.edu::b370d45a-3695-4f84-ac82-851fdab31085" providerId="AD" clId="Web-{71253190-1868-4C4C-8B4C-21BC1022AF4E}" dt="2021-05-30T00:55:08.924" v="98"/>
        <pc:sldMkLst>
          <pc:docMk/>
          <pc:sldMk cId="1488735706" sldId="309"/>
        </pc:sldMkLst>
      </pc:sldChg>
      <pc:sldChg chg="new del">
        <pc:chgData name="Kaihao Fan" userId="S::kaihaofan@uchicago.edu::b370d45a-3695-4f84-ac82-851fdab31085" providerId="AD" clId="Web-{71253190-1868-4C4C-8B4C-21BC1022AF4E}" dt="2021-05-30T00:55:14.049" v="100"/>
        <pc:sldMkLst>
          <pc:docMk/>
          <pc:sldMk cId="2432700411" sldId="310"/>
        </pc:sldMkLst>
      </pc:sldChg>
    </pc:docChg>
  </pc:docChgLst>
  <pc:docChgLst>
    <pc:chgData name="Kaihao Fan" userId="S::kaihaofan@uchicago.edu::b370d45a-3695-4f84-ac82-851fdab31085" providerId="AD" clId="Web-{4923B0D0-8AB5-499C-8CE9-D2ADEA08D3FD}"/>
    <pc:docChg chg="addSld modSld">
      <pc:chgData name="Kaihao Fan" userId="S::kaihaofan@uchicago.edu::b370d45a-3695-4f84-ac82-851fdab31085" providerId="AD" clId="Web-{4923B0D0-8AB5-499C-8CE9-D2ADEA08D3FD}" dt="2021-05-25T00:05:26.537" v="117" actId="20577"/>
      <pc:docMkLst>
        <pc:docMk/>
      </pc:docMkLst>
      <pc:sldChg chg="addSp delSp modSp">
        <pc:chgData name="Kaihao Fan" userId="S::kaihaofan@uchicago.edu::b370d45a-3695-4f84-ac82-851fdab31085" providerId="AD" clId="Web-{4923B0D0-8AB5-499C-8CE9-D2ADEA08D3FD}" dt="2021-05-25T00:04:54.988" v="101" actId="1076"/>
        <pc:sldMkLst>
          <pc:docMk/>
          <pc:sldMk cId="2707398438" sldId="276"/>
        </pc:sldMkLst>
        <pc:spChg chg="mod">
          <ac:chgData name="Kaihao Fan" userId="S::kaihaofan@uchicago.edu::b370d45a-3695-4f84-ac82-851fdab31085" providerId="AD" clId="Web-{4923B0D0-8AB5-499C-8CE9-D2ADEA08D3FD}" dt="2021-05-25T00:03:13.029" v="50" actId="20577"/>
          <ac:spMkLst>
            <pc:docMk/>
            <pc:sldMk cId="2707398438" sldId="276"/>
            <ac:spMk id="2" creationId="{4E2D52F1-2EC8-443B-B297-577FBECBC8FA}"/>
          </ac:spMkLst>
        </pc:spChg>
        <pc:spChg chg="del">
          <ac:chgData name="Kaihao Fan" userId="S::kaihaofan@uchicago.edu::b370d45a-3695-4f84-ac82-851fdab31085" providerId="AD" clId="Web-{4923B0D0-8AB5-499C-8CE9-D2ADEA08D3FD}" dt="2021-05-25T00:02:31.402" v="12"/>
          <ac:spMkLst>
            <pc:docMk/>
            <pc:sldMk cId="2707398438" sldId="276"/>
            <ac:spMk id="3" creationId="{6E2F31C0-AE81-422F-8D2D-AA0997151849}"/>
          </ac:spMkLst>
        </pc:spChg>
        <pc:spChg chg="add mod">
          <ac:chgData name="Kaihao Fan" userId="S::kaihaofan@uchicago.edu::b370d45a-3695-4f84-ac82-851fdab31085" providerId="AD" clId="Web-{4923B0D0-8AB5-499C-8CE9-D2ADEA08D3FD}" dt="2021-05-25T00:04:54.988" v="100" actId="1076"/>
          <ac:spMkLst>
            <pc:docMk/>
            <pc:sldMk cId="2707398438" sldId="276"/>
            <ac:spMk id="6" creationId="{67E21E5E-24FD-4DA3-94B6-938F57483DC3}"/>
          </ac:spMkLst>
        </pc:spChg>
        <pc:spChg chg="add mod">
          <ac:chgData name="Kaihao Fan" userId="S::kaihaofan@uchicago.edu::b370d45a-3695-4f84-ac82-851fdab31085" providerId="AD" clId="Web-{4923B0D0-8AB5-499C-8CE9-D2ADEA08D3FD}" dt="2021-05-25T00:04:54.988" v="101" actId="1076"/>
          <ac:spMkLst>
            <pc:docMk/>
            <pc:sldMk cId="2707398438" sldId="276"/>
            <ac:spMk id="7" creationId="{F6CC7AB5-772E-4D47-ACA5-BCF520A6FA70}"/>
          </ac:spMkLst>
        </pc:spChg>
        <pc:picChg chg="add mod ord">
          <ac:chgData name="Kaihao Fan" userId="S::kaihaofan@uchicago.edu::b370d45a-3695-4f84-ac82-851fdab31085" providerId="AD" clId="Web-{4923B0D0-8AB5-499C-8CE9-D2ADEA08D3FD}" dt="2021-05-25T00:02:39.168" v="14" actId="1076"/>
          <ac:picMkLst>
            <pc:docMk/>
            <pc:sldMk cId="2707398438" sldId="276"/>
            <ac:picMk id="4" creationId="{84C57D40-140A-4205-958B-8D8C8AC6F207}"/>
          </ac:picMkLst>
        </pc:picChg>
        <pc:picChg chg="add mod">
          <ac:chgData name="Kaihao Fan" userId="S::kaihaofan@uchicago.edu::b370d45a-3695-4f84-ac82-851fdab31085" providerId="AD" clId="Web-{4923B0D0-8AB5-499C-8CE9-D2ADEA08D3FD}" dt="2021-05-25T00:04:07.924" v="55" actId="1076"/>
          <ac:picMkLst>
            <pc:docMk/>
            <pc:sldMk cId="2707398438" sldId="276"/>
            <ac:picMk id="5" creationId="{E695FB8B-C8A6-4E29-B618-CF8CBF872F7B}"/>
          </ac:picMkLst>
        </pc:picChg>
      </pc:sldChg>
      <pc:sldChg chg="addSp delSp modSp">
        <pc:chgData name="Kaihao Fan" userId="S::kaihaofan@uchicago.edu::b370d45a-3695-4f84-ac82-851fdab31085" providerId="AD" clId="Web-{4923B0D0-8AB5-499C-8CE9-D2ADEA08D3FD}" dt="2021-05-25T00:05:26.537" v="117" actId="20577"/>
        <pc:sldMkLst>
          <pc:docMk/>
          <pc:sldMk cId="581597950" sldId="277"/>
        </pc:sldMkLst>
        <pc:spChg chg="del">
          <ac:chgData name="Kaihao Fan" userId="S::kaihaofan@uchicago.edu::b370d45a-3695-4f84-ac82-851fdab31085" providerId="AD" clId="Web-{4923B0D0-8AB5-499C-8CE9-D2ADEA08D3FD}" dt="2021-05-25T00:01:48.103" v="1"/>
          <ac:spMkLst>
            <pc:docMk/>
            <pc:sldMk cId="581597950" sldId="277"/>
            <ac:spMk id="3" creationId="{41B9E726-5A6C-4CB6-B47C-1C61C884B7C8}"/>
          </ac:spMkLst>
        </pc:spChg>
        <pc:spChg chg="add mod">
          <ac:chgData name="Kaihao Fan" userId="S::kaihaofan@uchicago.edu::b370d45a-3695-4f84-ac82-851fdab31085" providerId="AD" clId="Web-{4923B0D0-8AB5-499C-8CE9-D2ADEA08D3FD}" dt="2021-05-25T00:05:04.395" v="104" actId="1076"/>
          <ac:spMkLst>
            <pc:docMk/>
            <pc:sldMk cId="581597950" sldId="277"/>
            <ac:spMk id="7" creationId="{12EB2CD6-82C6-496D-92E4-4FD2FDB34C97}"/>
          </ac:spMkLst>
        </pc:spChg>
        <pc:spChg chg="add mod">
          <ac:chgData name="Kaihao Fan" userId="S::kaihaofan@uchicago.edu::b370d45a-3695-4f84-ac82-851fdab31085" providerId="AD" clId="Web-{4923B0D0-8AB5-499C-8CE9-D2ADEA08D3FD}" dt="2021-05-25T00:05:26.537" v="117" actId="20577"/>
          <ac:spMkLst>
            <pc:docMk/>
            <pc:sldMk cId="581597950" sldId="277"/>
            <ac:spMk id="9" creationId="{B3DD6721-A540-4929-A1FC-E686AE928558}"/>
          </ac:spMkLst>
        </pc:spChg>
        <pc:picChg chg="add mod ord">
          <ac:chgData name="Kaihao Fan" userId="S::kaihaofan@uchicago.edu::b370d45a-3695-4f84-ac82-851fdab31085" providerId="AD" clId="Web-{4923B0D0-8AB5-499C-8CE9-D2ADEA08D3FD}" dt="2021-05-25T00:02:16.479" v="10" actId="1076"/>
          <ac:picMkLst>
            <pc:docMk/>
            <pc:sldMk cId="581597950" sldId="277"/>
            <ac:picMk id="4" creationId="{5DFA2B06-E2CF-4D79-9432-96480AEC3C5C}"/>
          </ac:picMkLst>
        </pc:picChg>
        <pc:picChg chg="add mod">
          <ac:chgData name="Kaihao Fan" userId="S::kaihaofan@uchicago.edu::b370d45a-3695-4f84-ac82-851fdab31085" providerId="AD" clId="Web-{4923B0D0-8AB5-499C-8CE9-D2ADEA08D3FD}" dt="2021-05-25T00:02:17.511" v="11" actId="1076"/>
          <ac:picMkLst>
            <pc:docMk/>
            <pc:sldMk cId="581597950" sldId="277"/>
            <ac:picMk id="5" creationId="{BE337091-5C79-4B88-827C-C6CBF0950789}"/>
          </ac:picMkLst>
        </pc:picChg>
      </pc:sldChg>
      <pc:sldChg chg="new">
        <pc:chgData name="Kaihao Fan" userId="S::kaihaofan@uchicago.edu::b370d45a-3695-4f84-ac82-851fdab31085" providerId="AD" clId="Web-{4923B0D0-8AB5-499C-8CE9-D2ADEA08D3FD}" dt="2021-05-24T23:52:37.031" v="0"/>
        <pc:sldMkLst>
          <pc:docMk/>
          <pc:sldMk cId="2897715818" sldId="281"/>
        </pc:sldMkLst>
      </pc:sldChg>
    </pc:docChg>
  </pc:docChgLst>
  <pc:docChgLst>
    <pc:chgData name="Yuqing Jin" userId="S::yuqingjin@uchicago.edu::7cf26648-e603-4848-9820-0e3c95acaff8" providerId="AD" clId="Web-{51049AFB-BC73-4EBA-A1CC-1E422B89B9B6}"/>
    <pc:docChg chg="modSld">
      <pc:chgData name="Yuqing Jin" userId="S::yuqingjin@uchicago.edu::7cf26648-e603-4848-9820-0e3c95acaff8" providerId="AD" clId="Web-{51049AFB-BC73-4EBA-A1CC-1E422B89B9B6}" dt="2021-05-29T13:05:46.035" v="13" actId="1076"/>
      <pc:docMkLst>
        <pc:docMk/>
      </pc:docMkLst>
      <pc:sldChg chg="addSp modSp">
        <pc:chgData name="Yuqing Jin" userId="S::yuqingjin@uchicago.edu::7cf26648-e603-4848-9820-0e3c95acaff8" providerId="AD" clId="Web-{51049AFB-BC73-4EBA-A1CC-1E422B89B9B6}" dt="2021-05-29T13:05:46.035" v="13" actId="1076"/>
        <pc:sldMkLst>
          <pc:docMk/>
          <pc:sldMk cId="609942234" sldId="260"/>
        </pc:sldMkLst>
        <pc:spChg chg="mod">
          <ac:chgData name="Yuqing Jin" userId="S::yuqingjin@uchicago.edu::7cf26648-e603-4848-9820-0e3c95acaff8" providerId="AD" clId="Web-{51049AFB-BC73-4EBA-A1CC-1E422B89B9B6}" dt="2021-05-29T12:55:02.348" v="10" actId="1076"/>
          <ac:spMkLst>
            <pc:docMk/>
            <pc:sldMk cId="609942234" sldId="260"/>
            <ac:spMk id="2" creationId="{329CA64B-5690-4C24-A7E6-F4744EE36FCD}"/>
          </ac:spMkLst>
        </pc:spChg>
        <pc:picChg chg="add mod modCrop">
          <ac:chgData name="Yuqing Jin" userId="S::yuqingjin@uchicago.edu::7cf26648-e603-4848-9820-0e3c95acaff8" providerId="AD" clId="Web-{51049AFB-BC73-4EBA-A1CC-1E422B89B9B6}" dt="2021-05-29T13:05:46.035" v="13" actId="1076"/>
          <ac:picMkLst>
            <pc:docMk/>
            <pc:sldMk cId="609942234" sldId="260"/>
            <ac:picMk id="3" creationId="{FE4F232F-FE6F-4E23-B351-B6AD783E69DB}"/>
          </ac:picMkLst>
        </pc:picChg>
      </pc:sldChg>
    </pc:docChg>
  </pc:docChgLst>
  <pc:docChgLst>
    <pc:chgData name="Kaihao Fan" userId="S::kaihaofan@uchicago.edu::b370d45a-3695-4f84-ac82-851fdab31085" providerId="AD" clId="Web-{5C046E98-9B58-4589-BF70-E20D93C6D211}"/>
    <pc:docChg chg="modSld">
      <pc:chgData name="Kaihao Fan" userId="S::kaihaofan@uchicago.edu::b370d45a-3695-4f84-ac82-851fdab31085" providerId="AD" clId="Web-{5C046E98-9B58-4589-BF70-E20D93C6D211}" dt="2021-05-25T14:20:46.603" v="9" actId="20577"/>
      <pc:docMkLst>
        <pc:docMk/>
      </pc:docMkLst>
      <pc:sldChg chg="modSp">
        <pc:chgData name="Kaihao Fan" userId="S::kaihaofan@uchicago.edu::b370d45a-3695-4f84-ac82-851fdab31085" providerId="AD" clId="Web-{5C046E98-9B58-4589-BF70-E20D93C6D211}" dt="2021-05-25T14:20:46.603" v="9" actId="20577"/>
        <pc:sldMkLst>
          <pc:docMk/>
          <pc:sldMk cId="4115955156" sldId="261"/>
        </pc:sldMkLst>
        <pc:spChg chg="mod">
          <ac:chgData name="Kaihao Fan" userId="S::kaihaofan@uchicago.edu::b370d45a-3695-4f84-ac82-851fdab31085" providerId="AD" clId="Web-{5C046E98-9B58-4589-BF70-E20D93C6D211}" dt="2021-05-25T14:20:46.603" v="9" actId="20577"/>
          <ac:spMkLst>
            <pc:docMk/>
            <pc:sldMk cId="4115955156" sldId="261"/>
            <ac:spMk id="3" creationId="{F064A787-B7D4-4C4C-BB8D-71F65FFD9CA2}"/>
          </ac:spMkLst>
        </pc:spChg>
      </pc:sldChg>
    </pc:docChg>
  </pc:docChgLst>
  <pc:docChgLst>
    <pc:chgData name="Yuqing Jin" userId="S::yuqingjin@uchicago.edu::7cf26648-e603-4848-9820-0e3c95acaff8" providerId="AD" clId="Web-{0C3B935E-C5D1-4690-9192-49800FFA849B}"/>
    <pc:docChg chg="delSld modSld">
      <pc:chgData name="Yuqing Jin" userId="S::yuqingjin@uchicago.edu::7cf26648-e603-4848-9820-0e3c95acaff8" providerId="AD" clId="Web-{0C3B935E-C5D1-4690-9192-49800FFA849B}" dt="2021-05-25T14:38:57.149" v="397" actId="1076"/>
      <pc:docMkLst>
        <pc:docMk/>
      </pc:docMkLst>
      <pc:sldChg chg="addSp delSp modSp">
        <pc:chgData name="Yuqing Jin" userId="S::yuqingjin@uchicago.edu::7cf26648-e603-4848-9820-0e3c95acaff8" providerId="AD" clId="Web-{0C3B935E-C5D1-4690-9192-49800FFA849B}" dt="2021-05-25T14:35:39.555" v="335"/>
        <pc:sldMkLst>
          <pc:docMk/>
          <pc:sldMk cId="4115955156" sldId="261"/>
        </pc:sldMkLst>
        <pc:spChg chg="mod">
          <ac:chgData name="Yuqing Jin" userId="S::yuqingjin@uchicago.edu::7cf26648-e603-4848-9820-0e3c95acaff8" providerId="AD" clId="Web-{0C3B935E-C5D1-4690-9192-49800FFA849B}" dt="2021-05-25T14:12:14.098" v="86" actId="20577"/>
          <ac:spMkLst>
            <pc:docMk/>
            <pc:sldMk cId="4115955156" sldId="261"/>
            <ac:spMk id="3" creationId="{F064A787-B7D4-4C4C-BB8D-71F65FFD9CA2}"/>
          </ac:spMkLst>
        </pc:spChg>
        <pc:spChg chg="add del">
          <ac:chgData name="Yuqing Jin" userId="S::yuqingjin@uchicago.edu::7cf26648-e603-4848-9820-0e3c95acaff8" providerId="AD" clId="Web-{0C3B935E-C5D1-4690-9192-49800FFA849B}" dt="2021-05-25T14:35:39.555" v="335"/>
          <ac:spMkLst>
            <pc:docMk/>
            <pc:sldMk cId="4115955156" sldId="261"/>
            <ac:spMk id="4" creationId="{86A26CFB-0F56-404C-B536-6E3C3D498FAA}"/>
          </ac:spMkLst>
        </pc:spChg>
      </pc:sldChg>
      <pc:sldChg chg="addSp modSp mod setBg">
        <pc:chgData name="Yuqing Jin" userId="S::yuqingjin@uchicago.edu::7cf26648-e603-4848-9820-0e3c95acaff8" providerId="AD" clId="Web-{0C3B935E-C5D1-4690-9192-49800FFA849B}" dt="2021-05-25T14:22:37.319" v="229" actId="14100"/>
        <pc:sldMkLst>
          <pc:docMk/>
          <pc:sldMk cId="3563214999" sldId="262"/>
        </pc:sldMkLst>
        <pc:spChg chg="mod">
          <ac:chgData name="Yuqing Jin" userId="S::yuqingjin@uchicago.edu::7cf26648-e603-4848-9820-0e3c95acaff8" providerId="AD" clId="Web-{0C3B935E-C5D1-4690-9192-49800FFA849B}" dt="2021-05-25T14:20:20.240" v="218" actId="14100"/>
          <ac:spMkLst>
            <pc:docMk/>
            <pc:sldMk cId="3563214999" sldId="262"/>
            <ac:spMk id="2" creationId="{EE096848-76BE-4F29-AB13-A62B2A62EBCB}"/>
          </ac:spMkLst>
        </pc:spChg>
        <pc:spChg chg="add mod ord">
          <ac:chgData name="Yuqing Jin" userId="S::yuqingjin@uchicago.edu::7cf26648-e603-4848-9820-0e3c95acaff8" providerId="AD" clId="Web-{0C3B935E-C5D1-4690-9192-49800FFA849B}" dt="2021-05-25T14:22:37.319" v="229" actId="14100"/>
          <ac:spMkLst>
            <pc:docMk/>
            <pc:sldMk cId="3563214999" sldId="262"/>
            <ac:spMk id="3" creationId="{9BC6EB20-5D06-49B8-9C42-C0A9DBC7EE32}"/>
          </ac:spMkLst>
        </pc:spChg>
        <pc:spChg chg="add">
          <ac:chgData name="Yuqing Jin" userId="S::yuqingjin@uchicago.edu::7cf26648-e603-4848-9820-0e3c95acaff8" providerId="AD" clId="Web-{0C3B935E-C5D1-4690-9192-49800FFA849B}" dt="2021-05-25T14:19:37.584" v="210"/>
          <ac:spMkLst>
            <pc:docMk/>
            <pc:sldMk cId="3563214999" sldId="262"/>
            <ac:spMk id="9" creationId="{7666DE11-17E1-4DC7-B2B7-6DA2E6A9CE8B}"/>
          </ac:spMkLst>
        </pc:spChg>
        <pc:spChg chg="add">
          <ac:chgData name="Yuqing Jin" userId="S::yuqingjin@uchicago.edu::7cf26648-e603-4848-9820-0e3c95acaff8" providerId="AD" clId="Web-{0C3B935E-C5D1-4690-9192-49800FFA849B}" dt="2021-05-25T14:19:37.584" v="210"/>
          <ac:spMkLst>
            <pc:docMk/>
            <pc:sldMk cId="3563214999" sldId="262"/>
            <ac:spMk id="11" creationId="{B52E493E-0B27-4F3C-AA01-17F0A2564112}"/>
          </ac:spMkLst>
        </pc:spChg>
        <pc:picChg chg="add mod">
          <ac:chgData name="Yuqing Jin" userId="S::yuqingjin@uchicago.edu::7cf26648-e603-4848-9820-0e3c95acaff8" providerId="AD" clId="Web-{0C3B935E-C5D1-4690-9192-49800FFA849B}" dt="2021-05-25T14:19:37.584" v="210"/>
          <ac:picMkLst>
            <pc:docMk/>
            <pc:sldMk cId="3563214999" sldId="262"/>
            <ac:picMk id="4" creationId="{B8061135-E8BA-43F8-9F2D-106E77F2E248}"/>
          </ac:picMkLst>
        </pc:picChg>
      </pc:sldChg>
      <pc:sldChg chg="addSp modSp mod setBg addAnim">
        <pc:chgData name="Yuqing Jin" userId="S::yuqingjin@uchicago.edu::7cf26648-e603-4848-9820-0e3c95acaff8" providerId="AD" clId="Web-{0C3B935E-C5D1-4690-9192-49800FFA849B}" dt="2021-05-25T14:38:23.977" v="396"/>
        <pc:sldMkLst>
          <pc:docMk/>
          <pc:sldMk cId="1887485722" sldId="265"/>
        </pc:sldMkLst>
        <pc:spChg chg="mod">
          <ac:chgData name="Yuqing Jin" userId="S::yuqingjin@uchicago.edu::7cf26648-e603-4848-9820-0e3c95acaff8" providerId="AD" clId="Web-{0C3B935E-C5D1-4690-9192-49800FFA849B}" dt="2021-05-25T14:38:23.977" v="395"/>
          <ac:spMkLst>
            <pc:docMk/>
            <pc:sldMk cId="1887485722" sldId="265"/>
            <ac:spMk id="2" creationId="{EE096848-76BE-4F29-AB13-A62B2A62EBCB}"/>
          </ac:spMkLst>
        </pc:spChg>
        <pc:spChg chg="add">
          <ac:chgData name="Yuqing Jin" userId="S::yuqingjin@uchicago.edu::7cf26648-e603-4848-9820-0e3c95acaff8" providerId="AD" clId="Web-{0C3B935E-C5D1-4690-9192-49800FFA849B}" dt="2021-05-25T14:38:23.977" v="395"/>
          <ac:spMkLst>
            <pc:docMk/>
            <pc:sldMk cId="1887485722" sldId="265"/>
            <ac:spMk id="12" creationId="{EC3FE92E-FF21-46DB-BE36-B3A5D4149B10}"/>
          </ac:spMkLst>
        </pc:spChg>
        <pc:spChg chg="add">
          <ac:chgData name="Yuqing Jin" userId="S::yuqingjin@uchicago.edu::7cf26648-e603-4848-9820-0e3c95acaff8" providerId="AD" clId="Web-{0C3B935E-C5D1-4690-9192-49800FFA849B}" dt="2021-05-25T14:38:23.977" v="395"/>
          <ac:spMkLst>
            <pc:docMk/>
            <pc:sldMk cId="1887485722" sldId="265"/>
            <ac:spMk id="14" creationId="{7E9DFFEE-526A-4D56-A70C-EADE7289BEE5}"/>
          </ac:spMkLst>
        </pc:spChg>
        <pc:picChg chg="add">
          <ac:chgData name="Yuqing Jin" userId="S::yuqingjin@uchicago.edu::7cf26648-e603-4848-9820-0e3c95acaff8" providerId="AD" clId="Web-{0C3B935E-C5D1-4690-9192-49800FFA849B}" dt="2021-05-25T14:38:23.977" v="395"/>
          <ac:picMkLst>
            <pc:docMk/>
            <pc:sldMk cId="1887485722" sldId="265"/>
            <ac:picMk id="4" creationId="{A30F6ED1-3146-467D-A4B7-4CF8A31C8D20}"/>
          </ac:picMkLst>
        </pc:picChg>
        <pc:picChg chg="add">
          <ac:chgData name="Yuqing Jin" userId="S::yuqingjin@uchicago.edu::7cf26648-e603-4848-9820-0e3c95acaff8" providerId="AD" clId="Web-{0C3B935E-C5D1-4690-9192-49800FFA849B}" dt="2021-05-25T14:38:23.977" v="395"/>
          <ac:picMkLst>
            <pc:docMk/>
            <pc:sldMk cId="1887485722" sldId="265"/>
            <ac:picMk id="8" creationId="{DEB2E8C4-C3E7-4048-A43D-9859510CFA98}"/>
          </ac:picMkLst>
        </pc:picChg>
        <pc:inkChg chg="add">
          <ac:chgData name="Yuqing Jin" userId="S::yuqingjin@uchicago.edu::7cf26648-e603-4848-9820-0e3c95acaff8" providerId="AD" clId="Web-{0C3B935E-C5D1-4690-9192-49800FFA849B}" dt="2021-05-25T14:38:23.977" v="395"/>
          <ac:inkMkLst>
            <pc:docMk/>
            <pc:sldMk cId="1887485722" sldId="265"/>
            <ac:inkMk id="10" creationId="{24D29CCB-7956-4E3E-8880-304085F04BF4}"/>
          </ac:inkMkLst>
        </pc:inkChg>
      </pc:sldChg>
      <pc:sldChg chg="modSp del">
        <pc:chgData name="Yuqing Jin" userId="S::yuqingjin@uchicago.edu::7cf26648-e603-4848-9820-0e3c95acaff8" providerId="AD" clId="Web-{0C3B935E-C5D1-4690-9192-49800FFA849B}" dt="2021-05-25T14:32:33.773" v="281"/>
        <pc:sldMkLst>
          <pc:docMk/>
          <pc:sldMk cId="1589748138" sldId="266"/>
        </pc:sldMkLst>
        <pc:spChg chg="mod">
          <ac:chgData name="Yuqing Jin" userId="S::yuqingjin@uchicago.edu::7cf26648-e603-4848-9820-0e3c95acaff8" providerId="AD" clId="Web-{0C3B935E-C5D1-4690-9192-49800FFA849B}" dt="2021-05-25T14:06:57.332" v="1" actId="20577"/>
          <ac:spMkLst>
            <pc:docMk/>
            <pc:sldMk cId="1589748138" sldId="266"/>
            <ac:spMk id="2" creationId="{EE096848-76BE-4F29-AB13-A62B2A62EBCB}"/>
          </ac:spMkLst>
        </pc:spChg>
      </pc:sldChg>
      <pc:sldChg chg="del">
        <pc:chgData name="Yuqing Jin" userId="S::yuqingjin@uchicago.edu::7cf26648-e603-4848-9820-0e3c95acaff8" providerId="AD" clId="Web-{0C3B935E-C5D1-4690-9192-49800FFA849B}" dt="2021-05-25T14:32:34.711" v="282"/>
        <pc:sldMkLst>
          <pc:docMk/>
          <pc:sldMk cId="2955212737" sldId="267"/>
        </pc:sldMkLst>
      </pc:sldChg>
      <pc:sldChg chg="addSp modSp">
        <pc:chgData name="Yuqing Jin" userId="S::yuqingjin@uchicago.edu::7cf26648-e603-4848-9820-0e3c95acaff8" providerId="AD" clId="Web-{0C3B935E-C5D1-4690-9192-49800FFA849B}" dt="2021-05-25T14:38:57.149" v="397" actId="1076"/>
        <pc:sldMkLst>
          <pc:docMk/>
          <pc:sldMk cId="4101963032" sldId="275"/>
        </pc:sldMkLst>
        <pc:spChg chg="mod">
          <ac:chgData name="Yuqing Jin" userId="S::yuqingjin@uchicago.edu::7cf26648-e603-4848-9820-0e3c95acaff8" providerId="AD" clId="Web-{0C3B935E-C5D1-4690-9192-49800FFA849B}" dt="2021-05-25T14:22:58.725" v="234" actId="1076"/>
          <ac:spMkLst>
            <pc:docMk/>
            <pc:sldMk cId="4101963032" sldId="275"/>
            <ac:spMk id="2" creationId="{EE096848-76BE-4F29-AB13-A62B2A62EBCB}"/>
          </ac:spMkLst>
        </pc:spChg>
        <pc:spChg chg="add mod">
          <ac:chgData name="Yuqing Jin" userId="S::yuqingjin@uchicago.edu::7cf26648-e603-4848-9820-0e3c95acaff8" providerId="AD" clId="Web-{0C3B935E-C5D1-4690-9192-49800FFA849B}" dt="2021-05-25T14:24:53.288" v="247" actId="1076"/>
          <ac:spMkLst>
            <pc:docMk/>
            <pc:sldMk cId="4101963032" sldId="275"/>
            <ac:spMk id="4" creationId="{C4D898FD-90FD-4020-87DF-BBE32032BAEF}"/>
          </ac:spMkLst>
        </pc:spChg>
        <pc:spChg chg="add mod">
          <ac:chgData name="Yuqing Jin" userId="S::yuqingjin@uchicago.edu::7cf26648-e603-4848-9820-0e3c95acaff8" providerId="AD" clId="Web-{0C3B935E-C5D1-4690-9192-49800FFA849B}" dt="2021-05-25T14:27:59.116" v="280" actId="1076"/>
          <ac:spMkLst>
            <pc:docMk/>
            <pc:sldMk cId="4101963032" sldId="275"/>
            <ac:spMk id="6" creationId="{976C063D-F2FB-44FB-8624-17B5F1FD76FB}"/>
          </ac:spMkLst>
        </pc:spChg>
        <pc:spChg chg="add mod">
          <ac:chgData name="Yuqing Jin" userId="S::yuqingjin@uchicago.edu::7cf26648-e603-4848-9820-0e3c95acaff8" providerId="AD" clId="Web-{0C3B935E-C5D1-4690-9192-49800FFA849B}" dt="2021-05-25T14:38:57.149" v="397" actId="1076"/>
          <ac:spMkLst>
            <pc:docMk/>
            <pc:sldMk cId="4101963032" sldId="275"/>
            <ac:spMk id="7" creationId="{006DD121-DD0D-43BF-948C-8891E2D7703B}"/>
          </ac:spMkLst>
        </pc:spChg>
        <pc:spChg chg="add mod">
          <ac:chgData name="Yuqing Jin" userId="S::yuqingjin@uchicago.edu::7cf26648-e603-4848-9820-0e3c95acaff8" providerId="AD" clId="Web-{0C3B935E-C5D1-4690-9192-49800FFA849B}" dt="2021-05-25T14:37:38.165" v="393" actId="20577"/>
          <ac:spMkLst>
            <pc:docMk/>
            <pc:sldMk cId="4101963032" sldId="275"/>
            <ac:spMk id="8" creationId="{8B8D0BEE-8DFC-417F-B62A-4A8533C65447}"/>
          </ac:spMkLst>
        </pc:spChg>
        <pc:picChg chg="add mod">
          <ac:chgData name="Yuqing Jin" userId="S::yuqingjin@uchicago.edu::7cf26648-e603-4848-9820-0e3c95acaff8" providerId="AD" clId="Web-{0C3B935E-C5D1-4690-9192-49800FFA849B}" dt="2021-05-25T14:24:32.788" v="237" actId="14100"/>
          <ac:picMkLst>
            <pc:docMk/>
            <pc:sldMk cId="4101963032" sldId="275"/>
            <ac:picMk id="3" creationId="{83CAC5AC-A8CD-4076-974E-69A1ADD6790A}"/>
          </ac:picMkLst>
        </pc:picChg>
        <pc:picChg chg="add mod">
          <ac:chgData name="Yuqing Jin" userId="S::yuqingjin@uchicago.edu::7cf26648-e603-4848-9820-0e3c95acaff8" providerId="AD" clId="Web-{0C3B935E-C5D1-4690-9192-49800FFA849B}" dt="2021-05-25T14:27:07.194" v="253" actId="1076"/>
          <ac:picMkLst>
            <pc:docMk/>
            <pc:sldMk cId="4101963032" sldId="275"/>
            <ac:picMk id="5" creationId="{E79F0061-2B37-4E3D-A55A-643C5B3061F5}"/>
          </ac:picMkLst>
        </pc:picChg>
      </pc:sldChg>
      <pc:sldChg chg="modSp">
        <pc:chgData name="Yuqing Jin" userId="S::yuqingjin@uchicago.edu::7cf26648-e603-4848-9820-0e3c95acaff8" providerId="AD" clId="Web-{0C3B935E-C5D1-4690-9192-49800FFA849B}" dt="2021-05-25T14:11:00.051" v="53" actId="20577"/>
        <pc:sldMkLst>
          <pc:docMk/>
          <pc:sldMk cId="207775770" sldId="282"/>
        </pc:sldMkLst>
        <pc:spChg chg="mod">
          <ac:chgData name="Yuqing Jin" userId="S::yuqingjin@uchicago.edu::7cf26648-e603-4848-9820-0e3c95acaff8" providerId="AD" clId="Web-{0C3B935E-C5D1-4690-9192-49800FFA849B}" dt="2021-05-25T14:11:00.051" v="53" actId="20577"/>
          <ac:spMkLst>
            <pc:docMk/>
            <pc:sldMk cId="207775770" sldId="282"/>
            <ac:spMk id="3" creationId="{04DB6530-B7A3-46D3-A0E3-34F4ACC6449E}"/>
          </ac:spMkLst>
        </pc:spChg>
      </pc:sldChg>
    </pc:docChg>
  </pc:docChgLst>
  <pc:docChgLst>
    <pc:chgData name="Jeffrey Chen" userId="S::cheny21@uchicago.edu::9e5dd5e2-8e86-4106-a7c9-0dd1d36e31db" providerId="AD" clId="Web-{AACB56C0-8320-721F-A386-54EEB82FFA4B}"/>
    <pc:docChg chg="addSld delSld modSld sldOrd">
      <pc:chgData name="Jeffrey Chen" userId="S::cheny21@uchicago.edu::9e5dd5e2-8e86-4106-a7c9-0dd1d36e31db" providerId="AD" clId="Web-{AACB56C0-8320-721F-A386-54EEB82FFA4B}" dt="2021-05-30T03:08:25.554" v="370" actId="1076"/>
      <pc:docMkLst>
        <pc:docMk/>
      </pc:docMkLst>
      <pc:sldChg chg="modSp">
        <pc:chgData name="Jeffrey Chen" userId="S::cheny21@uchicago.edu::9e5dd5e2-8e86-4106-a7c9-0dd1d36e31db" providerId="AD" clId="Web-{AACB56C0-8320-721F-A386-54EEB82FFA4B}" dt="2021-05-30T00:14:29.049" v="22" actId="20577"/>
        <pc:sldMkLst>
          <pc:docMk/>
          <pc:sldMk cId="300026920" sldId="259"/>
        </pc:sldMkLst>
        <pc:spChg chg="mod">
          <ac:chgData name="Jeffrey Chen" userId="S::cheny21@uchicago.edu::9e5dd5e2-8e86-4106-a7c9-0dd1d36e31db" providerId="AD" clId="Web-{AACB56C0-8320-721F-A386-54EEB82FFA4B}" dt="2021-05-30T00:14:29.049" v="22" actId="20577"/>
          <ac:spMkLst>
            <pc:docMk/>
            <pc:sldMk cId="300026920" sldId="259"/>
            <ac:spMk id="25" creationId="{26AB244D-6A91-4A82-97BD-4CFD4EE76B8E}"/>
          </ac:spMkLst>
        </pc:spChg>
      </pc:sldChg>
      <pc:sldChg chg="addSp delSp modSp del">
        <pc:chgData name="Jeffrey Chen" userId="S::cheny21@uchicago.edu::9e5dd5e2-8e86-4106-a7c9-0dd1d36e31db" providerId="AD" clId="Web-{AACB56C0-8320-721F-A386-54EEB82FFA4B}" dt="2021-05-30T00:37:37.165" v="81"/>
        <pc:sldMkLst>
          <pc:docMk/>
          <pc:sldMk cId="2198853590" sldId="272"/>
        </pc:sldMkLst>
        <pc:spChg chg="del mod">
          <ac:chgData name="Jeffrey Chen" userId="S::cheny21@uchicago.edu::9e5dd5e2-8e86-4106-a7c9-0dd1d36e31db" providerId="AD" clId="Web-{AACB56C0-8320-721F-A386-54EEB82FFA4B}" dt="2021-05-30T00:21:11.177" v="44"/>
          <ac:spMkLst>
            <pc:docMk/>
            <pc:sldMk cId="2198853590" sldId="272"/>
            <ac:spMk id="3" creationId="{D8147446-6A45-48BA-99D2-7920B29DDD78}"/>
          </ac:spMkLst>
        </pc:spChg>
        <pc:picChg chg="add del mod">
          <ac:chgData name="Jeffrey Chen" userId="S::cheny21@uchicago.edu::9e5dd5e2-8e86-4106-a7c9-0dd1d36e31db" providerId="AD" clId="Web-{AACB56C0-8320-721F-A386-54EEB82FFA4B}" dt="2021-05-30T00:22:27.319" v="53"/>
          <ac:picMkLst>
            <pc:docMk/>
            <pc:sldMk cId="2198853590" sldId="272"/>
            <ac:picMk id="4" creationId="{CC9022C8-3514-4BBE-B0E8-65453E37A763}"/>
          </ac:picMkLst>
        </pc:picChg>
        <pc:picChg chg="add del mod">
          <ac:chgData name="Jeffrey Chen" userId="S::cheny21@uchicago.edu::9e5dd5e2-8e86-4106-a7c9-0dd1d36e31db" providerId="AD" clId="Web-{AACB56C0-8320-721F-A386-54EEB82FFA4B}" dt="2021-05-30T00:37:25.102" v="75"/>
          <ac:picMkLst>
            <pc:docMk/>
            <pc:sldMk cId="2198853590" sldId="272"/>
            <ac:picMk id="5" creationId="{F1AFE633-8885-46B7-8C07-DABE6E322673}"/>
          </ac:picMkLst>
        </pc:picChg>
      </pc:sldChg>
      <pc:sldChg chg="modSp">
        <pc:chgData name="Jeffrey Chen" userId="S::cheny21@uchicago.edu::9e5dd5e2-8e86-4106-a7c9-0dd1d36e31db" providerId="AD" clId="Web-{AACB56C0-8320-721F-A386-54EEB82FFA4B}" dt="2021-05-30T00:15:35.582" v="26" actId="20577"/>
        <pc:sldMkLst>
          <pc:docMk/>
          <pc:sldMk cId="581597950" sldId="277"/>
        </pc:sldMkLst>
        <pc:spChg chg="mod">
          <ac:chgData name="Jeffrey Chen" userId="S::cheny21@uchicago.edu::9e5dd5e2-8e86-4106-a7c9-0dd1d36e31db" providerId="AD" clId="Web-{AACB56C0-8320-721F-A386-54EEB82FFA4B}" dt="2021-05-30T00:15:35.582" v="26" actId="20577"/>
          <ac:spMkLst>
            <pc:docMk/>
            <pc:sldMk cId="581597950" sldId="277"/>
            <ac:spMk id="3" creationId="{315C6E43-7045-475E-9F82-8B930688D3A0}"/>
          </ac:spMkLst>
        </pc:spChg>
      </pc:sldChg>
      <pc:sldChg chg="addSp modSp ord">
        <pc:chgData name="Jeffrey Chen" userId="S::cheny21@uchicago.edu::9e5dd5e2-8e86-4106-a7c9-0dd1d36e31db" providerId="AD" clId="Web-{AACB56C0-8320-721F-A386-54EEB82FFA4B}" dt="2021-05-30T00:53:57.023" v="108" actId="1076"/>
        <pc:sldMkLst>
          <pc:docMk/>
          <pc:sldMk cId="3308779935" sldId="278"/>
        </pc:sldMkLst>
        <pc:spChg chg="add mod">
          <ac:chgData name="Jeffrey Chen" userId="S::cheny21@uchicago.edu::9e5dd5e2-8e86-4106-a7c9-0dd1d36e31db" providerId="AD" clId="Web-{AACB56C0-8320-721F-A386-54EEB82FFA4B}" dt="2021-05-30T00:52:37.505" v="106" actId="1076"/>
          <ac:spMkLst>
            <pc:docMk/>
            <pc:sldMk cId="3308779935" sldId="278"/>
            <ac:spMk id="4" creationId="{181095DE-168A-464E-A09E-BFB16F226D8B}"/>
          </ac:spMkLst>
        </pc:spChg>
        <pc:picChg chg="add mod">
          <ac:chgData name="Jeffrey Chen" userId="S::cheny21@uchicago.edu::9e5dd5e2-8e86-4106-a7c9-0dd1d36e31db" providerId="AD" clId="Web-{AACB56C0-8320-721F-A386-54EEB82FFA4B}" dt="2021-05-30T00:52:20.802" v="103" actId="1076"/>
          <ac:picMkLst>
            <pc:docMk/>
            <pc:sldMk cId="3308779935" sldId="278"/>
            <ac:picMk id="3" creationId="{F776A1D9-296E-4D99-A4B6-D117406E930B}"/>
          </ac:picMkLst>
        </pc:picChg>
        <pc:picChg chg="add mod">
          <ac:chgData name="Jeffrey Chen" userId="S::cheny21@uchicago.edu::9e5dd5e2-8e86-4106-a7c9-0dd1d36e31db" providerId="AD" clId="Web-{AACB56C0-8320-721F-A386-54EEB82FFA4B}" dt="2021-05-30T00:53:57.023" v="108" actId="1076"/>
          <ac:picMkLst>
            <pc:docMk/>
            <pc:sldMk cId="3308779935" sldId="278"/>
            <ac:picMk id="5" creationId="{93B04409-615E-4E65-A2BF-33334B7A8841}"/>
          </ac:picMkLst>
        </pc:picChg>
      </pc:sldChg>
      <pc:sldChg chg="addSp delSp modSp">
        <pc:chgData name="Jeffrey Chen" userId="S::cheny21@uchicago.edu::9e5dd5e2-8e86-4106-a7c9-0dd1d36e31db" providerId="AD" clId="Web-{AACB56C0-8320-721F-A386-54EEB82FFA4B}" dt="2021-05-30T02:18:49.278" v="347"/>
        <pc:sldMkLst>
          <pc:docMk/>
          <pc:sldMk cId="3421746891" sldId="284"/>
        </pc:sldMkLst>
        <pc:graphicFrameChg chg="mod modGraphic">
          <ac:chgData name="Jeffrey Chen" userId="S::cheny21@uchicago.edu::9e5dd5e2-8e86-4106-a7c9-0dd1d36e31db" providerId="AD" clId="Web-{AACB56C0-8320-721F-A386-54EEB82FFA4B}" dt="2021-05-30T02:18:49.278" v="347"/>
          <ac:graphicFrameMkLst>
            <pc:docMk/>
            <pc:sldMk cId="3421746891" sldId="284"/>
            <ac:graphicFrameMk id="3" creationId="{C5F17C54-72F0-4C08-A79D-8DBCB0252118}"/>
          </ac:graphicFrameMkLst>
        </pc:graphicFrameChg>
        <pc:graphicFrameChg chg="add mod modGraphic">
          <ac:chgData name="Jeffrey Chen" userId="S::cheny21@uchicago.edu::9e5dd5e2-8e86-4106-a7c9-0dd1d36e31db" providerId="AD" clId="Web-{AACB56C0-8320-721F-A386-54EEB82FFA4B}" dt="2021-05-30T02:17:53.899" v="329"/>
          <ac:graphicFrameMkLst>
            <pc:docMk/>
            <pc:sldMk cId="3421746891" sldId="284"/>
            <ac:graphicFrameMk id="4" creationId="{FB418DAC-820C-405D-9EB8-712E0383085E}"/>
          </ac:graphicFrameMkLst>
        </pc:graphicFrameChg>
        <pc:graphicFrameChg chg="add del mod">
          <ac:chgData name="Jeffrey Chen" userId="S::cheny21@uchicago.edu::9e5dd5e2-8e86-4106-a7c9-0dd1d36e31db" providerId="AD" clId="Web-{AACB56C0-8320-721F-A386-54EEB82FFA4B}" dt="2021-05-30T02:09:48.613" v="209"/>
          <ac:graphicFrameMkLst>
            <pc:docMk/>
            <pc:sldMk cId="3421746891" sldId="284"/>
            <ac:graphicFrameMk id="12" creationId="{C4A0888A-E440-455C-9BDA-1ADE961DAEE8}"/>
          </ac:graphicFrameMkLst>
        </pc:graphicFrameChg>
        <pc:picChg chg="add del mod">
          <ac:chgData name="Jeffrey Chen" userId="S::cheny21@uchicago.edu::9e5dd5e2-8e86-4106-a7c9-0dd1d36e31db" providerId="AD" clId="Web-{AACB56C0-8320-721F-A386-54EEB82FFA4B}" dt="2021-05-30T00:37:22.774" v="74"/>
          <ac:picMkLst>
            <pc:docMk/>
            <pc:sldMk cId="3421746891" sldId="284"/>
            <ac:picMk id="3" creationId="{B09FEBD7-4F6E-4C9B-A501-85323984EF8E}"/>
          </ac:picMkLst>
        </pc:picChg>
        <pc:picChg chg="add del mod">
          <ac:chgData name="Jeffrey Chen" userId="S::cheny21@uchicago.edu::9e5dd5e2-8e86-4106-a7c9-0dd1d36e31db" providerId="AD" clId="Web-{AACB56C0-8320-721F-A386-54EEB82FFA4B}" dt="2021-05-30T00:40:33.593" v="87"/>
          <ac:picMkLst>
            <pc:docMk/>
            <pc:sldMk cId="3421746891" sldId="284"/>
            <ac:picMk id="4" creationId="{299A739D-DE54-480B-9798-448654575C0A}"/>
          </ac:picMkLst>
        </pc:picChg>
        <pc:picChg chg="add mod">
          <ac:chgData name="Jeffrey Chen" userId="S::cheny21@uchicago.edu::9e5dd5e2-8e86-4106-a7c9-0dd1d36e31db" providerId="AD" clId="Web-{AACB56C0-8320-721F-A386-54EEB82FFA4B}" dt="2021-05-30T00:40:38.828" v="90" actId="1076"/>
          <ac:picMkLst>
            <pc:docMk/>
            <pc:sldMk cId="3421746891" sldId="284"/>
            <ac:picMk id="5" creationId="{8B13D1C6-6B21-4166-97F9-91559DB08B3F}"/>
          </ac:picMkLst>
        </pc:picChg>
      </pc:sldChg>
      <pc:sldChg chg="modSp modNotes">
        <pc:chgData name="Jeffrey Chen" userId="S::cheny21@uchicago.edu::9e5dd5e2-8e86-4106-a7c9-0dd1d36e31db" providerId="AD" clId="Web-{AACB56C0-8320-721F-A386-54EEB82FFA4B}" dt="2021-05-30T00:19:46.955" v="39"/>
        <pc:sldMkLst>
          <pc:docMk/>
          <pc:sldMk cId="2587490747" sldId="292"/>
        </pc:sldMkLst>
        <pc:spChg chg="mod">
          <ac:chgData name="Jeffrey Chen" userId="S::cheny21@uchicago.edu::9e5dd5e2-8e86-4106-a7c9-0dd1d36e31db" providerId="AD" clId="Web-{AACB56C0-8320-721F-A386-54EEB82FFA4B}" dt="2021-05-30T00:16:57.381" v="30" actId="20577"/>
          <ac:spMkLst>
            <pc:docMk/>
            <pc:sldMk cId="2587490747" sldId="292"/>
            <ac:spMk id="3" creationId="{315C6E43-7045-475E-9F82-8B930688D3A0}"/>
          </ac:spMkLst>
        </pc:spChg>
      </pc:sldChg>
      <pc:sldChg chg="modSp modNotes">
        <pc:chgData name="Jeffrey Chen" userId="S::cheny21@uchicago.edu::9e5dd5e2-8e86-4106-a7c9-0dd1d36e31db" providerId="AD" clId="Web-{AACB56C0-8320-721F-A386-54EEB82FFA4B}" dt="2021-05-30T00:20:00.284" v="40"/>
        <pc:sldMkLst>
          <pc:docMk/>
          <pc:sldMk cId="1519818840" sldId="293"/>
        </pc:sldMkLst>
        <pc:spChg chg="mod">
          <ac:chgData name="Jeffrey Chen" userId="S::cheny21@uchicago.edu::9e5dd5e2-8e86-4106-a7c9-0dd1d36e31db" providerId="AD" clId="Web-{AACB56C0-8320-721F-A386-54EEB82FFA4B}" dt="2021-05-30T00:17:54.570" v="34" actId="20577"/>
          <ac:spMkLst>
            <pc:docMk/>
            <pc:sldMk cId="1519818840" sldId="293"/>
            <ac:spMk id="3" creationId="{315C6E43-7045-475E-9F82-8B930688D3A0}"/>
          </ac:spMkLst>
        </pc:spChg>
      </pc:sldChg>
      <pc:sldChg chg="modSp modNotes">
        <pc:chgData name="Jeffrey Chen" userId="S::cheny21@uchicago.edu::9e5dd5e2-8e86-4106-a7c9-0dd1d36e31db" providerId="AD" clId="Web-{AACB56C0-8320-721F-A386-54EEB82FFA4B}" dt="2021-05-30T00:20:05.690" v="41"/>
        <pc:sldMkLst>
          <pc:docMk/>
          <pc:sldMk cId="3376728707" sldId="294"/>
        </pc:sldMkLst>
        <pc:spChg chg="mod">
          <ac:chgData name="Jeffrey Chen" userId="S::cheny21@uchicago.edu::9e5dd5e2-8e86-4106-a7c9-0dd1d36e31db" providerId="AD" clId="Web-{AACB56C0-8320-721F-A386-54EEB82FFA4B}" dt="2021-05-30T00:19:00.603" v="38" actId="20577"/>
          <ac:spMkLst>
            <pc:docMk/>
            <pc:sldMk cId="3376728707" sldId="294"/>
            <ac:spMk id="3" creationId="{315C6E43-7045-475E-9F82-8B930688D3A0}"/>
          </ac:spMkLst>
        </pc:spChg>
      </pc:sldChg>
      <pc:sldChg chg="addSp delSp modSp">
        <pc:chgData name="Jeffrey Chen" userId="S::cheny21@uchicago.edu::9e5dd5e2-8e86-4106-a7c9-0dd1d36e31db" providerId="AD" clId="Web-{AACB56C0-8320-721F-A386-54EEB82FFA4B}" dt="2021-05-30T03:04:35.550" v="356"/>
        <pc:sldMkLst>
          <pc:docMk/>
          <pc:sldMk cId="1561850168" sldId="298"/>
        </pc:sldMkLst>
        <pc:spChg chg="mod">
          <ac:chgData name="Jeffrey Chen" userId="S::cheny21@uchicago.edu::9e5dd5e2-8e86-4106-a7c9-0dd1d36e31db" providerId="AD" clId="Web-{AACB56C0-8320-721F-A386-54EEB82FFA4B}" dt="2021-05-30T03:04:24.300" v="354" actId="1076"/>
          <ac:spMkLst>
            <pc:docMk/>
            <pc:sldMk cId="1561850168" sldId="298"/>
            <ac:spMk id="14" creationId="{D678FE49-C951-4D92-A892-4AFEC89C87ED}"/>
          </ac:spMkLst>
        </pc:spChg>
        <pc:picChg chg="add mod">
          <ac:chgData name="Jeffrey Chen" userId="S::cheny21@uchicago.edu::9e5dd5e2-8e86-4106-a7c9-0dd1d36e31db" providerId="AD" clId="Web-{AACB56C0-8320-721F-A386-54EEB82FFA4B}" dt="2021-05-30T03:03:26.421" v="350"/>
          <ac:picMkLst>
            <pc:docMk/>
            <pc:sldMk cId="1561850168" sldId="298"/>
            <ac:picMk id="3" creationId="{E2AA497A-8FF1-40B4-BBB5-082FB92C3E09}"/>
          </ac:picMkLst>
        </pc:picChg>
        <pc:picChg chg="add del mod">
          <ac:chgData name="Jeffrey Chen" userId="S::cheny21@uchicago.edu::9e5dd5e2-8e86-4106-a7c9-0dd1d36e31db" providerId="AD" clId="Web-{AACB56C0-8320-721F-A386-54EEB82FFA4B}" dt="2021-05-30T03:04:35.550" v="356"/>
          <ac:picMkLst>
            <pc:docMk/>
            <pc:sldMk cId="1561850168" sldId="298"/>
            <ac:picMk id="4" creationId="{61335CA3-25AB-4267-9256-3A3938A271AC}"/>
          </ac:picMkLst>
        </pc:picChg>
      </pc:sldChg>
      <pc:sldChg chg="addSp modSp">
        <pc:chgData name="Jeffrey Chen" userId="S::cheny21@uchicago.edu::9e5dd5e2-8e86-4106-a7c9-0dd1d36e31db" providerId="AD" clId="Web-{AACB56C0-8320-721F-A386-54EEB82FFA4B}" dt="2021-05-30T03:06:54.607" v="364" actId="1076"/>
        <pc:sldMkLst>
          <pc:docMk/>
          <pc:sldMk cId="130047491" sldId="299"/>
        </pc:sldMkLst>
        <pc:spChg chg="mod">
          <ac:chgData name="Jeffrey Chen" userId="S::cheny21@uchicago.edu::9e5dd5e2-8e86-4106-a7c9-0dd1d36e31db" providerId="AD" clId="Web-{AACB56C0-8320-721F-A386-54EEB82FFA4B}" dt="2021-05-30T00:04:23.263" v="18" actId="20577"/>
          <ac:spMkLst>
            <pc:docMk/>
            <pc:sldMk cId="130047491" sldId="299"/>
            <ac:spMk id="9" creationId="{C55B3836-038D-4B57-8F4E-D72A3ED48B37}"/>
          </ac:spMkLst>
        </pc:spChg>
        <pc:picChg chg="add mod">
          <ac:chgData name="Jeffrey Chen" userId="S::cheny21@uchicago.edu::9e5dd5e2-8e86-4106-a7c9-0dd1d36e31db" providerId="AD" clId="Web-{AACB56C0-8320-721F-A386-54EEB82FFA4B}" dt="2021-05-30T03:04:41.160" v="358" actId="1076"/>
          <ac:picMkLst>
            <pc:docMk/>
            <pc:sldMk cId="130047491" sldId="299"/>
            <ac:picMk id="6" creationId="{2C30B0E7-838C-4D4E-8361-C407FD7929E2}"/>
          </ac:picMkLst>
        </pc:picChg>
        <pc:picChg chg="add mod">
          <ac:chgData name="Jeffrey Chen" userId="S::cheny21@uchicago.edu::9e5dd5e2-8e86-4106-a7c9-0dd1d36e31db" providerId="AD" clId="Web-{AACB56C0-8320-721F-A386-54EEB82FFA4B}" dt="2021-05-30T03:06:54.607" v="364" actId="1076"/>
          <ac:picMkLst>
            <pc:docMk/>
            <pc:sldMk cId="130047491" sldId="299"/>
            <ac:picMk id="8" creationId="{6A5B97F0-6BCF-41E7-BBEF-5F15693D779D}"/>
          </ac:picMkLst>
        </pc:picChg>
      </pc:sldChg>
      <pc:sldChg chg="addSp delSp modSp new del">
        <pc:chgData name="Jeffrey Chen" userId="S::cheny21@uchicago.edu::9e5dd5e2-8e86-4106-a7c9-0dd1d36e31db" providerId="AD" clId="Web-{AACB56C0-8320-721F-A386-54EEB82FFA4B}" dt="2021-05-30T00:37:37.603" v="82"/>
        <pc:sldMkLst>
          <pc:docMk/>
          <pc:sldMk cId="3969521413" sldId="300"/>
        </pc:sldMkLst>
        <pc:spChg chg="del mod">
          <ac:chgData name="Jeffrey Chen" userId="S::cheny21@uchicago.edu::9e5dd5e2-8e86-4106-a7c9-0dd1d36e31db" providerId="AD" clId="Web-{AACB56C0-8320-721F-A386-54EEB82FFA4B}" dt="2021-05-30T00:22:07.178" v="51"/>
          <ac:spMkLst>
            <pc:docMk/>
            <pc:sldMk cId="3969521413" sldId="300"/>
            <ac:spMk id="3" creationId="{1150F440-8D8F-46E8-87C8-F89B690F90F5}"/>
          </ac:spMkLst>
        </pc:spChg>
        <pc:picChg chg="add del mod">
          <ac:chgData name="Jeffrey Chen" userId="S::cheny21@uchicago.edu::9e5dd5e2-8e86-4106-a7c9-0dd1d36e31db" providerId="AD" clId="Web-{AACB56C0-8320-721F-A386-54EEB82FFA4B}" dt="2021-05-30T00:37:27.274" v="76"/>
          <ac:picMkLst>
            <pc:docMk/>
            <pc:sldMk cId="3969521413" sldId="300"/>
            <ac:picMk id="4" creationId="{89AA1E18-F312-4A9D-A6CA-17A6B0FC89A5}"/>
          </ac:picMkLst>
        </pc:picChg>
      </pc:sldChg>
      <pc:sldChg chg="addSp delSp modSp new del">
        <pc:chgData name="Jeffrey Chen" userId="S::cheny21@uchicago.edu::9e5dd5e2-8e86-4106-a7c9-0dd1d36e31db" providerId="AD" clId="Web-{AACB56C0-8320-721F-A386-54EEB82FFA4B}" dt="2021-05-30T00:37:38.587" v="83"/>
        <pc:sldMkLst>
          <pc:docMk/>
          <pc:sldMk cId="3760942078" sldId="301"/>
        </pc:sldMkLst>
        <pc:spChg chg="del mod">
          <ac:chgData name="Jeffrey Chen" userId="S::cheny21@uchicago.edu::9e5dd5e2-8e86-4106-a7c9-0dd1d36e31db" providerId="AD" clId="Web-{AACB56C0-8320-721F-A386-54EEB82FFA4B}" dt="2021-05-30T00:24:09.269" v="56"/>
          <ac:spMkLst>
            <pc:docMk/>
            <pc:sldMk cId="3760942078" sldId="301"/>
            <ac:spMk id="3" creationId="{370A4E28-FCAB-432F-817D-CD3EF0804193}"/>
          </ac:spMkLst>
        </pc:spChg>
        <pc:picChg chg="add del mod">
          <ac:chgData name="Jeffrey Chen" userId="S::cheny21@uchicago.edu::9e5dd5e2-8e86-4106-a7c9-0dd1d36e31db" providerId="AD" clId="Web-{AACB56C0-8320-721F-A386-54EEB82FFA4B}" dt="2021-05-30T00:37:30.728" v="77"/>
          <ac:picMkLst>
            <pc:docMk/>
            <pc:sldMk cId="3760942078" sldId="301"/>
            <ac:picMk id="4" creationId="{D516E32B-186F-4520-89CC-3720114444F9}"/>
          </ac:picMkLst>
        </pc:picChg>
      </pc:sldChg>
      <pc:sldChg chg="addSp delSp modSp new del ord">
        <pc:chgData name="Jeffrey Chen" userId="S::cheny21@uchicago.edu::9e5dd5e2-8e86-4106-a7c9-0dd1d36e31db" providerId="AD" clId="Web-{AACB56C0-8320-721F-A386-54EEB82FFA4B}" dt="2021-05-30T00:37:34.853" v="80"/>
        <pc:sldMkLst>
          <pc:docMk/>
          <pc:sldMk cId="2885752701" sldId="302"/>
        </pc:sldMkLst>
        <pc:spChg chg="del">
          <ac:chgData name="Jeffrey Chen" userId="S::cheny21@uchicago.edu::9e5dd5e2-8e86-4106-a7c9-0dd1d36e31db" providerId="AD" clId="Web-{AACB56C0-8320-721F-A386-54EEB82FFA4B}" dt="2021-05-30T00:24:41.067" v="58"/>
          <ac:spMkLst>
            <pc:docMk/>
            <pc:sldMk cId="2885752701" sldId="302"/>
            <ac:spMk id="3" creationId="{756956CA-8CEF-49D5-A501-3DB48E088DF8}"/>
          </ac:spMkLst>
        </pc:spChg>
        <pc:spChg chg="add mod">
          <ac:chgData name="Jeffrey Chen" userId="S::cheny21@uchicago.edu::9e5dd5e2-8e86-4106-a7c9-0dd1d36e31db" providerId="AD" clId="Web-{AACB56C0-8320-721F-A386-54EEB82FFA4B}" dt="2021-05-30T00:37:31.524" v="78"/>
          <ac:spMkLst>
            <pc:docMk/>
            <pc:sldMk cId="2885752701" sldId="302"/>
            <ac:spMk id="6" creationId="{C0E9FBD2-DEEE-4CA2-9FD6-E96D90DC2E3E}"/>
          </ac:spMkLst>
        </pc:spChg>
        <pc:picChg chg="add del mod ord">
          <ac:chgData name="Jeffrey Chen" userId="S::cheny21@uchicago.edu::9e5dd5e2-8e86-4106-a7c9-0dd1d36e31db" providerId="AD" clId="Web-{AACB56C0-8320-721F-A386-54EEB82FFA4B}" dt="2021-05-30T00:37:31.524" v="78"/>
          <ac:picMkLst>
            <pc:docMk/>
            <pc:sldMk cId="2885752701" sldId="302"/>
            <ac:picMk id="4" creationId="{2065CBDF-7E03-4919-864B-6F4E7248D4FE}"/>
          </ac:picMkLst>
        </pc:picChg>
      </pc:sldChg>
      <pc:sldChg chg="addSp delSp modSp new del">
        <pc:chgData name="Jeffrey Chen" userId="S::cheny21@uchicago.edu::9e5dd5e2-8e86-4106-a7c9-0dd1d36e31db" providerId="AD" clId="Web-{AACB56C0-8320-721F-A386-54EEB82FFA4B}" dt="2021-05-30T00:37:33.150" v="79"/>
        <pc:sldMkLst>
          <pc:docMk/>
          <pc:sldMk cId="4139236570" sldId="303"/>
        </pc:sldMkLst>
        <pc:spChg chg="del">
          <ac:chgData name="Jeffrey Chen" userId="S::cheny21@uchicago.edu::9e5dd5e2-8e86-4106-a7c9-0dd1d36e31db" providerId="AD" clId="Web-{AACB56C0-8320-721F-A386-54EEB82FFA4B}" dt="2021-05-30T00:25:15.396" v="60"/>
          <ac:spMkLst>
            <pc:docMk/>
            <pc:sldMk cId="4139236570" sldId="303"/>
            <ac:spMk id="3" creationId="{784EEC9F-430D-48EC-BDD7-DF79620D0C2D}"/>
          </ac:spMkLst>
        </pc:spChg>
        <pc:picChg chg="add mod ord">
          <ac:chgData name="Jeffrey Chen" userId="S::cheny21@uchicago.edu::9e5dd5e2-8e86-4106-a7c9-0dd1d36e31db" providerId="AD" clId="Web-{AACB56C0-8320-721F-A386-54EEB82FFA4B}" dt="2021-05-30T00:25:15.396" v="60"/>
          <ac:picMkLst>
            <pc:docMk/>
            <pc:sldMk cId="4139236570" sldId="303"/>
            <ac:picMk id="4" creationId="{60A63959-2DCB-43A4-8A43-9E0030005ECB}"/>
          </ac:picMkLst>
        </pc:picChg>
      </pc:sldChg>
      <pc:sldChg chg="modSp new">
        <pc:chgData name="Jeffrey Chen" userId="S::cheny21@uchicago.edu::9e5dd5e2-8e86-4106-a7c9-0dd1d36e31db" providerId="AD" clId="Web-{AACB56C0-8320-721F-A386-54EEB82FFA4B}" dt="2021-05-30T00:36:59.914" v="73" actId="1076"/>
        <pc:sldMkLst>
          <pc:docMk/>
          <pc:sldMk cId="662665709" sldId="304"/>
        </pc:sldMkLst>
        <pc:spChg chg="mod">
          <ac:chgData name="Jeffrey Chen" userId="S::cheny21@uchicago.edu::9e5dd5e2-8e86-4106-a7c9-0dd1d36e31db" providerId="AD" clId="Web-{AACB56C0-8320-721F-A386-54EEB82FFA4B}" dt="2021-05-30T00:34:55.036" v="70" actId="20577"/>
          <ac:spMkLst>
            <pc:docMk/>
            <pc:sldMk cId="662665709" sldId="304"/>
            <ac:spMk id="2" creationId="{1254482A-635B-456A-BCDD-5267980BD6C1}"/>
          </ac:spMkLst>
        </pc:spChg>
        <pc:spChg chg="mod">
          <ac:chgData name="Jeffrey Chen" userId="S::cheny21@uchicago.edu::9e5dd5e2-8e86-4106-a7c9-0dd1d36e31db" providerId="AD" clId="Web-{AACB56C0-8320-721F-A386-54EEB82FFA4B}" dt="2021-05-30T00:36:59.914" v="73" actId="1076"/>
          <ac:spMkLst>
            <pc:docMk/>
            <pc:sldMk cId="662665709" sldId="304"/>
            <ac:spMk id="3" creationId="{631053E2-24F9-41DE-8732-F65E19490F17}"/>
          </ac:spMkLst>
        </pc:spChg>
      </pc:sldChg>
      <pc:sldChg chg="addSp delSp modSp new">
        <pc:chgData name="Jeffrey Chen" userId="S::cheny21@uchicago.edu::9e5dd5e2-8e86-4106-a7c9-0dd1d36e31db" providerId="AD" clId="Web-{AACB56C0-8320-721F-A386-54EEB82FFA4B}" dt="2021-05-30T00:42:20.612" v="92"/>
        <pc:sldMkLst>
          <pc:docMk/>
          <pc:sldMk cId="2792256601" sldId="305"/>
        </pc:sldMkLst>
        <pc:spChg chg="del">
          <ac:chgData name="Jeffrey Chen" userId="S::cheny21@uchicago.edu::9e5dd5e2-8e86-4106-a7c9-0dd1d36e31db" providerId="AD" clId="Web-{AACB56C0-8320-721F-A386-54EEB82FFA4B}" dt="2021-05-30T00:42:20.612" v="92"/>
          <ac:spMkLst>
            <pc:docMk/>
            <pc:sldMk cId="2792256601" sldId="305"/>
            <ac:spMk id="3" creationId="{6936C3C0-94AB-41B4-9AB7-EA9295BFCC20}"/>
          </ac:spMkLst>
        </pc:spChg>
        <pc:picChg chg="add mod ord">
          <ac:chgData name="Jeffrey Chen" userId="S::cheny21@uchicago.edu::9e5dd5e2-8e86-4106-a7c9-0dd1d36e31db" providerId="AD" clId="Web-{AACB56C0-8320-721F-A386-54EEB82FFA4B}" dt="2021-05-30T00:42:20.612" v="92"/>
          <ac:picMkLst>
            <pc:docMk/>
            <pc:sldMk cId="2792256601" sldId="305"/>
            <ac:picMk id="4" creationId="{08E15B9E-B565-4D83-8705-4EB83D57F1BB}"/>
          </ac:picMkLst>
        </pc:picChg>
      </pc:sldChg>
      <pc:sldChg chg="addSp delSp modSp new ord">
        <pc:chgData name="Jeffrey Chen" userId="S::cheny21@uchicago.edu::9e5dd5e2-8e86-4106-a7c9-0dd1d36e31db" providerId="AD" clId="Web-{AACB56C0-8320-721F-A386-54EEB82FFA4B}" dt="2021-05-30T00:43:30.082" v="99" actId="1076"/>
        <pc:sldMkLst>
          <pc:docMk/>
          <pc:sldMk cId="3393513853" sldId="306"/>
        </pc:sldMkLst>
        <pc:spChg chg="del">
          <ac:chgData name="Jeffrey Chen" userId="S::cheny21@uchicago.edu::9e5dd5e2-8e86-4106-a7c9-0dd1d36e31db" providerId="AD" clId="Web-{AACB56C0-8320-721F-A386-54EEB82FFA4B}" dt="2021-05-30T00:43:29.192" v="98"/>
          <ac:spMkLst>
            <pc:docMk/>
            <pc:sldMk cId="3393513853" sldId="306"/>
            <ac:spMk id="3" creationId="{9870DA4C-C525-4089-9B1D-660CC2A46098}"/>
          </ac:spMkLst>
        </pc:spChg>
        <pc:picChg chg="add mod ord">
          <ac:chgData name="Jeffrey Chen" userId="S::cheny21@uchicago.edu::9e5dd5e2-8e86-4106-a7c9-0dd1d36e31db" providerId="AD" clId="Web-{AACB56C0-8320-721F-A386-54EEB82FFA4B}" dt="2021-05-30T00:43:30.082" v="99" actId="1076"/>
          <ac:picMkLst>
            <pc:docMk/>
            <pc:sldMk cId="3393513853" sldId="306"/>
            <ac:picMk id="4" creationId="{FC795DAA-E32A-43A3-AC9A-354BC9981E57}"/>
          </ac:picMkLst>
        </pc:picChg>
      </pc:sldChg>
      <pc:sldChg chg="addSp delSp modSp new">
        <pc:chgData name="Jeffrey Chen" userId="S::cheny21@uchicago.edu::9e5dd5e2-8e86-4106-a7c9-0dd1d36e31db" providerId="AD" clId="Web-{AACB56C0-8320-721F-A386-54EEB82FFA4B}" dt="2021-05-30T00:42:58.910" v="96" actId="1076"/>
        <pc:sldMkLst>
          <pc:docMk/>
          <pc:sldMk cId="1532311545" sldId="307"/>
        </pc:sldMkLst>
        <pc:spChg chg="del">
          <ac:chgData name="Jeffrey Chen" userId="S::cheny21@uchicago.edu::9e5dd5e2-8e86-4106-a7c9-0dd1d36e31db" providerId="AD" clId="Web-{AACB56C0-8320-721F-A386-54EEB82FFA4B}" dt="2021-05-30T00:42:57.363" v="95"/>
          <ac:spMkLst>
            <pc:docMk/>
            <pc:sldMk cId="1532311545" sldId="307"/>
            <ac:spMk id="3" creationId="{8BC55322-1D59-43AB-BDD2-7B55D80BB274}"/>
          </ac:spMkLst>
        </pc:spChg>
        <pc:picChg chg="add mod ord">
          <ac:chgData name="Jeffrey Chen" userId="S::cheny21@uchicago.edu::9e5dd5e2-8e86-4106-a7c9-0dd1d36e31db" providerId="AD" clId="Web-{AACB56C0-8320-721F-A386-54EEB82FFA4B}" dt="2021-05-30T00:42:58.910" v="96" actId="1076"/>
          <ac:picMkLst>
            <pc:docMk/>
            <pc:sldMk cId="1532311545" sldId="307"/>
            <ac:picMk id="4" creationId="{FA7EDD8A-4893-4166-983B-358C37A221B3}"/>
          </ac:picMkLst>
        </pc:picChg>
      </pc:sldChg>
      <pc:sldChg chg="addSp delSp modSp new">
        <pc:chgData name="Jeffrey Chen" userId="S::cheny21@uchicago.edu::9e5dd5e2-8e86-4106-a7c9-0dd1d36e31db" providerId="AD" clId="Web-{AACB56C0-8320-721F-A386-54EEB82FFA4B}" dt="2021-05-30T02:39:58.777" v="349" actId="1076"/>
        <pc:sldMkLst>
          <pc:docMk/>
          <pc:sldMk cId="2673548605" sldId="308"/>
        </pc:sldMkLst>
        <pc:spChg chg="del">
          <ac:chgData name="Jeffrey Chen" userId="S::cheny21@uchicago.edu::9e5dd5e2-8e86-4106-a7c9-0dd1d36e31db" providerId="AD" clId="Web-{AACB56C0-8320-721F-A386-54EEB82FFA4B}" dt="2021-05-30T00:57:21.138" v="112"/>
          <ac:spMkLst>
            <pc:docMk/>
            <pc:sldMk cId="2673548605" sldId="308"/>
            <ac:spMk id="3" creationId="{E722A0EA-3010-4CC0-9E00-A7926E9AC627}"/>
          </ac:spMkLst>
        </pc:spChg>
        <pc:spChg chg="add mod">
          <ac:chgData name="Jeffrey Chen" userId="S::cheny21@uchicago.edu::9e5dd5e2-8e86-4106-a7c9-0dd1d36e31db" providerId="AD" clId="Web-{AACB56C0-8320-721F-A386-54EEB82FFA4B}" dt="2021-05-30T00:55:43.807" v="111"/>
          <ac:spMkLst>
            <pc:docMk/>
            <pc:sldMk cId="2673548605" sldId="308"/>
            <ac:spMk id="4" creationId="{5D655062-B54F-43C2-B399-644854383F91}"/>
          </ac:spMkLst>
        </pc:spChg>
        <pc:picChg chg="add mod">
          <ac:chgData name="Jeffrey Chen" userId="S::cheny21@uchicago.edu::9e5dd5e2-8e86-4106-a7c9-0dd1d36e31db" providerId="AD" clId="Web-{AACB56C0-8320-721F-A386-54EEB82FFA4B}" dt="2021-05-30T00:57:35.013" v="114" actId="1076"/>
          <ac:picMkLst>
            <pc:docMk/>
            <pc:sldMk cId="2673548605" sldId="308"/>
            <ac:picMk id="5" creationId="{B540436F-10AD-4EBD-B6A4-635396F35663}"/>
          </ac:picMkLst>
        </pc:picChg>
        <pc:picChg chg="add mod">
          <ac:chgData name="Jeffrey Chen" userId="S::cheny21@uchicago.edu::9e5dd5e2-8e86-4106-a7c9-0dd1d36e31db" providerId="AD" clId="Web-{AACB56C0-8320-721F-A386-54EEB82FFA4B}" dt="2021-05-30T00:58:22.249" v="116" actId="1076"/>
          <ac:picMkLst>
            <pc:docMk/>
            <pc:sldMk cId="2673548605" sldId="308"/>
            <ac:picMk id="6" creationId="{009E6850-3CAF-4929-970E-2D25B859B0E6}"/>
          </ac:picMkLst>
        </pc:picChg>
        <pc:cxnChg chg="mod">
          <ac:chgData name="Jeffrey Chen" userId="S::cheny21@uchicago.edu::9e5dd5e2-8e86-4106-a7c9-0dd1d36e31db" providerId="AD" clId="Web-{AACB56C0-8320-721F-A386-54EEB82FFA4B}" dt="2021-05-30T02:39:58.777" v="349" actId="1076"/>
          <ac:cxnSpMkLst>
            <pc:docMk/>
            <pc:sldMk cId="2673548605" sldId="308"/>
            <ac:cxnSpMk id="16" creationId="{10AA64A5-DC5F-4C2A-935A-39372173F315}"/>
          </ac:cxnSpMkLst>
        </pc:cxnChg>
      </pc:sldChg>
      <pc:sldChg chg="modSp">
        <pc:chgData name="Jeffrey Chen" userId="S::cheny21@uchicago.edu::9e5dd5e2-8e86-4106-a7c9-0dd1d36e31db" providerId="AD" clId="Web-{AACB56C0-8320-721F-A386-54EEB82FFA4B}" dt="2021-05-30T03:08:25.554" v="370" actId="1076"/>
        <pc:sldMkLst>
          <pc:docMk/>
          <pc:sldMk cId="1488735706" sldId="309"/>
        </pc:sldMkLst>
        <pc:spChg chg="mod">
          <ac:chgData name="Jeffrey Chen" userId="S::cheny21@uchicago.edu::9e5dd5e2-8e86-4106-a7c9-0dd1d36e31db" providerId="AD" clId="Web-{AACB56C0-8320-721F-A386-54EEB82FFA4B}" dt="2021-05-30T03:08:20.601" v="368" actId="1076"/>
          <ac:spMkLst>
            <pc:docMk/>
            <pc:sldMk cId="1488735706" sldId="309"/>
            <ac:spMk id="5" creationId="{015DB378-97A2-4CD0-AA4D-5ECEBED90A99}"/>
          </ac:spMkLst>
        </pc:spChg>
        <pc:spChg chg="mod">
          <ac:chgData name="Jeffrey Chen" userId="S::cheny21@uchicago.edu::9e5dd5e2-8e86-4106-a7c9-0dd1d36e31db" providerId="AD" clId="Web-{AACB56C0-8320-721F-A386-54EEB82FFA4B}" dt="2021-05-30T03:08:23.179" v="369" actId="1076"/>
          <ac:spMkLst>
            <pc:docMk/>
            <pc:sldMk cId="1488735706" sldId="309"/>
            <ac:spMk id="6" creationId="{3E573D38-D2CA-458F-BDC9-498188438D17}"/>
          </ac:spMkLst>
        </pc:spChg>
        <pc:spChg chg="mod">
          <ac:chgData name="Jeffrey Chen" userId="S::cheny21@uchicago.edu::9e5dd5e2-8e86-4106-a7c9-0dd1d36e31db" providerId="AD" clId="Web-{AACB56C0-8320-721F-A386-54EEB82FFA4B}" dt="2021-05-30T03:08:25.554" v="370" actId="1076"/>
          <ac:spMkLst>
            <pc:docMk/>
            <pc:sldMk cId="1488735706" sldId="309"/>
            <ac:spMk id="7" creationId="{8ADAE133-7199-44C5-AF60-A046E2841AB4}"/>
          </ac:spMkLst>
        </pc:spChg>
      </pc:sldChg>
      <pc:sldChg chg="addSp delSp modSp new del">
        <pc:chgData name="Jeffrey Chen" userId="S::cheny21@uchicago.edu::9e5dd5e2-8e86-4106-a7c9-0dd1d36e31db" providerId="AD" clId="Web-{AACB56C0-8320-721F-A386-54EEB82FFA4B}" dt="2021-05-30T02:28:11.419" v="348"/>
        <pc:sldMkLst>
          <pc:docMk/>
          <pc:sldMk cId="2686964182" sldId="312"/>
        </pc:sldMkLst>
        <pc:spChg chg="mod">
          <ac:chgData name="Jeffrey Chen" userId="S::cheny21@uchicago.edu::9e5dd5e2-8e86-4106-a7c9-0dd1d36e31db" providerId="AD" clId="Web-{AACB56C0-8320-721F-A386-54EEB82FFA4B}" dt="2021-05-30T01:47:26.628" v="135" actId="20577"/>
          <ac:spMkLst>
            <pc:docMk/>
            <pc:sldMk cId="2686964182" sldId="312"/>
            <ac:spMk id="2" creationId="{F7B14417-8AF1-4957-9FA6-7F40137B177E}"/>
          </ac:spMkLst>
        </pc:spChg>
        <pc:spChg chg="del mod">
          <ac:chgData name="Jeffrey Chen" userId="S::cheny21@uchicago.edu::9e5dd5e2-8e86-4106-a7c9-0dd1d36e31db" providerId="AD" clId="Web-{AACB56C0-8320-721F-A386-54EEB82FFA4B}" dt="2021-05-30T01:47:30.019" v="137"/>
          <ac:spMkLst>
            <pc:docMk/>
            <pc:sldMk cId="2686964182" sldId="312"/>
            <ac:spMk id="3" creationId="{7C65040D-780A-4E0D-B7D8-9ACD729D7311}"/>
          </ac:spMkLst>
        </pc:spChg>
        <pc:graphicFrameChg chg="add del mod modGraphic">
          <ac:chgData name="Jeffrey Chen" userId="S::cheny21@uchicago.edu::9e5dd5e2-8e86-4106-a7c9-0dd1d36e31db" providerId="AD" clId="Web-{AACB56C0-8320-721F-A386-54EEB82FFA4B}" dt="2021-05-30T01:56:41.424" v="180"/>
          <ac:graphicFrameMkLst>
            <pc:docMk/>
            <pc:sldMk cId="2686964182" sldId="312"/>
            <ac:graphicFrameMk id="5" creationId="{76B84F80-9CCF-450F-91DB-7154E9F5BE02}"/>
          </ac:graphicFrameMkLst>
        </pc:graphicFrameChg>
      </pc:sldChg>
    </pc:docChg>
  </pc:docChgLst>
  <pc:docChgLst>
    <pc:chgData name="Kaihao Fan" userId="S::kaihaofan@uchicago.edu::b370d45a-3695-4f84-ac82-851fdab31085" providerId="AD" clId="Web-{A9C96CCA-EAC6-4AA6-9CCD-26AE347F98CD}"/>
    <pc:docChg chg="addSld modSld sldOrd">
      <pc:chgData name="Kaihao Fan" userId="S::kaihaofan@uchicago.edu::b370d45a-3695-4f84-ac82-851fdab31085" providerId="AD" clId="Web-{A9C96CCA-EAC6-4AA6-9CCD-26AE347F98CD}" dt="2021-05-31T20:33:07.083" v="534" actId="1076"/>
      <pc:docMkLst>
        <pc:docMk/>
      </pc:docMkLst>
      <pc:sldChg chg="ord">
        <pc:chgData name="Kaihao Fan" userId="S::kaihaofan@uchicago.edu::b370d45a-3695-4f84-ac82-851fdab31085" providerId="AD" clId="Web-{A9C96CCA-EAC6-4AA6-9CCD-26AE347F98CD}" dt="2021-05-31T19:51:04.234" v="104"/>
        <pc:sldMkLst>
          <pc:docMk/>
          <pc:sldMk cId="300026920" sldId="259"/>
        </pc:sldMkLst>
      </pc:sldChg>
      <pc:sldChg chg="modSp">
        <pc:chgData name="Kaihao Fan" userId="S::kaihaofan@uchicago.edu::b370d45a-3695-4f84-ac82-851fdab31085" providerId="AD" clId="Web-{A9C96CCA-EAC6-4AA6-9CCD-26AE347F98CD}" dt="2021-05-31T20:29:18.232" v="495" actId="20577"/>
        <pc:sldMkLst>
          <pc:docMk/>
          <pc:sldMk cId="2707398438" sldId="276"/>
        </pc:sldMkLst>
        <pc:spChg chg="mod">
          <ac:chgData name="Kaihao Fan" userId="S::kaihaofan@uchicago.edu::b370d45a-3695-4f84-ac82-851fdab31085" providerId="AD" clId="Web-{A9C96CCA-EAC6-4AA6-9CCD-26AE347F98CD}" dt="2021-05-31T20:29:18.232" v="495" actId="20577"/>
          <ac:spMkLst>
            <pc:docMk/>
            <pc:sldMk cId="2707398438" sldId="276"/>
            <ac:spMk id="2" creationId="{4E2D52F1-2EC8-443B-B297-577FBECBC8FA}"/>
          </ac:spMkLst>
        </pc:spChg>
      </pc:sldChg>
      <pc:sldChg chg="ord">
        <pc:chgData name="Kaihao Fan" userId="S::kaihaofan@uchicago.edu::b370d45a-3695-4f84-ac82-851fdab31085" providerId="AD" clId="Web-{A9C96CCA-EAC6-4AA6-9CCD-26AE347F98CD}" dt="2021-05-31T19:51:32.813" v="106"/>
        <pc:sldMkLst>
          <pc:docMk/>
          <pc:sldMk cId="581597950" sldId="277"/>
        </pc:sldMkLst>
      </pc:sldChg>
      <pc:sldChg chg="ord">
        <pc:chgData name="Kaihao Fan" userId="S::kaihaofan@uchicago.edu::b370d45a-3695-4f84-ac82-851fdab31085" providerId="AD" clId="Web-{A9C96CCA-EAC6-4AA6-9CCD-26AE347F98CD}" dt="2021-05-31T19:53:49.942" v="140"/>
        <pc:sldMkLst>
          <pc:docMk/>
          <pc:sldMk cId="2587490747" sldId="292"/>
        </pc:sldMkLst>
      </pc:sldChg>
      <pc:sldChg chg="modSp ord">
        <pc:chgData name="Kaihao Fan" userId="S::kaihaofan@uchicago.edu::b370d45a-3695-4f84-ac82-851fdab31085" providerId="AD" clId="Web-{A9C96CCA-EAC6-4AA6-9CCD-26AE347F98CD}" dt="2021-05-31T19:55:37.523" v="171"/>
        <pc:sldMkLst>
          <pc:docMk/>
          <pc:sldMk cId="1519818840" sldId="293"/>
        </pc:sldMkLst>
        <pc:picChg chg="mod">
          <ac:chgData name="Kaihao Fan" userId="S::kaihaofan@uchicago.edu::b370d45a-3695-4f84-ac82-851fdab31085" providerId="AD" clId="Web-{A9C96CCA-EAC6-4AA6-9CCD-26AE347F98CD}" dt="2021-05-31T19:53:56.599" v="141" actId="1076"/>
          <ac:picMkLst>
            <pc:docMk/>
            <pc:sldMk cId="1519818840" sldId="293"/>
            <ac:picMk id="5" creationId="{3DE99D81-D1E3-4C0C-9542-E30671E60457}"/>
          </ac:picMkLst>
        </pc:picChg>
      </pc:sldChg>
      <pc:sldChg chg="addSp delSp modSp mod modClrScheme delDesignElem chgLayout">
        <pc:chgData name="Kaihao Fan" userId="S::kaihaofan@uchicago.edu::b370d45a-3695-4f84-ac82-851fdab31085" providerId="AD" clId="Web-{A9C96CCA-EAC6-4AA6-9CCD-26AE347F98CD}" dt="2021-05-31T20:04:47.779" v="209" actId="1076"/>
        <pc:sldMkLst>
          <pc:docMk/>
          <pc:sldMk cId="3393513853" sldId="306"/>
        </pc:sldMkLst>
        <pc:spChg chg="add">
          <ac:chgData name="Kaihao Fan" userId="S::kaihaofan@uchicago.edu::b370d45a-3695-4f84-ac82-851fdab31085" providerId="AD" clId="Web-{A9C96CCA-EAC6-4AA6-9CCD-26AE347F98CD}" dt="2021-05-31T20:01:05.085" v="187"/>
          <ac:spMkLst>
            <pc:docMk/>
            <pc:sldMk cId="3393513853" sldId="306"/>
            <ac:spMk id="6" creationId="{16492348-E086-4055-9C75-E4BC3FD4DA80}"/>
          </ac:spMkLst>
        </pc:spChg>
        <pc:spChg chg="del">
          <ac:chgData name="Kaihao Fan" userId="S::kaihaofan@uchicago.edu::b370d45a-3695-4f84-ac82-851fdab31085" providerId="AD" clId="Web-{A9C96CCA-EAC6-4AA6-9CCD-26AE347F98CD}" dt="2021-05-31T20:02:33.416" v="188"/>
          <ac:spMkLst>
            <pc:docMk/>
            <pc:sldMk cId="3393513853" sldId="306"/>
            <ac:spMk id="9" creationId="{1003A656-D974-4C8E-AC40-DB648F0E2A0E}"/>
          </ac:spMkLst>
        </pc:spChg>
        <pc:spChg chg="del">
          <ac:chgData name="Kaihao Fan" userId="S::kaihaofan@uchicago.edu::b370d45a-3695-4f84-ac82-851fdab31085" providerId="AD" clId="Web-{A9C96CCA-EAC6-4AA6-9CCD-26AE347F98CD}" dt="2021-05-31T20:02:33.416" v="188"/>
          <ac:spMkLst>
            <pc:docMk/>
            <pc:sldMk cId="3393513853" sldId="306"/>
            <ac:spMk id="11" creationId="{6D847864-F4A3-46EE-8E90-74B574BCD7C0}"/>
          </ac:spMkLst>
        </pc:spChg>
        <pc:spChg chg="del">
          <ac:chgData name="Kaihao Fan" userId="S::kaihaofan@uchicago.edu::b370d45a-3695-4f84-ac82-851fdab31085" providerId="AD" clId="Web-{A9C96CCA-EAC6-4AA6-9CCD-26AE347F98CD}" dt="2021-05-31T20:02:33.416" v="188"/>
          <ac:spMkLst>
            <pc:docMk/>
            <pc:sldMk cId="3393513853" sldId="306"/>
            <ac:spMk id="13" creationId="{35758D95-A605-471B-A882-C9D326388C63}"/>
          </ac:spMkLst>
        </pc:spChg>
        <pc:spChg chg="add del mod ord">
          <ac:chgData name="Kaihao Fan" userId="S::kaihaofan@uchicago.edu::b370d45a-3695-4f84-ac82-851fdab31085" providerId="AD" clId="Web-{A9C96CCA-EAC6-4AA6-9CCD-26AE347F98CD}" dt="2021-05-31T20:02:41.166" v="190"/>
          <ac:spMkLst>
            <pc:docMk/>
            <pc:sldMk cId="3393513853" sldId="306"/>
            <ac:spMk id="21" creationId="{6860C9C8-78FB-4FC6-90FA-39B785EF3744}"/>
          </ac:spMkLst>
        </pc:spChg>
        <pc:spChg chg="add del mod ord">
          <ac:chgData name="Kaihao Fan" userId="S::kaihaofan@uchicago.edu::b370d45a-3695-4f84-ac82-851fdab31085" providerId="AD" clId="Web-{A9C96CCA-EAC6-4AA6-9CCD-26AE347F98CD}" dt="2021-05-31T20:02:39.932" v="189"/>
          <ac:spMkLst>
            <pc:docMk/>
            <pc:sldMk cId="3393513853" sldId="306"/>
            <ac:spMk id="23" creationId="{A081DBD0-AD1D-4F78-89E9-0DA472917D10}"/>
          </ac:spMkLst>
        </pc:spChg>
        <pc:picChg chg="mod">
          <ac:chgData name="Kaihao Fan" userId="S::kaihaofan@uchicago.edu::b370d45a-3695-4f84-ac82-851fdab31085" providerId="AD" clId="Web-{A9C96CCA-EAC6-4AA6-9CCD-26AE347F98CD}" dt="2021-05-31T20:04:47.779" v="209" actId="1076"/>
          <ac:picMkLst>
            <pc:docMk/>
            <pc:sldMk cId="3393513853" sldId="306"/>
            <ac:picMk id="3" creationId="{97975BEF-C2DB-461D-96C1-96710855494E}"/>
          </ac:picMkLst>
        </pc:picChg>
        <pc:picChg chg="mod ord">
          <ac:chgData name="Kaihao Fan" userId="S::kaihaofan@uchicago.edu::b370d45a-3695-4f84-ac82-851fdab31085" providerId="AD" clId="Web-{A9C96CCA-EAC6-4AA6-9CCD-26AE347F98CD}" dt="2021-05-31T20:03:05.261" v="200" actId="14100"/>
          <ac:picMkLst>
            <pc:docMk/>
            <pc:sldMk cId="3393513853" sldId="306"/>
            <ac:picMk id="4" creationId="{FC795DAA-E32A-43A3-AC9A-354BC9981E57}"/>
          </ac:picMkLst>
        </pc:picChg>
        <pc:picChg chg="mod">
          <ac:chgData name="Kaihao Fan" userId="S::kaihaofan@uchicago.edu::b370d45a-3695-4f84-ac82-851fdab31085" providerId="AD" clId="Web-{A9C96CCA-EAC6-4AA6-9CCD-26AE347F98CD}" dt="2021-05-31T20:04:26.575" v="205" actId="1076"/>
          <ac:picMkLst>
            <pc:docMk/>
            <pc:sldMk cId="3393513853" sldId="306"/>
            <ac:picMk id="5" creationId="{7797B924-6FE2-46EF-B513-2CA5A37BF34C}"/>
          </ac:picMkLst>
        </pc:picChg>
        <pc:picChg chg="del">
          <ac:chgData name="Kaihao Fan" userId="S::kaihaofan@uchicago.edu::b370d45a-3695-4f84-ac82-851fdab31085" providerId="AD" clId="Web-{A9C96CCA-EAC6-4AA6-9CCD-26AE347F98CD}" dt="2021-05-31T20:02:33.416" v="188"/>
          <ac:picMkLst>
            <pc:docMk/>
            <pc:sldMk cId="3393513853" sldId="306"/>
            <ac:picMk id="7" creationId="{DEB2E8C4-C3E7-4048-A43D-9859510CFA98}"/>
          </ac:picMkLst>
        </pc:picChg>
        <pc:picChg chg="add mod">
          <ac:chgData name="Kaihao Fan" userId="S::kaihaofan@uchicago.edu::b370d45a-3695-4f84-ac82-851fdab31085" providerId="AD" clId="Web-{A9C96CCA-EAC6-4AA6-9CCD-26AE347F98CD}" dt="2021-05-31T20:04:35.826" v="207" actId="1076"/>
          <ac:picMkLst>
            <pc:docMk/>
            <pc:sldMk cId="3393513853" sldId="306"/>
            <ac:picMk id="25" creationId="{36D7F07C-5F97-4008-86F6-D433FD0A8AAE}"/>
          </ac:picMkLst>
        </pc:picChg>
        <pc:inkChg chg="del">
          <ac:chgData name="Kaihao Fan" userId="S::kaihaofan@uchicago.edu::b370d45a-3695-4f84-ac82-851fdab31085" providerId="AD" clId="Web-{A9C96CCA-EAC6-4AA6-9CCD-26AE347F98CD}" dt="2021-05-31T20:02:33.416" v="188"/>
          <ac:inkMkLst>
            <pc:docMk/>
            <pc:sldMk cId="3393513853" sldId="306"/>
            <ac:inkMk id="8" creationId="{24D29CCB-7956-4E3E-8880-304085F04BF4}"/>
          </ac:inkMkLst>
        </pc:inkChg>
      </pc:sldChg>
      <pc:sldChg chg="addSp modSp">
        <pc:chgData name="Kaihao Fan" userId="S::kaihaofan@uchicago.edu::b370d45a-3695-4f84-ac82-851fdab31085" providerId="AD" clId="Web-{A9C96CCA-EAC6-4AA6-9CCD-26AE347F98CD}" dt="2021-05-31T20:33:07.083" v="534" actId="1076"/>
        <pc:sldMkLst>
          <pc:docMk/>
          <pc:sldMk cId="2673548605" sldId="308"/>
        </pc:sldMkLst>
        <pc:spChg chg="add mod">
          <ac:chgData name="Kaihao Fan" userId="S::kaihaofan@uchicago.edu::b370d45a-3695-4f84-ac82-851fdab31085" providerId="AD" clId="Web-{A9C96CCA-EAC6-4AA6-9CCD-26AE347F98CD}" dt="2021-05-31T20:33:07.083" v="534" actId="1076"/>
          <ac:spMkLst>
            <pc:docMk/>
            <pc:sldMk cId="2673548605" sldId="308"/>
            <ac:spMk id="4" creationId="{763E20C2-6A4D-4350-A5EB-06B33C740C4A}"/>
          </ac:spMkLst>
        </pc:spChg>
        <pc:picChg chg="mod">
          <ac:chgData name="Kaihao Fan" userId="S::kaihaofan@uchicago.edu::b370d45a-3695-4f84-ac82-851fdab31085" providerId="AD" clId="Web-{A9C96CCA-EAC6-4AA6-9CCD-26AE347F98CD}" dt="2021-05-31T20:31:25.767" v="503" actId="1076"/>
          <ac:picMkLst>
            <pc:docMk/>
            <pc:sldMk cId="2673548605" sldId="308"/>
            <ac:picMk id="8" creationId="{29DFEE14-0B48-46ED-AC83-AE12AB000EAB}"/>
          </ac:picMkLst>
        </pc:picChg>
        <pc:cxnChg chg="add mod">
          <ac:chgData name="Kaihao Fan" userId="S::kaihaofan@uchicago.edu::b370d45a-3695-4f84-ac82-851fdab31085" providerId="AD" clId="Web-{A9C96CCA-EAC6-4AA6-9CCD-26AE347F98CD}" dt="2021-05-31T20:32:42.785" v="509"/>
          <ac:cxnSpMkLst>
            <pc:docMk/>
            <pc:sldMk cId="2673548605" sldId="308"/>
            <ac:cxnSpMk id="3" creationId="{85388754-1DB5-4203-89D9-36608BA3AF2F}"/>
          </ac:cxnSpMkLst>
        </pc:cxnChg>
        <pc:cxnChg chg="add mod">
          <ac:chgData name="Kaihao Fan" userId="S::kaihaofan@uchicago.edu::b370d45a-3695-4f84-ac82-851fdab31085" providerId="AD" clId="Web-{A9C96CCA-EAC6-4AA6-9CCD-26AE347F98CD}" dt="2021-05-31T20:31:37.674" v="504" actId="1076"/>
          <ac:cxnSpMkLst>
            <pc:docMk/>
            <pc:sldMk cId="2673548605" sldId="308"/>
            <ac:cxnSpMk id="11" creationId="{108A5436-AAE0-4C87-8C33-FDBECD9D8213}"/>
          </ac:cxnSpMkLst>
        </pc:cxnChg>
      </pc:sldChg>
      <pc:sldChg chg="addSp delSp modSp">
        <pc:chgData name="Kaihao Fan" userId="S::kaihaofan@uchicago.edu::b370d45a-3695-4f84-ac82-851fdab31085" providerId="AD" clId="Web-{A9C96CCA-EAC6-4AA6-9CCD-26AE347F98CD}" dt="2021-05-31T20:29:30.702" v="498" actId="14100"/>
        <pc:sldMkLst>
          <pc:docMk/>
          <pc:sldMk cId="1488735706" sldId="309"/>
        </pc:sldMkLst>
        <pc:spChg chg="add mod">
          <ac:chgData name="Kaihao Fan" userId="S::kaihaofan@uchicago.edu::b370d45a-3695-4f84-ac82-851fdab31085" providerId="AD" clId="Web-{A9C96CCA-EAC6-4AA6-9CCD-26AE347F98CD}" dt="2021-05-31T20:23:07.218" v="414" actId="1076"/>
          <ac:spMkLst>
            <pc:docMk/>
            <pc:sldMk cId="1488735706" sldId="309"/>
            <ac:spMk id="2" creationId="{8FD8A2D0-6A1F-46D9-8BAF-61D1EBDCD769}"/>
          </ac:spMkLst>
        </pc:spChg>
        <pc:spChg chg="add mod">
          <ac:chgData name="Kaihao Fan" userId="S::kaihaofan@uchicago.edu::b370d45a-3695-4f84-ac82-851fdab31085" providerId="AD" clId="Web-{A9C96CCA-EAC6-4AA6-9CCD-26AE347F98CD}" dt="2021-05-31T20:23:07.218" v="415" actId="1076"/>
          <ac:spMkLst>
            <pc:docMk/>
            <pc:sldMk cId="1488735706" sldId="309"/>
            <ac:spMk id="3" creationId="{29EB4671-F4FE-424D-8DFE-77449D2AA624}"/>
          </ac:spMkLst>
        </pc:spChg>
        <pc:spChg chg="add mod">
          <ac:chgData name="Kaihao Fan" userId="S::kaihaofan@uchicago.edu::b370d45a-3695-4f84-ac82-851fdab31085" providerId="AD" clId="Web-{A9C96CCA-EAC6-4AA6-9CCD-26AE347F98CD}" dt="2021-05-31T20:23:07.297" v="425" actId="1076"/>
          <ac:spMkLst>
            <pc:docMk/>
            <pc:sldMk cId="1488735706" sldId="309"/>
            <ac:spMk id="4" creationId="{6D9E3596-8E9E-4572-B95C-C1939C63F567}"/>
          </ac:spMkLst>
        </pc:spChg>
        <pc:spChg chg="mod">
          <ac:chgData name="Kaihao Fan" userId="S::kaihaofan@uchicago.edu::b370d45a-3695-4f84-ac82-851fdab31085" providerId="AD" clId="Web-{A9C96CCA-EAC6-4AA6-9CCD-26AE347F98CD}" dt="2021-05-31T20:22:43.405" v="410" actId="14100"/>
          <ac:spMkLst>
            <pc:docMk/>
            <pc:sldMk cId="1488735706" sldId="309"/>
            <ac:spMk id="5" creationId="{015DB378-97A2-4CD0-AA4D-5ECEBED90A99}"/>
          </ac:spMkLst>
        </pc:spChg>
        <pc:spChg chg="mod">
          <ac:chgData name="Kaihao Fan" userId="S::kaihaofan@uchicago.edu::b370d45a-3695-4f84-ac82-851fdab31085" providerId="AD" clId="Web-{A9C96CCA-EAC6-4AA6-9CCD-26AE347F98CD}" dt="2021-05-31T20:22:46.640" v="411" actId="1076"/>
          <ac:spMkLst>
            <pc:docMk/>
            <pc:sldMk cId="1488735706" sldId="309"/>
            <ac:spMk id="6" creationId="{3E573D38-D2CA-458F-BDC9-498188438D17}"/>
          </ac:spMkLst>
        </pc:spChg>
        <pc:spChg chg="mod">
          <ac:chgData name="Kaihao Fan" userId="S::kaihaofan@uchicago.edu::b370d45a-3695-4f84-ac82-851fdab31085" providerId="AD" clId="Web-{A9C96CCA-EAC6-4AA6-9CCD-26AE347F98CD}" dt="2021-05-31T20:22:50.218" v="412" actId="1076"/>
          <ac:spMkLst>
            <pc:docMk/>
            <pc:sldMk cId="1488735706" sldId="309"/>
            <ac:spMk id="7" creationId="{8ADAE133-7199-44C5-AF60-A046E2841AB4}"/>
          </ac:spMkLst>
        </pc:spChg>
        <pc:spChg chg="add del mod">
          <ac:chgData name="Kaihao Fan" userId="S::kaihaofan@uchicago.edu::b370d45a-3695-4f84-ac82-851fdab31085" providerId="AD" clId="Web-{A9C96CCA-EAC6-4AA6-9CCD-26AE347F98CD}" dt="2021-05-31T20:10:14.399" v="271"/>
          <ac:spMkLst>
            <pc:docMk/>
            <pc:sldMk cId="1488735706" sldId="309"/>
            <ac:spMk id="8" creationId="{221CC2FF-06DD-4EF6-89C8-4D567600921F}"/>
          </ac:spMkLst>
        </pc:spChg>
        <pc:spChg chg="del">
          <ac:chgData name="Kaihao Fan" userId="S::kaihaofan@uchicago.edu::b370d45a-3695-4f84-ac82-851fdab31085" providerId="AD" clId="Web-{A9C96CCA-EAC6-4AA6-9CCD-26AE347F98CD}" dt="2021-05-31T20:26:44.459" v="462"/>
          <ac:spMkLst>
            <pc:docMk/>
            <pc:sldMk cId="1488735706" sldId="309"/>
            <ac:spMk id="8" creationId="{B8E961A3-548E-47F3-92B5-1D8FEA696D79}"/>
          </ac:spMkLst>
        </pc:spChg>
        <pc:spChg chg="add del mod">
          <ac:chgData name="Kaihao Fan" userId="S::kaihaofan@uchicago.edu::b370d45a-3695-4f84-ac82-851fdab31085" providerId="AD" clId="Web-{A9C96CCA-EAC6-4AA6-9CCD-26AE347F98CD}" dt="2021-05-31T20:10:14.399" v="270"/>
          <ac:spMkLst>
            <pc:docMk/>
            <pc:sldMk cId="1488735706" sldId="309"/>
            <ac:spMk id="9" creationId="{855EEE0F-81F8-4245-8489-289D9D4DBC39}"/>
          </ac:spMkLst>
        </pc:spChg>
        <pc:spChg chg="add del mod">
          <ac:chgData name="Kaihao Fan" userId="S::kaihaofan@uchicago.edu::b370d45a-3695-4f84-ac82-851fdab31085" providerId="AD" clId="Web-{A9C96CCA-EAC6-4AA6-9CCD-26AE347F98CD}" dt="2021-05-31T20:10:14.399" v="269"/>
          <ac:spMkLst>
            <pc:docMk/>
            <pc:sldMk cId="1488735706" sldId="309"/>
            <ac:spMk id="10" creationId="{D0C835BD-534B-4CA6-9BE2-5F4738F38053}"/>
          </ac:spMkLst>
        </pc:spChg>
        <pc:spChg chg="add del mod">
          <ac:chgData name="Kaihao Fan" userId="S::kaihaofan@uchicago.edu::b370d45a-3695-4f84-ac82-851fdab31085" providerId="AD" clId="Web-{A9C96CCA-EAC6-4AA6-9CCD-26AE347F98CD}" dt="2021-05-31T20:10:14.399" v="268"/>
          <ac:spMkLst>
            <pc:docMk/>
            <pc:sldMk cId="1488735706" sldId="309"/>
            <ac:spMk id="11" creationId="{C67F50DF-163E-4F4C-9389-D65DC7BD2E71}"/>
          </ac:spMkLst>
        </pc:spChg>
        <pc:spChg chg="add del mod">
          <ac:chgData name="Kaihao Fan" userId="S::kaihaofan@uchicago.edu::b370d45a-3695-4f84-ac82-851fdab31085" providerId="AD" clId="Web-{A9C96CCA-EAC6-4AA6-9CCD-26AE347F98CD}" dt="2021-05-31T20:10:14.399" v="267"/>
          <ac:spMkLst>
            <pc:docMk/>
            <pc:sldMk cId="1488735706" sldId="309"/>
            <ac:spMk id="12" creationId="{2B1C34B9-65FB-4FDB-84A2-8458E0431885}"/>
          </ac:spMkLst>
        </pc:spChg>
        <pc:spChg chg="add del mod">
          <ac:chgData name="Kaihao Fan" userId="S::kaihaofan@uchicago.edu::b370d45a-3695-4f84-ac82-851fdab31085" providerId="AD" clId="Web-{A9C96CCA-EAC6-4AA6-9CCD-26AE347F98CD}" dt="2021-05-31T20:10:14.399" v="266"/>
          <ac:spMkLst>
            <pc:docMk/>
            <pc:sldMk cId="1488735706" sldId="309"/>
            <ac:spMk id="13" creationId="{1734BE3F-8D25-4D06-BF64-CA124A2634F6}"/>
          </ac:spMkLst>
        </pc:spChg>
        <pc:spChg chg="add del mod">
          <ac:chgData name="Kaihao Fan" userId="S::kaihaofan@uchicago.edu::b370d45a-3695-4f84-ac82-851fdab31085" providerId="AD" clId="Web-{A9C96CCA-EAC6-4AA6-9CCD-26AE347F98CD}" dt="2021-05-31T20:10:14.399" v="265"/>
          <ac:spMkLst>
            <pc:docMk/>
            <pc:sldMk cId="1488735706" sldId="309"/>
            <ac:spMk id="14" creationId="{135CE036-EF69-425D-BCA6-6A4EA630F902}"/>
          </ac:spMkLst>
        </pc:spChg>
        <pc:spChg chg="add del mod">
          <ac:chgData name="Kaihao Fan" userId="S::kaihaofan@uchicago.edu::b370d45a-3695-4f84-ac82-851fdab31085" providerId="AD" clId="Web-{A9C96CCA-EAC6-4AA6-9CCD-26AE347F98CD}" dt="2021-05-31T20:10:14.399" v="264"/>
          <ac:spMkLst>
            <pc:docMk/>
            <pc:sldMk cId="1488735706" sldId="309"/>
            <ac:spMk id="15" creationId="{CA24F7D2-D3F7-4754-A59C-D01C6A9FD758}"/>
          </ac:spMkLst>
        </pc:spChg>
        <pc:spChg chg="add del mod">
          <ac:chgData name="Kaihao Fan" userId="S::kaihaofan@uchicago.edu::b370d45a-3695-4f84-ac82-851fdab31085" providerId="AD" clId="Web-{A9C96CCA-EAC6-4AA6-9CCD-26AE347F98CD}" dt="2021-05-31T20:10:14.399" v="263"/>
          <ac:spMkLst>
            <pc:docMk/>
            <pc:sldMk cId="1488735706" sldId="309"/>
            <ac:spMk id="16" creationId="{C45567EE-E202-4591-A6E4-D9CAEB9AD69E}"/>
          </ac:spMkLst>
        </pc:spChg>
        <pc:spChg chg="add del">
          <ac:chgData name="Kaihao Fan" userId="S::kaihaofan@uchicago.edu::b370d45a-3695-4f84-ac82-851fdab31085" providerId="AD" clId="Web-{A9C96CCA-EAC6-4AA6-9CCD-26AE347F98CD}" dt="2021-05-31T20:10:18.071" v="273"/>
          <ac:spMkLst>
            <pc:docMk/>
            <pc:sldMk cId="1488735706" sldId="309"/>
            <ac:spMk id="17" creationId="{879829B6-9754-424F-BFD3-E0CC15139FC5}"/>
          </ac:spMkLst>
        </pc:spChg>
        <pc:spChg chg="add mod">
          <ac:chgData name="Kaihao Fan" userId="S::kaihaofan@uchicago.edu::b370d45a-3695-4f84-ac82-851fdab31085" providerId="AD" clId="Web-{A9C96CCA-EAC6-4AA6-9CCD-26AE347F98CD}" dt="2021-05-31T20:23:07.234" v="416" actId="1076"/>
          <ac:spMkLst>
            <pc:docMk/>
            <pc:sldMk cId="1488735706" sldId="309"/>
            <ac:spMk id="18" creationId="{15FB0D5E-4A2E-4E47-8CC0-1C6028848768}"/>
          </ac:spMkLst>
        </pc:spChg>
        <pc:spChg chg="add mod">
          <ac:chgData name="Kaihao Fan" userId="S::kaihaofan@uchicago.edu::b370d45a-3695-4f84-ac82-851fdab31085" providerId="AD" clId="Web-{A9C96CCA-EAC6-4AA6-9CCD-26AE347F98CD}" dt="2021-05-31T20:23:07.234" v="417" actId="1076"/>
          <ac:spMkLst>
            <pc:docMk/>
            <pc:sldMk cId="1488735706" sldId="309"/>
            <ac:spMk id="19" creationId="{2B34753E-8DEC-49A8-B405-BCD6AC820850}"/>
          </ac:spMkLst>
        </pc:spChg>
        <pc:spChg chg="add mod">
          <ac:chgData name="Kaihao Fan" userId="S::kaihaofan@uchicago.edu::b370d45a-3695-4f84-ac82-851fdab31085" providerId="AD" clId="Web-{A9C96CCA-EAC6-4AA6-9CCD-26AE347F98CD}" dt="2021-05-31T20:23:07.250" v="418" actId="1076"/>
          <ac:spMkLst>
            <pc:docMk/>
            <pc:sldMk cId="1488735706" sldId="309"/>
            <ac:spMk id="20" creationId="{EBFF5BA2-B9F6-417E-90FC-CC979968D872}"/>
          </ac:spMkLst>
        </pc:spChg>
        <pc:spChg chg="add mod">
          <ac:chgData name="Kaihao Fan" userId="S::kaihaofan@uchicago.edu::b370d45a-3695-4f84-ac82-851fdab31085" providerId="AD" clId="Web-{A9C96CCA-EAC6-4AA6-9CCD-26AE347F98CD}" dt="2021-05-31T20:23:07.250" v="419" actId="1076"/>
          <ac:spMkLst>
            <pc:docMk/>
            <pc:sldMk cId="1488735706" sldId="309"/>
            <ac:spMk id="21" creationId="{6161EEC2-10C2-4843-BCFB-A9025AE5660F}"/>
          </ac:spMkLst>
        </pc:spChg>
        <pc:spChg chg="add mod">
          <ac:chgData name="Kaihao Fan" userId="S::kaihaofan@uchicago.edu::b370d45a-3695-4f84-ac82-851fdab31085" providerId="AD" clId="Web-{A9C96CCA-EAC6-4AA6-9CCD-26AE347F98CD}" dt="2021-05-31T20:23:07.265" v="420" actId="1076"/>
          <ac:spMkLst>
            <pc:docMk/>
            <pc:sldMk cId="1488735706" sldId="309"/>
            <ac:spMk id="22" creationId="{B9A46F17-0DB7-42F2-83F4-3A586E539A1E}"/>
          </ac:spMkLst>
        </pc:spChg>
        <pc:spChg chg="add mod">
          <ac:chgData name="Kaihao Fan" userId="S::kaihaofan@uchicago.edu::b370d45a-3695-4f84-ac82-851fdab31085" providerId="AD" clId="Web-{A9C96CCA-EAC6-4AA6-9CCD-26AE347F98CD}" dt="2021-05-31T20:23:07.265" v="421" actId="1076"/>
          <ac:spMkLst>
            <pc:docMk/>
            <pc:sldMk cId="1488735706" sldId="309"/>
            <ac:spMk id="23" creationId="{37E61BAA-7914-4936-AB2B-B8AC4491BE92}"/>
          </ac:spMkLst>
        </pc:spChg>
        <pc:spChg chg="add mod">
          <ac:chgData name="Kaihao Fan" userId="S::kaihaofan@uchicago.edu::b370d45a-3695-4f84-ac82-851fdab31085" providerId="AD" clId="Web-{A9C96CCA-EAC6-4AA6-9CCD-26AE347F98CD}" dt="2021-05-31T20:23:07.281" v="422" actId="1076"/>
          <ac:spMkLst>
            <pc:docMk/>
            <pc:sldMk cId="1488735706" sldId="309"/>
            <ac:spMk id="24" creationId="{D7D1AEF3-761B-4FE4-98AA-BFB0F405D193}"/>
          </ac:spMkLst>
        </pc:spChg>
        <pc:spChg chg="add mod">
          <ac:chgData name="Kaihao Fan" userId="S::kaihaofan@uchicago.edu::b370d45a-3695-4f84-ac82-851fdab31085" providerId="AD" clId="Web-{A9C96CCA-EAC6-4AA6-9CCD-26AE347F98CD}" dt="2021-05-31T20:23:07.281" v="423" actId="1076"/>
          <ac:spMkLst>
            <pc:docMk/>
            <pc:sldMk cId="1488735706" sldId="309"/>
            <ac:spMk id="25" creationId="{91C6673E-B8DA-47B1-9E90-06960F6C4C7C}"/>
          </ac:spMkLst>
        </pc:spChg>
        <pc:spChg chg="add mod">
          <ac:chgData name="Kaihao Fan" userId="S::kaihaofan@uchicago.edu::b370d45a-3695-4f84-ac82-851fdab31085" providerId="AD" clId="Web-{A9C96CCA-EAC6-4AA6-9CCD-26AE347F98CD}" dt="2021-05-31T20:23:07.297" v="424" actId="1076"/>
          <ac:spMkLst>
            <pc:docMk/>
            <pc:sldMk cId="1488735706" sldId="309"/>
            <ac:spMk id="26" creationId="{A38FED36-C61C-4894-A2D7-60B114954961}"/>
          </ac:spMkLst>
        </pc:spChg>
        <pc:spChg chg="add del mod">
          <ac:chgData name="Kaihao Fan" userId="S::kaihaofan@uchicago.edu::b370d45a-3695-4f84-ac82-851fdab31085" providerId="AD" clId="Web-{A9C96CCA-EAC6-4AA6-9CCD-26AE347F98CD}" dt="2021-05-31T20:15:37.237" v="326"/>
          <ac:spMkLst>
            <pc:docMk/>
            <pc:sldMk cId="1488735706" sldId="309"/>
            <ac:spMk id="27" creationId="{22EE56E3-3AF7-4307-87A1-DBB845F2AE61}"/>
          </ac:spMkLst>
        </pc:spChg>
        <pc:spChg chg="add mod">
          <ac:chgData name="Kaihao Fan" userId="S::kaihaofan@uchicago.edu::b370d45a-3695-4f84-ac82-851fdab31085" providerId="AD" clId="Web-{A9C96CCA-EAC6-4AA6-9CCD-26AE347F98CD}" dt="2021-05-31T20:23:07.312" v="426" actId="1076"/>
          <ac:spMkLst>
            <pc:docMk/>
            <pc:sldMk cId="1488735706" sldId="309"/>
            <ac:spMk id="28" creationId="{BC0354C7-FD9E-4BD6-8672-36AEEA79A9C8}"/>
          </ac:spMkLst>
        </pc:spChg>
        <pc:spChg chg="add mod">
          <ac:chgData name="Kaihao Fan" userId="S::kaihaofan@uchicago.edu::b370d45a-3695-4f84-ac82-851fdab31085" providerId="AD" clId="Web-{A9C96CCA-EAC6-4AA6-9CCD-26AE347F98CD}" dt="2021-05-31T20:23:07.312" v="427" actId="1076"/>
          <ac:spMkLst>
            <pc:docMk/>
            <pc:sldMk cId="1488735706" sldId="309"/>
            <ac:spMk id="29" creationId="{A05C2ECE-442A-4A68-A8AE-1BFA8F85C200}"/>
          </ac:spMkLst>
        </pc:spChg>
        <pc:spChg chg="add mod">
          <ac:chgData name="Kaihao Fan" userId="S::kaihaofan@uchicago.edu::b370d45a-3695-4f84-ac82-851fdab31085" providerId="AD" clId="Web-{A9C96CCA-EAC6-4AA6-9CCD-26AE347F98CD}" dt="2021-05-31T20:23:07.328" v="428" actId="1076"/>
          <ac:spMkLst>
            <pc:docMk/>
            <pc:sldMk cId="1488735706" sldId="309"/>
            <ac:spMk id="30" creationId="{CDBA093A-12D0-41AA-8A27-8A4B5648CA8B}"/>
          </ac:spMkLst>
        </pc:spChg>
        <pc:spChg chg="add mod">
          <ac:chgData name="Kaihao Fan" userId="S::kaihaofan@uchicago.edu::b370d45a-3695-4f84-ac82-851fdab31085" providerId="AD" clId="Web-{A9C96CCA-EAC6-4AA6-9CCD-26AE347F98CD}" dt="2021-05-31T20:23:07.328" v="429" actId="1076"/>
          <ac:spMkLst>
            <pc:docMk/>
            <pc:sldMk cId="1488735706" sldId="309"/>
            <ac:spMk id="31" creationId="{E755C1EF-A326-4F44-AF51-5A05F3A47339}"/>
          </ac:spMkLst>
        </pc:spChg>
        <pc:spChg chg="add mod">
          <ac:chgData name="Kaihao Fan" userId="S::kaihaofan@uchicago.edu::b370d45a-3695-4f84-ac82-851fdab31085" providerId="AD" clId="Web-{A9C96CCA-EAC6-4AA6-9CCD-26AE347F98CD}" dt="2021-05-31T20:23:07.344" v="430" actId="1076"/>
          <ac:spMkLst>
            <pc:docMk/>
            <pc:sldMk cId="1488735706" sldId="309"/>
            <ac:spMk id="32" creationId="{3C962636-170C-44BD-8693-03EF56633984}"/>
          </ac:spMkLst>
        </pc:spChg>
        <pc:spChg chg="add del">
          <ac:chgData name="Kaihao Fan" userId="S::kaihaofan@uchicago.edu::b370d45a-3695-4f84-ac82-851fdab31085" providerId="AD" clId="Web-{A9C96CCA-EAC6-4AA6-9CCD-26AE347F98CD}" dt="2021-05-31T20:22:52.124" v="413"/>
          <ac:spMkLst>
            <pc:docMk/>
            <pc:sldMk cId="1488735706" sldId="309"/>
            <ac:spMk id="33" creationId="{0EE2640E-9DD0-46C7-83CB-AE3C1EF9FABD}"/>
          </ac:spMkLst>
        </pc:spChg>
        <pc:spChg chg="add mod">
          <ac:chgData name="Kaihao Fan" userId="S::kaihaofan@uchicago.edu::b370d45a-3695-4f84-ac82-851fdab31085" providerId="AD" clId="Web-{A9C96CCA-EAC6-4AA6-9CCD-26AE347F98CD}" dt="2021-05-31T20:28:24.103" v="493" actId="1076"/>
          <ac:spMkLst>
            <pc:docMk/>
            <pc:sldMk cId="1488735706" sldId="309"/>
            <ac:spMk id="34" creationId="{97D90EB8-452F-4D39-A499-C057A0721B6E}"/>
          </ac:spMkLst>
        </pc:spChg>
        <pc:spChg chg="add mod">
          <ac:chgData name="Kaihao Fan" userId="S::kaihaofan@uchicago.edu::b370d45a-3695-4f84-ac82-851fdab31085" providerId="AD" clId="Web-{A9C96CCA-EAC6-4AA6-9CCD-26AE347F98CD}" dt="2021-05-31T20:23:52.063" v="457" actId="1076"/>
          <ac:spMkLst>
            <pc:docMk/>
            <pc:sldMk cId="1488735706" sldId="309"/>
            <ac:spMk id="35" creationId="{11B17242-6A86-4487-B82A-34C5C3B81745}"/>
          </ac:spMkLst>
        </pc:spChg>
        <pc:spChg chg="add mod">
          <ac:chgData name="Kaihao Fan" userId="S::kaihaofan@uchicago.edu::b370d45a-3695-4f84-ac82-851fdab31085" providerId="AD" clId="Web-{A9C96CCA-EAC6-4AA6-9CCD-26AE347F98CD}" dt="2021-05-31T20:24:21.392" v="461"/>
          <ac:spMkLst>
            <pc:docMk/>
            <pc:sldMk cId="1488735706" sldId="309"/>
            <ac:spMk id="36" creationId="{F073B03C-D475-4855-A5F2-D96128C982B7}"/>
          </ac:spMkLst>
        </pc:spChg>
        <pc:spChg chg="add mod">
          <ac:chgData name="Kaihao Fan" userId="S::kaihaofan@uchicago.edu::b370d45a-3695-4f84-ac82-851fdab31085" providerId="AD" clId="Web-{A9C96CCA-EAC6-4AA6-9CCD-26AE347F98CD}" dt="2021-05-31T20:27:35.429" v="474" actId="14100"/>
          <ac:spMkLst>
            <pc:docMk/>
            <pc:sldMk cId="1488735706" sldId="309"/>
            <ac:spMk id="40" creationId="{D85B2991-DE79-4F2C-A277-87C030356B33}"/>
          </ac:spMkLst>
        </pc:spChg>
        <pc:spChg chg="add mod">
          <ac:chgData name="Kaihao Fan" userId="S::kaihaofan@uchicago.edu::b370d45a-3695-4f84-ac82-851fdab31085" providerId="AD" clId="Web-{A9C96CCA-EAC6-4AA6-9CCD-26AE347F98CD}" dt="2021-05-31T20:27:29.117" v="473" actId="1076"/>
          <ac:spMkLst>
            <pc:docMk/>
            <pc:sldMk cId="1488735706" sldId="309"/>
            <ac:spMk id="41" creationId="{1DBB70D0-A3A9-429F-B9D5-FABA3DD58896}"/>
          </ac:spMkLst>
        </pc:spChg>
        <pc:spChg chg="add mod">
          <ac:chgData name="Kaihao Fan" userId="S::kaihaofan@uchicago.edu::b370d45a-3695-4f84-ac82-851fdab31085" providerId="AD" clId="Web-{A9C96CCA-EAC6-4AA6-9CCD-26AE347F98CD}" dt="2021-05-31T20:29:30.702" v="498" actId="14100"/>
          <ac:spMkLst>
            <pc:docMk/>
            <pc:sldMk cId="1488735706" sldId="309"/>
            <ac:spMk id="42" creationId="{945753DE-2FC7-4D47-B897-4EA26E444726}"/>
          </ac:spMkLst>
        </pc:spChg>
        <pc:picChg chg="add mod">
          <ac:chgData name="Kaihao Fan" userId="S::kaihaofan@uchicago.edu::b370d45a-3695-4f84-ac82-851fdab31085" providerId="AD" clId="Web-{A9C96CCA-EAC6-4AA6-9CCD-26AE347F98CD}" dt="2021-05-31T20:27:08.116" v="468" actId="1076"/>
          <ac:picMkLst>
            <pc:docMk/>
            <pc:sldMk cId="1488735706" sldId="309"/>
            <ac:picMk id="38" creationId="{070403F4-E182-4961-9E0C-63EF40786357}"/>
          </ac:picMkLst>
        </pc:picChg>
      </pc:sldChg>
      <pc:sldChg chg="addSp modSp add replId">
        <pc:chgData name="Kaihao Fan" userId="S::kaihaofan@uchicago.edu::b370d45a-3695-4f84-ac82-851fdab31085" providerId="AD" clId="Web-{A9C96CCA-EAC6-4AA6-9CCD-26AE347F98CD}" dt="2021-05-31T19:56:31.634" v="180" actId="1076"/>
        <pc:sldMkLst>
          <pc:docMk/>
          <pc:sldMk cId="2507421636" sldId="321"/>
        </pc:sldMkLst>
        <pc:spChg chg="mod">
          <ac:chgData name="Kaihao Fan" userId="S::kaihaofan@uchicago.edu::b370d45a-3695-4f84-ac82-851fdab31085" providerId="AD" clId="Web-{A9C96CCA-EAC6-4AA6-9CCD-26AE347F98CD}" dt="2021-05-31T19:51:14.063" v="105" actId="1076"/>
          <ac:spMkLst>
            <pc:docMk/>
            <pc:sldMk cId="2507421636" sldId="321"/>
            <ac:spMk id="2" creationId="{97050509-8E41-4FFC-B064-8F2DF0A25DD2}"/>
          </ac:spMkLst>
        </pc:spChg>
        <pc:spChg chg="add mod">
          <ac:chgData name="Kaihao Fan" userId="S::kaihaofan@uchicago.edu::b370d45a-3695-4f84-ac82-851fdab31085" providerId="AD" clId="Web-{A9C96CCA-EAC6-4AA6-9CCD-26AE347F98CD}" dt="2021-05-31T19:50:42.405" v="94" actId="1076"/>
          <ac:spMkLst>
            <pc:docMk/>
            <pc:sldMk cId="2507421636" sldId="321"/>
            <ac:spMk id="4" creationId="{AAAB877F-504B-4FF7-B5E4-A95BC45BD892}"/>
          </ac:spMkLst>
        </pc:spChg>
        <pc:spChg chg="add mod">
          <ac:chgData name="Kaihao Fan" userId="S::kaihaofan@uchicago.edu::b370d45a-3695-4f84-ac82-851fdab31085" providerId="AD" clId="Web-{A9C96CCA-EAC6-4AA6-9CCD-26AE347F98CD}" dt="2021-05-31T19:50:27.670" v="91" actId="1076"/>
          <ac:spMkLst>
            <pc:docMk/>
            <pc:sldMk cId="2507421636" sldId="321"/>
            <ac:spMk id="5" creationId="{8158C4CA-742B-4ED1-84FC-8677C113F1B4}"/>
          </ac:spMkLst>
        </pc:spChg>
        <pc:spChg chg="add mod">
          <ac:chgData name="Kaihao Fan" userId="S::kaihaofan@uchicago.edu::b370d45a-3695-4f84-ac82-851fdab31085" providerId="AD" clId="Web-{A9C96CCA-EAC6-4AA6-9CCD-26AE347F98CD}" dt="2021-05-31T19:50:30.983" v="92" actId="1076"/>
          <ac:spMkLst>
            <pc:docMk/>
            <pc:sldMk cId="2507421636" sldId="321"/>
            <ac:spMk id="8" creationId="{7CF86BF2-83A1-4468-9039-898D913419D7}"/>
          </ac:spMkLst>
        </pc:spChg>
        <pc:spChg chg="mod">
          <ac:chgData name="Kaihao Fan" userId="S::kaihaofan@uchicago.edu::b370d45a-3695-4f84-ac82-851fdab31085" providerId="AD" clId="Web-{A9C96CCA-EAC6-4AA6-9CCD-26AE347F98CD}" dt="2021-05-31T19:50:56.046" v="103" actId="14100"/>
          <ac:spMkLst>
            <pc:docMk/>
            <pc:sldMk cId="2507421636" sldId="321"/>
            <ac:spMk id="9" creationId="{022EB7BD-2CE2-47A5-A3A8-4925AA3E3E85}"/>
          </ac:spMkLst>
        </pc:spChg>
        <pc:spChg chg="add mod">
          <ac:chgData name="Kaihao Fan" userId="S::kaihaofan@uchicago.edu::b370d45a-3695-4f84-ac82-851fdab31085" providerId="AD" clId="Web-{A9C96CCA-EAC6-4AA6-9CCD-26AE347F98CD}" dt="2021-05-31T19:50:35.373" v="93" actId="1076"/>
          <ac:spMkLst>
            <pc:docMk/>
            <pc:sldMk cId="2507421636" sldId="321"/>
            <ac:spMk id="12" creationId="{8C812B26-CCAB-4464-BFBC-0C885B85A95D}"/>
          </ac:spMkLst>
        </pc:spChg>
        <pc:spChg chg="mod">
          <ac:chgData name="Kaihao Fan" userId="S::kaihaofan@uchicago.edu::b370d45a-3695-4f84-ac82-851fdab31085" providerId="AD" clId="Web-{A9C96CCA-EAC6-4AA6-9CCD-26AE347F98CD}" dt="2021-05-31T19:56:25.697" v="178" actId="1076"/>
          <ac:spMkLst>
            <pc:docMk/>
            <pc:sldMk cId="2507421636" sldId="321"/>
            <ac:spMk id="25" creationId="{26AB244D-6A91-4A82-97BD-4CFD4EE76B8E}"/>
          </ac:spMkLst>
        </pc:spChg>
        <pc:spChg chg="mod">
          <ac:chgData name="Kaihao Fan" userId="S::kaihaofan@uchicago.edu::b370d45a-3695-4f84-ac82-851fdab31085" providerId="AD" clId="Web-{A9C96CCA-EAC6-4AA6-9CCD-26AE347F98CD}" dt="2021-05-31T19:56:27.853" v="179" actId="1076"/>
          <ac:spMkLst>
            <pc:docMk/>
            <pc:sldMk cId="2507421636" sldId="321"/>
            <ac:spMk id="27" creationId="{BCE97860-D93A-424B-90F8-6E05A2660763}"/>
          </ac:spMkLst>
        </pc:spChg>
        <pc:spChg chg="mod">
          <ac:chgData name="Kaihao Fan" userId="S::kaihaofan@uchicago.edu::b370d45a-3695-4f84-ac82-851fdab31085" providerId="AD" clId="Web-{A9C96CCA-EAC6-4AA6-9CCD-26AE347F98CD}" dt="2021-05-31T19:56:31.634" v="180" actId="1076"/>
          <ac:spMkLst>
            <pc:docMk/>
            <pc:sldMk cId="2507421636" sldId="321"/>
            <ac:spMk id="29" creationId="{98BFED6F-FA24-461F-9DB2-6A813668551F}"/>
          </ac:spMkLst>
        </pc:spChg>
        <pc:picChg chg="add mod">
          <ac:chgData name="Kaihao Fan" userId="S::kaihaofan@uchicago.edu::b370d45a-3695-4f84-ac82-851fdab31085" providerId="AD" clId="Web-{A9C96CCA-EAC6-4AA6-9CCD-26AE347F98CD}" dt="2021-05-31T19:50:17.467" v="87" actId="1076"/>
          <ac:picMkLst>
            <pc:docMk/>
            <pc:sldMk cId="2507421636" sldId="321"/>
            <ac:picMk id="3" creationId="{7099D7FC-87DD-47A3-8B7F-32088D7585FA}"/>
          </ac:picMkLst>
        </pc:picChg>
        <pc:picChg chg="mod">
          <ac:chgData name="Kaihao Fan" userId="S::kaihaofan@uchicago.edu::b370d45a-3695-4f84-ac82-851fdab31085" providerId="AD" clId="Web-{A9C96CCA-EAC6-4AA6-9CCD-26AE347F98CD}" dt="2021-05-31T19:49:35.309" v="74" actId="1076"/>
          <ac:picMkLst>
            <pc:docMk/>
            <pc:sldMk cId="2507421636" sldId="321"/>
            <ac:picMk id="14" creationId="{7EC4A16B-E589-4CA9-88B7-19BDD455C1F9}"/>
          </ac:picMkLst>
        </pc:picChg>
      </pc:sldChg>
      <pc:sldChg chg="addSp delSp modSp add replId">
        <pc:chgData name="Kaihao Fan" userId="S::kaihaofan@uchicago.edu::b370d45a-3695-4f84-ac82-851fdab31085" providerId="AD" clId="Web-{A9C96CCA-EAC6-4AA6-9CCD-26AE347F98CD}" dt="2021-05-31T19:56:50.213" v="186" actId="1076"/>
        <pc:sldMkLst>
          <pc:docMk/>
          <pc:sldMk cId="1149320867" sldId="322"/>
        </pc:sldMkLst>
        <pc:spChg chg="del">
          <ac:chgData name="Kaihao Fan" userId="S::kaihaofan@uchicago.edu::b370d45a-3695-4f84-ac82-851fdab31085" providerId="AD" clId="Web-{A9C96CCA-EAC6-4AA6-9CCD-26AE347F98CD}" dt="2021-05-31T19:54:16.068" v="148"/>
          <ac:spMkLst>
            <pc:docMk/>
            <pc:sldMk cId="1149320867" sldId="322"/>
            <ac:spMk id="4" creationId="{AAAB877F-504B-4FF7-B5E4-A95BC45BD892}"/>
          </ac:spMkLst>
        </pc:spChg>
        <pc:spChg chg="mod">
          <ac:chgData name="Kaihao Fan" userId="S::kaihaofan@uchicago.edu::b370d45a-3695-4f84-ac82-851fdab31085" providerId="AD" clId="Web-{A9C96CCA-EAC6-4AA6-9CCD-26AE347F98CD}" dt="2021-05-31T19:54:52.397" v="157" actId="20577"/>
          <ac:spMkLst>
            <pc:docMk/>
            <pc:sldMk cId="1149320867" sldId="322"/>
            <ac:spMk id="5" creationId="{8158C4CA-742B-4ED1-84FC-8677C113F1B4}"/>
          </ac:spMkLst>
        </pc:spChg>
        <pc:spChg chg="mod">
          <ac:chgData name="Kaihao Fan" userId="S::kaihaofan@uchicago.edu::b370d45a-3695-4f84-ac82-851fdab31085" providerId="AD" clId="Web-{A9C96CCA-EAC6-4AA6-9CCD-26AE347F98CD}" dt="2021-05-31T19:55:26.195" v="169" actId="20577"/>
          <ac:spMkLst>
            <pc:docMk/>
            <pc:sldMk cId="1149320867" sldId="322"/>
            <ac:spMk id="8" creationId="{7CF86BF2-83A1-4468-9039-898D913419D7}"/>
          </ac:spMkLst>
        </pc:spChg>
        <pc:spChg chg="mod">
          <ac:chgData name="Kaihao Fan" userId="S::kaihaofan@uchicago.edu::b370d45a-3695-4f84-ac82-851fdab31085" providerId="AD" clId="Web-{A9C96CCA-EAC6-4AA6-9CCD-26AE347F98CD}" dt="2021-05-31T19:52:02.611" v="123" actId="20577"/>
          <ac:spMkLst>
            <pc:docMk/>
            <pc:sldMk cId="1149320867" sldId="322"/>
            <ac:spMk id="9" creationId="{022EB7BD-2CE2-47A5-A3A8-4925AA3E3E85}"/>
          </ac:spMkLst>
        </pc:spChg>
        <pc:spChg chg="mod">
          <ac:chgData name="Kaihao Fan" userId="S::kaihaofan@uchicago.edu::b370d45a-3695-4f84-ac82-851fdab31085" providerId="AD" clId="Web-{A9C96CCA-EAC6-4AA6-9CCD-26AE347F98CD}" dt="2021-05-31T19:55:30.133" v="170" actId="20577"/>
          <ac:spMkLst>
            <pc:docMk/>
            <pc:sldMk cId="1149320867" sldId="322"/>
            <ac:spMk id="12" creationId="{8C812B26-CCAB-4464-BFBC-0C885B85A95D}"/>
          </ac:spMkLst>
        </pc:spChg>
        <pc:spChg chg="add mod">
          <ac:chgData name="Kaihao Fan" userId="S::kaihaofan@uchicago.edu::b370d45a-3695-4f84-ac82-851fdab31085" providerId="AD" clId="Web-{A9C96CCA-EAC6-4AA6-9CCD-26AE347F98CD}" dt="2021-05-31T19:53:02.644" v="133" actId="1076"/>
          <ac:spMkLst>
            <pc:docMk/>
            <pc:sldMk cId="1149320867" sldId="322"/>
            <ac:spMk id="13" creationId="{9633781F-0C7E-4FAA-85B3-ED8D0F7C9DA4}"/>
          </ac:spMkLst>
        </pc:spChg>
        <pc:spChg chg="mod">
          <ac:chgData name="Kaihao Fan" userId="S::kaihaofan@uchicago.edu::b370d45a-3695-4f84-ac82-851fdab31085" providerId="AD" clId="Web-{A9C96CCA-EAC6-4AA6-9CCD-26AE347F98CD}" dt="2021-05-31T19:56:43.650" v="184" actId="1076"/>
          <ac:spMkLst>
            <pc:docMk/>
            <pc:sldMk cId="1149320867" sldId="322"/>
            <ac:spMk id="25" creationId="{26AB244D-6A91-4A82-97BD-4CFD4EE76B8E}"/>
          </ac:spMkLst>
        </pc:spChg>
        <pc:spChg chg="mod">
          <ac:chgData name="Kaihao Fan" userId="S::kaihaofan@uchicago.edu::b370d45a-3695-4f84-ac82-851fdab31085" providerId="AD" clId="Web-{A9C96CCA-EAC6-4AA6-9CCD-26AE347F98CD}" dt="2021-05-31T19:56:46.947" v="185" actId="1076"/>
          <ac:spMkLst>
            <pc:docMk/>
            <pc:sldMk cId="1149320867" sldId="322"/>
            <ac:spMk id="27" creationId="{BCE97860-D93A-424B-90F8-6E05A2660763}"/>
          </ac:spMkLst>
        </pc:spChg>
        <pc:spChg chg="mod">
          <ac:chgData name="Kaihao Fan" userId="S::kaihaofan@uchicago.edu::b370d45a-3695-4f84-ac82-851fdab31085" providerId="AD" clId="Web-{A9C96CCA-EAC6-4AA6-9CCD-26AE347F98CD}" dt="2021-05-31T19:56:50.213" v="186" actId="1076"/>
          <ac:spMkLst>
            <pc:docMk/>
            <pc:sldMk cId="1149320867" sldId="322"/>
            <ac:spMk id="29" creationId="{98BFED6F-FA24-461F-9DB2-6A813668551F}"/>
          </ac:spMkLst>
        </pc:spChg>
        <pc:picChg chg="del">
          <ac:chgData name="Kaihao Fan" userId="S::kaihaofan@uchicago.edu::b370d45a-3695-4f84-ac82-851fdab31085" providerId="AD" clId="Web-{A9C96CCA-EAC6-4AA6-9CCD-26AE347F98CD}" dt="2021-05-31T19:54:16.068" v="149"/>
          <ac:picMkLst>
            <pc:docMk/>
            <pc:sldMk cId="1149320867" sldId="322"/>
            <ac:picMk id="3" creationId="{7099D7FC-87DD-47A3-8B7F-32088D7585FA}"/>
          </ac:picMkLst>
        </pc:picChg>
        <pc:picChg chg="add mod">
          <ac:chgData name="Kaihao Fan" userId="S::kaihaofan@uchicago.edu::b370d45a-3695-4f84-ac82-851fdab31085" providerId="AD" clId="Web-{A9C96CCA-EAC6-4AA6-9CCD-26AE347F98CD}" dt="2021-05-31T19:52:36.971" v="127" actId="1076"/>
          <ac:picMkLst>
            <pc:docMk/>
            <pc:sldMk cId="1149320867" sldId="322"/>
            <ac:picMk id="11" creationId="{9B89E570-DB82-4D37-AA8D-498E77A7E658}"/>
          </ac:picMkLst>
        </pc:picChg>
        <pc:picChg chg="del">
          <ac:chgData name="Kaihao Fan" userId="S::kaihaofan@uchicago.edu::b370d45a-3695-4f84-ac82-851fdab31085" providerId="AD" clId="Web-{A9C96CCA-EAC6-4AA6-9CCD-26AE347F98CD}" dt="2021-05-31T19:52:40.284" v="128"/>
          <ac:picMkLst>
            <pc:docMk/>
            <pc:sldMk cId="1149320867" sldId="322"/>
            <ac:picMk id="14" creationId="{7EC4A16B-E589-4CA9-88B7-19BDD455C1F9}"/>
          </ac:picMkLst>
        </pc:picChg>
        <pc:picChg chg="add mod modVis">
          <ac:chgData name="Kaihao Fan" userId="S::kaihaofan@uchicago.edu::b370d45a-3695-4f84-ac82-851fdab31085" providerId="AD" clId="Web-{A9C96CCA-EAC6-4AA6-9CCD-26AE347F98CD}" dt="2021-05-31T19:55:57.399" v="174" actId="14100"/>
          <ac:picMkLst>
            <pc:docMk/>
            <pc:sldMk cId="1149320867" sldId="322"/>
            <ac:picMk id="15" creationId="{CA30E17A-04EF-472A-802C-96F41656ABC2}"/>
          </ac:picMkLst>
        </pc:picChg>
      </pc:sldChg>
    </pc:docChg>
  </pc:docChgLst>
  <pc:docChgLst>
    <pc:chgData name="Yuqing Jin" userId="S::yuqingjin@uchicago.edu::7cf26648-e603-4848-9820-0e3c95acaff8" providerId="AD" clId="Web-{16EF27D8-E7B0-4418-8BB4-5115A2FBF110}"/>
    <pc:docChg chg="delSld modSld sldOrd">
      <pc:chgData name="Yuqing Jin" userId="S::yuqingjin@uchicago.edu::7cf26648-e603-4848-9820-0e3c95acaff8" providerId="AD" clId="Web-{16EF27D8-E7B0-4418-8BB4-5115A2FBF110}" dt="2021-05-29T13:57:01.079" v="277"/>
      <pc:docMkLst>
        <pc:docMk/>
      </pc:docMkLst>
      <pc:sldChg chg="modSp">
        <pc:chgData name="Yuqing Jin" userId="S::yuqingjin@uchicago.edu::7cf26648-e603-4848-9820-0e3c95acaff8" providerId="AD" clId="Web-{16EF27D8-E7B0-4418-8BB4-5115A2FBF110}" dt="2021-05-29T13:41:29.106" v="214" actId="20577"/>
        <pc:sldMkLst>
          <pc:docMk/>
          <pc:sldMk cId="703088496" sldId="256"/>
        </pc:sldMkLst>
        <pc:spChg chg="mod">
          <ac:chgData name="Yuqing Jin" userId="S::yuqingjin@uchicago.edu::7cf26648-e603-4848-9820-0e3c95acaff8" providerId="AD" clId="Web-{16EF27D8-E7B0-4418-8BB4-5115A2FBF110}" dt="2021-05-29T13:41:29.106" v="214" actId="20577"/>
          <ac:spMkLst>
            <pc:docMk/>
            <pc:sldMk cId="703088496" sldId="256"/>
            <ac:spMk id="3" creationId="{00000000-0000-0000-0000-000000000000}"/>
          </ac:spMkLst>
        </pc:spChg>
      </pc:sldChg>
      <pc:sldChg chg="del">
        <pc:chgData name="Yuqing Jin" userId="S::yuqingjin@uchicago.edu::7cf26648-e603-4848-9820-0e3c95acaff8" providerId="AD" clId="Web-{16EF27D8-E7B0-4418-8BB4-5115A2FBF110}" dt="2021-05-29T13:25:52.341" v="155"/>
        <pc:sldMkLst>
          <pc:docMk/>
          <pc:sldMk cId="4115955156" sldId="261"/>
        </pc:sldMkLst>
      </pc:sldChg>
      <pc:sldChg chg="modSp">
        <pc:chgData name="Yuqing Jin" userId="S::yuqingjin@uchicago.edu::7cf26648-e603-4848-9820-0e3c95acaff8" providerId="AD" clId="Web-{16EF27D8-E7B0-4418-8BB4-5115A2FBF110}" dt="2021-05-29T13:42:26.309" v="218" actId="20577"/>
        <pc:sldMkLst>
          <pc:docMk/>
          <pc:sldMk cId="3563214999" sldId="262"/>
        </pc:sldMkLst>
        <pc:spChg chg="mod">
          <ac:chgData name="Yuqing Jin" userId="S::yuqingjin@uchicago.edu::7cf26648-e603-4848-9820-0e3c95acaff8" providerId="AD" clId="Web-{16EF27D8-E7B0-4418-8BB4-5115A2FBF110}" dt="2021-05-29T13:42:26.309" v="218" actId="20577"/>
          <ac:spMkLst>
            <pc:docMk/>
            <pc:sldMk cId="3563214999" sldId="262"/>
            <ac:spMk id="3" creationId="{9BC6EB20-5D06-49B8-9C42-C0A9DBC7EE32}"/>
          </ac:spMkLst>
        </pc:spChg>
      </pc:sldChg>
      <pc:sldChg chg="del">
        <pc:chgData name="Yuqing Jin" userId="S::yuqingjin@uchicago.edu::7cf26648-e603-4848-9820-0e3c95acaff8" providerId="AD" clId="Web-{16EF27D8-E7B0-4418-8BB4-5115A2FBF110}" dt="2021-05-29T13:26:03.200" v="156"/>
        <pc:sldMkLst>
          <pc:docMk/>
          <pc:sldMk cId="2866037697" sldId="263"/>
        </pc:sldMkLst>
      </pc:sldChg>
      <pc:sldChg chg="del">
        <pc:chgData name="Yuqing Jin" userId="S::yuqingjin@uchicago.edu::7cf26648-e603-4848-9820-0e3c95acaff8" providerId="AD" clId="Web-{16EF27D8-E7B0-4418-8BB4-5115A2FBF110}" dt="2021-05-29T13:26:12.122" v="157"/>
        <pc:sldMkLst>
          <pc:docMk/>
          <pc:sldMk cId="1887485722" sldId="265"/>
        </pc:sldMkLst>
      </pc:sldChg>
      <pc:sldChg chg="addSp modSp">
        <pc:chgData name="Yuqing Jin" userId="S::yuqingjin@uchicago.edu::7cf26648-e603-4848-9820-0e3c95acaff8" providerId="AD" clId="Web-{16EF27D8-E7B0-4418-8BB4-5115A2FBF110}" dt="2021-05-29T13:46:46.731" v="244" actId="20577"/>
        <pc:sldMkLst>
          <pc:docMk/>
          <pc:sldMk cId="4101963032" sldId="275"/>
        </pc:sldMkLst>
        <pc:spChg chg="mod">
          <ac:chgData name="Yuqing Jin" userId="S::yuqingjin@uchicago.edu::7cf26648-e603-4848-9820-0e3c95acaff8" providerId="AD" clId="Web-{16EF27D8-E7B0-4418-8BB4-5115A2FBF110}" dt="2021-05-29T13:46:46.731" v="244" actId="20577"/>
          <ac:spMkLst>
            <pc:docMk/>
            <pc:sldMk cId="4101963032" sldId="275"/>
            <ac:spMk id="2" creationId="{EE096848-76BE-4F29-AB13-A62B2A62EBCB}"/>
          </ac:spMkLst>
        </pc:spChg>
        <pc:spChg chg="mod">
          <ac:chgData name="Yuqing Jin" userId="S::yuqingjin@uchicago.edu::7cf26648-e603-4848-9820-0e3c95acaff8" providerId="AD" clId="Web-{16EF27D8-E7B0-4418-8BB4-5115A2FBF110}" dt="2021-05-29T13:43:17.669" v="221" actId="20577"/>
          <ac:spMkLst>
            <pc:docMk/>
            <pc:sldMk cId="4101963032" sldId="275"/>
            <ac:spMk id="4" creationId="{C4D898FD-90FD-4020-87DF-BBE32032BAEF}"/>
          </ac:spMkLst>
        </pc:spChg>
        <pc:spChg chg="mod">
          <ac:chgData name="Yuqing Jin" userId="S::yuqingjin@uchicago.edu::7cf26648-e603-4848-9820-0e3c95acaff8" providerId="AD" clId="Web-{16EF27D8-E7B0-4418-8BB4-5115A2FBF110}" dt="2021-05-29T13:43:22.466" v="222" actId="20577"/>
          <ac:spMkLst>
            <pc:docMk/>
            <pc:sldMk cId="4101963032" sldId="275"/>
            <ac:spMk id="6" creationId="{976C063D-F2FB-44FB-8624-17B5F1FD76FB}"/>
          </ac:spMkLst>
        </pc:spChg>
        <pc:spChg chg="mod">
          <ac:chgData name="Yuqing Jin" userId="S::yuqingjin@uchicago.edu::7cf26648-e603-4848-9820-0e3c95acaff8" providerId="AD" clId="Web-{16EF27D8-E7B0-4418-8BB4-5115A2FBF110}" dt="2021-05-29T13:44:50.950" v="233" actId="1076"/>
          <ac:spMkLst>
            <pc:docMk/>
            <pc:sldMk cId="4101963032" sldId="275"/>
            <ac:spMk id="7" creationId="{006DD121-DD0D-43BF-948C-8891E2D7703B}"/>
          </ac:spMkLst>
        </pc:spChg>
        <pc:spChg chg="mod">
          <ac:chgData name="Yuqing Jin" userId="S::yuqingjin@uchicago.edu::7cf26648-e603-4848-9820-0e3c95acaff8" providerId="AD" clId="Web-{16EF27D8-E7B0-4418-8BB4-5115A2FBF110}" dt="2021-05-29T13:43:45.778" v="226" actId="20577"/>
          <ac:spMkLst>
            <pc:docMk/>
            <pc:sldMk cId="4101963032" sldId="275"/>
            <ac:spMk id="8" creationId="{8B8D0BEE-8DFC-417F-B62A-4A8533C65447}"/>
          </ac:spMkLst>
        </pc:spChg>
        <pc:picChg chg="mod">
          <ac:chgData name="Yuqing Jin" userId="S::yuqingjin@uchicago.edu::7cf26648-e603-4848-9820-0e3c95acaff8" providerId="AD" clId="Web-{16EF27D8-E7B0-4418-8BB4-5115A2FBF110}" dt="2021-05-29T13:46:24.137" v="241" actId="1076"/>
          <ac:picMkLst>
            <pc:docMk/>
            <pc:sldMk cId="4101963032" sldId="275"/>
            <ac:picMk id="3" creationId="{83CAC5AC-A8CD-4076-974E-69A1ADD6790A}"/>
          </ac:picMkLst>
        </pc:picChg>
        <pc:picChg chg="mod">
          <ac:chgData name="Yuqing Jin" userId="S::yuqingjin@uchicago.edu::7cf26648-e603-4848-9820-0e3c95acaff8" providerId="AD" clId="Web-{16EF27D8-E7B0-4418-8BB4-5115A2FBF110}" dt="2021-05-29T13:46:21.606" v="240" actId="1076"/>
          <ac:picMkLst>
            <pc:docMk/>
            <pc:sldMk cId="4101963032" sldId="275"/>
            <ac:picMk id="5" creationId="{E79F0061-2B37-4E3D-A55A-643C5B3061F5}"/>
          </ac:picMkLst>
        </pc:picChg>
        <pc:picChg chg="add mod">
          <ac:chgData name="Yuqing Jin" userId="S::yuqingjin@uchicago.edu::7cf26648-e603-4848-9820-0e3c95acaff8" providerId="AD" clId="Web-{16EF27D8-E7B0-4418-8BB4-5115A2FBF110}" dt="2021-05-29T13:46:30.575" v="242" actId="1076"/>
          <ac:picMkLst>
            <pc:docMk/>
            <pc:sldMk cId="4101963032" sldId="275"/>
            <ac:picMk id="9" creationId="{C0D8D010-45FC-4405-906D-679DE1958642}"/>
          </ac:picMkLst>
        </pc:picChg>
        <pc:picChg chg="add mod">
          <ac:chgData name="Yuqing Jin" userId="S::yuqingjin@uchicago.edu::7cf26648-e603-4848-9820-0e3c95acaff8" providerId="AD" clId="Web-{16EF27D8-E7B0-4418-8BB4-5115A2FBF110}" dt="2021-05-29T13:46:15.825" v="239" actId="1076"/>
          <ac:picMkLst>
            <pc:docMk/>
            <pc:sldMk cId="4101963032" sldId="275"/>
            <ac:picMk id="10" creationId="{A5250CB9-19E0-45C5-A5D1-7FC129900734}"/>
          </ac:picMkLst>
        </pc:picChg>
      </pc:sldChg>
      <pc:sldChg chg="ord">
        <pc:chgData name="Yuqing Jin" userId="S::yuqingjin@uchicago.edu::7cf26648-e603-4848-9820-0e3c95acaff8" providerId="AD" clId="Web-{16EF27D8-E7B0-4418-8BB4-5115A2FBF110}" dt="2021-05-29T13:26:38.059" v="158"/>
        <pc:sldMkLst>
          <pc:docMk/>
          <pc:sldMk cId="1381645949" sldId="288"/>
        </pc:sldMkLst>
      </pc:sldChg>
      <pc:sldChg chg="addSp delSp modSp">
        <pc:chgData name="Yuqing Jin" userId="S::yuqingjin@uchicago.edu::7cf26648-e603-4848-9820-0e3c95acaff8" providerId="AD" clId="Web-{16EF27D8-E7B0-4418-8BB4-5115A2FBF110}" dt="2021-05-29T13:57:01.079" v="277"/>
        <pc:sldMkLst>
          <pc:docMk/>
          <pc:sldMk cId="2355093465" sldId="296"/>
        </pc:sldMkLst>
        <pc:spChg chg="add mod">
          <ac:chgData name="Yuqing Jin" userId="S::yuqingjin@uchicago.edu::7cf26648-e603-4848-9820-0e3c95acaff8" providerId="AD" clId="Web-{16EF27D8-E7B0-4418-8BB4-5115A2FBF110}" dt="2021-05-29T13:18:32.138" v="54" actId="1076"/>
          <ac:spMkLst>
            <pc:docMk/>
            <pc:sldMk cId="2355093465" sldId="296"/>
            <ac:spMk id="2" creationId="{BF0CC828-FEE7-44B6-B081-55B615CF6BB9}"/>
          </ac:spMkLst>
        </pc:spChg>
        <pc:spChg chg="add mod">
          <ac:chgData name="Yuqing Jin" userId="S::yuqingjin@uchicago.edu::7cf26648-e603-4848-9820-0e3c95acaff8" providerId="AD" clId="Web-{16EF27D8-E7B0-4418-8BB4-5115A2FBF110}" dt="2021-05-29T13:56:33.298" v="261" actId="20577"/>
          <ac:spMkLst>
            <pc:docMk/>
            <pc:sldMk cId="2355093465" sldId="296"/>
            <ac:spMk id="3" creationId="{E1914D51-8613-4CE6-84EB-A3812D5DA07D}"/>
          </ac:spMkLst>
        </pc:spChg>
        <pc:spChg chg="add del">
          <ac:chgData name="Yuqing Jin" userId="S::yuqingjin@uchicago.edu::7cf26648-e603-4848-9820-0e3c95acaff8" providerId="AD" clId="Web-{16EF27D8-E7B0-4418-8BB4-5115A2FBF110}" dt="2021-05-29T13:18:41.826" v="57"/>
          <ac:spMkLst>
            <pc:docMk/>
            <pc:sldMk cId="2355093465" sldId="296"/>
            <ac:spMk id="265" creationId="{59E2F09D-093B-4997-871E-8C6254AC740F}"/>
          </ac:spMkLst>
        </pc:spChg>
        <pc:spChg chg="add mod">
          <ac:chgData name="Yuqing Jin" userId="S::yuqingjin@uchicago.edu::7cf26648-e603-4848-9820-0e3c95acaff8" providerId="AD" clId="Web-{16EF27D8-E7B0-4418-8BB4-5115A2FBF110}" dt="2021-05-29T13:23:04.232" v="126" actId="1076"/>
          <ac:spMkLst>
            <pc:docMk/>
            <pc:sldMk cId="2355093465" sldId="296"/>
            <ac:spMk id="274" creationId="{5A5B9CA2-F2C0-41AC-AB98-596DEBE3E1E1}"/>
          </ac:spMkLst>
        </pc:spChg>
        <pc:spChg chg="add mod">
          <ac:chgData name="Yuqing Jin" userId="S::yuqingjin@uchicago.edu::7cf26648-e603-4848-9820-0e3c95acaff8" providerId="AD" clId="Web-{16EF27D8-E7B0-4418-8BB4-5115A2FBF110}" dt="2021-05-29T13:56:44.204" v="267" actId="20577"/>
          <ac:spMkLst>
            <pc:docMk/>
            <pc:sldMk cId="2355093465" sldId="296"/>
            <ac:spMk id="275" creationId="{ADB11A3C-3864-4F8B-8DBA-667E0E03AA13}"/>
          </ac:spMkLst>
        </pc:spChg>
        <pc:spChg chg="add mod">
          <ac:chgData name="Yuqing Jin" userId="S::yuqingjin@uchicago.edu::7cf26648-e603-4848-9820-0e3c95acaff8" providerId="AD" clId="Web-{16EF27D8-E7B0-4418-8BB4-5115A2FBF110}" dt="2021-05-29T13:25:37.809" v="153" actId="1076"/>
          <ac:spMkLst>
            <pc:docMk/>
            <pc:sldMk cId="2355093465" sldId="296"/>
            <ac:spMk id="284" creationId="{32D0BB53-5705-4D7D-868C-3D90053D8DEF}"/>
          </ac:spMkLst>
        </pc:spChg>
        <pc:spChg chg="add mod">
          <ac:chgData name="Yuqing Jin" userId="S::yuqingjin@uchicago.edu::7cf26648-e603-4848-9820-0e3c95acaff8" providerId="AD" clId="Web-{16EF27D8-E7B0-4418-8BB4-5115A2FBF110}" dt="2021-05-29T13:56:50.517" v="274" actId="20577"/>
          <ac:spMkLst>
            <pc:docMk/>
            <pc:sldMk cId="2355093465" sldId="296"/>
            <ac:spMk id="285" creationId="{625E8502-437E-45E3-8042-1EBBED8F2D53}"/>
          </ac:spMkLst>
        </pc:spChg>
        <pc:spChg chg="add del mod">
          <ac:chgData name="Yuqing Jin" userId="S::yuqingjin@uchicago.edu::7cf26648-e603-4848-9820-0e3c95acaff8" providerId="AD" clId="Web-{16EF27D8-E7B0-4418-8BB4-5115A2FBF110}" dt="2021-05-29T13:57:01.079" v="276"/>
          <ac:spMkLst>
            <pc:docMk/>
            <pc:sldMk cId="2355093465" sldId="296"/>
            <ac:spMk id="310" creationId="{3E03854D-6B96-4EAC-804E-292152C406B7}"/>
          </ac:spMkLst>
        </pc:spChg>
        <pc:spChg chg="add del mod">
          <ac:chgData name="Yuqing Jin" userId="S::yuqingjin@uchicago.edu::7cf26648-e603-4848-9820-0e3c95acaff8" providerId="AD" clId="Web-{16EF27D8-E7B0-4418-8BB4-5115A2FBF110}" dt="2021-05-29T13:56:55.423" v="275"/>
          <ac:spMkLst>
            <pc:docMk/>
            <pc:sldMk cId="2355093465" sldId="296"/>
            <ac:spMk id="311" creationId="{DABC1BA3-DFBA-4785-A5EA-8DEA58BE0EA6}"/>
          </ac:spMkLst>
        </pc:spChg>
        <pc:spChg chg="add del mod">
          <ac:chgData name="Yuqing Jin" userId="S::yuqingjin@uchicago.edu::7cf26648-e603-4848-9820-0e3c95acaff8" providerId="AD" clId="Web-{16EF27D8-E7B0-4418-8BB4-5115A2FBF110}" dt="2021-05-29T13:24:47.013" v="144"/>
          <ac:spMkLst>
            <pc:docMk/>
            <pc:sldMk cId="2355093465" sldId="296"/>
            <ac:spMk id="312" creationId="{61BD5AC7-9B7A-490B-88DB-C7E04D4502D8}"/>
          </ac:spMkLst>
        </pc:spChg>
        <pc:spChg chg="mod">
          <ac:chgData name="Yuqing Jin" userId="S::yuqingjin@uchicago.edu::7cf26648-e603-4848-9820-0e3c95acaff8" providerId="AD" clId="Web-{16EF27D8-E7B0-4418-8BB4-5115A2FBF110}" dt="2021-05-29T13:41:40.185" v="215" actId="1076"/>
          <ac:spMkLst>
            <pc:docMk/>
            <pc:sldMk cId="2355093465" sldId="296"/>
            <ac:spMk id="2138" creationId="{00000000-0000-0000-0000-000000000000}"/>
          </ac:spMkLst>
        </pc:spChg>
        <pc:spChg chg="mod">
          <ac:chgData name="Yuqing Jin" userId="S::yuqingjin@uchicago.edu::7cf26648-e603-4848-9820-0e3c95acaff8" providerId="AD" clId="Web-{16EF27D8-E7B0-4418-8BB4-5115A2FBF110}" dt="2021-05-29T13:16:29.795" v="11" actId="20577"/>
          <ac:spMkLst>
            <pc:docMk/>
            <pc:sldMk cId="2355093465" sldId="296"/>
            <ac:spMk id="2140" creationId="{00000000-0000-0000-0000-000000000000}"/>
          </ac:spMkLst>
        </pc:spChg>
        <pc:spChg chg="mod">
          <ac:chgData name="Yuqing Jin" userId="S::yuqingjin@uchicago.edu::7cf26648-e603-4848-9820-0e3c95acaff8" providerId="AD" clId="Web-{16EF27D8-E7B0-4418-8BB4-5115A2FBF110}" dt="2021-05-29T13:16:56.248" v="21" actId="20577"/>
          <ac:spMkLst>
            <pc:docMk/>
            <pc:sldMk cId="2355093465" sldId="296"/>
            <ac:spMk id="2141" creationId="{00000000-0000-0000-0000-000000000000}"/>
          </ac:spMkLst>
        </pc:spChg>
        <pc:spChg chg="mod">
          <ac:chgData name="Yuqing Jin" userId="S::yuqingjin@uchicago.edu::7cf26648-e603-4848-9820-0e3c95acaff8" providerId="AD" clId="Web-{16EF27D8-E7B0-4418-8BB4-5115A2FBF110}" dt="2021-05-29T13:17:13.187" v="37" actId="14100"/>
          <ac:spMkLst>
            <pc:docMk/>
            <pc:sldMk cId="2355093465" sldId="296"/>
            <ac:spMk id="2143" creationId="{00000000-0000-0000-0000-000000000000}"/>
          </ac:spMkLst>
        </pc:spChg>
        <pc:spChg chg="mod">
          <ac:chgData name="Yuqing Jin" userId="S::yuqingjin@uchicago.edu::7cf26648-e603-4848-9820-0e3c95acaff8" providerId="AD" clId="Web-{16EF27D8-E7B0-4418-8BB4-5115A2FBF110}" dt="2021-05-29T13:56:26.564" v="249" actId="20577"/>
          <ac:spMkLst>
            <pc:docMk/>
            <pc:sldMk cId="2355093465" sldId="296"/>
            <ac:spMk id="2145" creationId="{00000000-0000-0000-0000-000000000000}"/>
          </ac:spMkLst>
        </pc:spChg>
        <pc:spChg chg="mod">
          <ac:chgData name="Yuqing Jin" userId="S::yuqingjin@uchicago.edu::7cf26648-e603-4848-9820-0e3c95acaff8" providerId="AD" clId="Web-{16EF27D8-E7B0-4418-8BB4-5115A2FBF110}" dt="2021-05-29T13:17:21.639" v="38" actId="14100"/>
          <ac:spMkLst>
            <pc:docMk/>
            <pc:sldMk cId="2355093465" sldId="296"/>
            <ac:spMk id="2149" creationId="{00000000-0000-0000-0000-000000000000}"/>
          </ac:spMkLst>
        </pc:spChg>
        <pc:spChg chg="mod">
          <ac:chgData name="Yuqing Jin" userId="S::yuqingjin@uchicago.edu::7cf26648-e603-4848-9820-0e3c95acaff8" providerId="AD" clId="Web-{16EF27D8-E7B0-4418-8BB4-5115A2FBF110}" dt="2021-05-29T13:17:26.435" v="39" actId="14100"/>
          <ac:spMkLst>
            <pc:docMk/>
            <pc:sldMk cId="2355093465" sldId="296"/>
            <ac:spMk id="2150" creationId="{00000000-0000-0000-0000-000000000000}"/>
          </ac:spMkLst>
        </pc:spChg>
        <pc:grpChg chg="add mod">
          <ac:chgData name="Yuqing Jin" userId="S::yuqingjin@uchicago.edu::7cf26648-e603-4848-9820-0e3c95acaff8" providerId="AD" clId="Web-{16EF27D8-E7B0-4418-8BB4-5115A2FBF110}" dt="2021-05-29T13:18:23.123" v="52" actId="1076"/>
          <ac:grpSpMkLst>
            <pc:docMk/>
            <pc:sldMk cId="2355093465" sldId="296"/>
            <ac:grpSpMk id="253" creationId="{FF11F768-292F-4BDC-9DE8-28CE5D953819}"/>
          </ac:grpSpMkLst>
        </pc:grpChg>
        <pc:grpChg chg="add mod">
          <ac:chgData name="Yuqing Jin" userId="S::yuqingjin@uchicago.edu::7cf26648-e603-4848-9820-0e3c95acaff8" providerId="AD" clId="Web-{16EF27D8-E7B0-4418-8BB4-5115A2FBF110}" dt="2021-05-29T13:22:54.997" v="124" actId="1076"/>
          <ac:grpSpMkLst>
            <pc:docMk/>
            <pc:sldMk cId="2355093465" sldId="296"/>
            <ac:grpSpMk id="266" creationId="{57A77C8C-1E29-4773-BF1C-A9173AD11837}"/>
          </ac:grpSpMkLst>
        </pc:grpChg>
        <pc:grpChg chg="add mod">
          <ac:chgData name="Yuqing Jin" userId="S::yuqingjin@uchicago.edu::7cf26648-e603-4848-9820-0e3c95acaff8" providerId="AD" clId="Web-{16EF27D8-E7B0-4418-8BB4-5115A2FBF110}" dt="2021-05-29T13:23:36.310" v="136" actId="1076"/>
          <ac:grpSpMkLst>
            <pc:docMk/>
            <pc:sldMk cId="2355093465" sldId="296"/>
            <ac:grpSpMk id="276" creationId="{FB959318-079F-491D-BB35-B669A61C17F0}"/>
          </ac:grpSpMkLst>
        </pc:grpChg>
        <pc:grpChg chg="add del mod">
          <ac:chgData name="Yuqing Jin" userId="S::yuqingjin@uchicago.edu::7cf26648-e603-4848-9820-0e3c95acaff8" providerId="AD" clId="Web-{16EF27D8-E7B0-4418-8BB4-5115A2FBF110}" dt="2021-05-29T13:23:19.560" v="130"/>
          <ac:grpSpMkLst>
            <pc:docMk/>
            <pc:sldMk cId="2355093465" sldId="296"/>
            <ac:grpSpMk id="286" creationId="{EBCE09D2-C7CF-483D-8DD0-634D13F1382F}"/>
          </ac:grpSpMkLst>
        </pc:grpChg>
        <pc:grpChg chg="add del">
          <ac:chgData name="Yuqing Jin" userId="S::yuqingjin@uchicago.edu::7cf26648-e603-4848-9820-0e3c95acaff8" providerId="AD" clId="Web-{16EF27D8-E7B0-4418-8BB4-5115A2FBF110}" dt="2021-05-29T13:23:21.154" v="131"/>
          <ac:grpSpMkLst>
            <pc:docMk/>
            <pc:sldMk cId="2355093465" sldId="296"/>
            <ac:grpSpMk id="294" creationId="{16B0E5EC-2DE1-4037-8A7C-9CA3AE061D8E}"/>
          </ac:grpSpMkLst>
        </pc:grpChg>
        <pc:grpChg chg="add del mod">
          <ac:chgData name="Yuqing Jin" userId="S::yuqingjin@uchicago.edu::7cf26648-e603-4848-9820-0e3c95acaff8" providerId="AD" clId="Web-{16EF27D8-E7B0-4418-8BB4-5115A2FBF110}" dt="2021-05-29T13:57:01.079" v="277"/>
          <ac:grpSpMkLst>
            <pc:docMk/>
            <pc:sldMk cId="2355093465" sldId="296"/>
            <ac:grpSpMk id="302" creationId="{5E8E95B4-08BE-489F-BDC6-72D26787A2BC}"/>
          </ac:grpSpMkLst>
        </pc:grpChg>
        <pc:grpChg chg="del">
          <ac:chgData name="Yuqing Jin" userId="S::yuqingjin@uchicago.edu::7cf26648-e603-4848-9820-0e3c95acaff8" providerId="AD" clId="Web-{16EF27D8-E7B0-4418-8BB4-5115A2FBF110}" dt="2021-05-29T13:17:48.060" v="40"/>
          <ac:grpSpMkLst>
            <pc:docMk/>
            <pc:sldMk cId="2355093465" sldId="296"/>
            <ac:grpSpMk id="1896" creationId="{00000000-0000-0000-0000-000000000000}"/>
          </ac:grpSpMkLst>
        </pc:grpChg>
      </pc:sldChg>
    </pc:docChg>
  </pc:docChgLst>
  <pc:docChgLst>
    <pc:chgData name="Jeffrey Chen" userId="S::cheny21@uchicago.edu::9e5dd5e2-8e86-4106-a7c9-0dd1d36e31db" providerId="AD" clId="Web-{AE0E9AAC-8F69-8BFE-6D7C-EA56842B1CE9}"/>
    <pc:docChg chg="delSld modSld sldOrd">
      <pc:chgData name="Jeffrey Chen" userId="S::cheny21@uchicago.edu::9e5dd5e2-8e86-4106-a7c9-0dd1d36e31db" providerId="AD" clId="Web-{AE0E9AAC-8F69-8BFE-6D7C-EA56842B1CE9}" dt="2021-06-02T00:16:49.326" v="308" actId="1076"/>
      <pc:docMkLst>
        <pc:docMk/>
      </pc:docMkLst>
      <pc:sldChg chg="modNotes">
        <pc:chgData name="Jeffrey Chen" userId="S::cheny21@uchicago.edu::9e5dd5e2-8e86-4106-a7c9-0dd1d36e31db" providerId="AD" clId="Web-{AE0E9AAC-8F69-8BFE-6D7C-EA56842B1CE9}" dt="2021-06-01T23:35:04.250" v="299"/>
        <pc:sldMkLst>
          <pc:docMk/>
          <pc:sldMk cId="300026920" sldId="259"/>
        </pc:sldMkLst>
      </pc:sldChg>
      <pc:sldChg chg="modNotes">
        <pc:chgData name="Jeffrey Chen" userId="S::cheny21@uchicago.edu::9e5dd5e2-8e86-4106-a7c9-0dd1d36e31db" providerId="AD" clId="Web-{AE0E9AAC-8F69-8BFE-6D7C-EA56842B1CE9}" dt="2021-06-01T23:35:01.578" v="298"/>
        <pc:sldMkLst>
          <pc:docMk/>
          <pc:sldMk cId="581597950" sldId="277"/>
        </pc:sldMkLst>
      </pc:sldChg>
      <pc:sldChg chg="addSp delSp modSp ord">
        <pc:chgData name="Jeffrey Chen" userId="S::cheny21@uchicago.edu::9e5dd5e2-8e86-4106-a7c9-0dd1d36e31db" providerId="AD" clId="Web-{AE0E9AAC-8F69-8BFE-6D7C-EA56842B1CE9}" dt="2021-05-31T20:33:22.378" v="253" actId="1076"/>
        <pc:sldMkLst>
          <pc:docMk/>
          <pc:sldMk cId="3308779935" sldId="278"/>
        </pc:sldMkLst>
        <pc:spChg chg="del mod">
          <ac:chgData name="Jeffrey Chen" userId="S::cheny21@uchicago.edu::9e5dd5e2-8e86-4106-a7c9-0dd1d36e31db" providerId="AD" clId="Web-{AE0E9AAC-8F69-8BFE-6D7C-EA56842B1CE9}" dt="2021-05-31T20:33:09.581" v="250"/>
          <ac:spMkLst>
            <pc:docMk/>
            <pc:sldMk cId="3308779935" sldId="278"/>
            <ac:spMk id="4" creationId="{181095DE-168A-464E-A09E-BFB16F226D8B}"/>
          </ac:spMkLst>
        </pc:spChg>
        <pc:spChg chg="add mod">
          <ac:chgData name="Jeffrey Chen" userId="S::cheny21@uchicago.edu::9e5dd5e2-8e86-4106-a7c9-0dd1d36e31db" providerId="AD" clId="Web-{AE0E9AAC-8F69-8BFE-6D7C-EA56842B1CE9}" dt="2021-05-31T20:32:41.971" v="244" actId="1076"/>
          <ac:spMkLst>
            <pc:docMk/>
            <pc:sldMk cId="3308779935" sldId="278"/>
            <ac:spMk id="7" creationId="{74892BA3-6B95-46B9-A42C-1810F09A0AB2}"/>
          </ac:spMkLst>
        </pc:spChg>
        <pc:spChg chg="add mod">
          <ac:chgData name="Jeffrey Chen" userId="S::cheny21@uchicago.edu::9e5dd5e2-8e86-4106-a7c9-0dd1d36e31db" providerId="AD" clId="Web-{AE0E9AAC-8F69-8BFE-6D7C-EA56842B1CE9}" dt="2021-05-31T20:32:37.393" v="243" actId="1076"/>
          <ac:spMkLst>
            <pc:docMk/>
            <pc:sldMk cId="3308779935" sldId="278"/>
            <ac:spMk id="9" creationId="{56C9F062-DA39-4C27-B443-3BA502237FB6}"/>
          </ac:spMkLst>
        </pc:spChg>
        <pc:spChg chg="add mod">
          <ac:chgData name="Jeffrey Chen" userId="S::cheny21@uchicago.edu::9e5dd5e2-8e86-4106-a7c9-0dd1d36e31db" providerId="AD" clId="Web-{AE0E9AAC-8F69-8BFE-6D7C-EA56842B1CE9}" dt="2021-05-31T20:33:14.284" v="251" actId="1076"/>
          <ac:spMkLst>
            <pc:docMk/>
            <pc:sldMk cId="3308779935" sldId="278"/>
            <ac:spMk id="11" creationId="{A1035763-BD22-4941-8C60-5C3A2613CB49}"/>
          </ac:spMkLst>
        </pc:spChg>
        <pc:spChg chg="add mod">
          <ac:chgData name="Jeffrey Chen" userId="S::cheny21@uchicago.edu::9e5dd5e2-8e86-4106-a7c9-0dd1d36e31db" providerId="AD" clId="Web-{AE0E9AAC-8F69-8BFE-6D7C-EA56842B1CE9}" dt="2021-05-31T20:33:22.378" v="253" actId="1076"/>
          <ac:spMkLst>
            <pc:docMk/>
            <pc:sldMk cId="3308779935" sldId="278"/>
            <ac:spMk id="12" creationId="{F7611FB6-43CF-4490-B362-DC8B4B010F86}"/>
          </ac:spMkLst>
        </pc:spChg>
        <pc:picChg chg="mod">
          <ac:chgData name="Jeffrey Chen" userId="S::cheny21@uchicago.edu::9e5dd5e2-8e86-4106-a7c9-0dd1d36e31db" providerId="AD" clId="Web-{AE0E9AAC-8F69-8BFE-6D7C-EA56842B1CE9}" dt="2021-05-31T20:30:58.172" v="198" actId="1076"/>
          <ac:picMkLst>
            <pc:docMk/>
            <pc:sldMk cId="3308779935" sldId="278"/>
            <ac:picMk id="5" creationId="{93B04409-615E-4E65-A2BF-33334B7A8841}"/>
          </ac:picMkLst>
        </pc:picChg>
      </pc:sldChg>
      <pc:sldChg chg="del">
        <pc:chgData name="Jeffrey Chen" userId="S::cheny21@uchicago.edu::9e5dd5e2-8e86-4106-a7c9-0dd1d36e31db" providerId="AD" clId="Web-{AE0E9AAC-8F69-8BFE-6D7C-EA56842B1CE9}" dt="2021-05-31T14:48:55.759" v="1"/>
        <pc:sldMkLst>
          <pc:docMk/>
          <pc:sldMk cId="2266398939" sldId="283"/>
        </pc:sldMkLst>
      </pc:sldChg>
      <pc:sldChg chg="addSp modSp">
        <pc:chgData name="Jeffrey Chen" userId="S::cheny21@uchicago.edu::9e5dd5e2-8e86-4106-a7c9-0dd1d36e31db" providerId="AD" clId="Web-{AE0E9AAC-8F69-8BFE-6D7C-EA56842B1CE9}" dt="2021-06-01T04:14:21.628" v="256" actId="1076"/>
        <pc:sldMkLst>
          <pc:docMk/>
          <pc:sldMk cId="1814147165" sldId="285"/>
        </pc:sldMkLst>
        <pc:spChg chg="mod">
          <ac:chgData name="Jeffrey Chen" userId="S::cheny21@uchicago.edu::9e5dd5e2-8e86-4106-a7c9-0dd1d36e31db" providerId="AD" clId="Web-{AE0E9AAC-8F69-8BFE-6D7C-EA56842B1CE9}" dt="2021-05-31T19:51:04.150" v="94" actId="1076"/>
          <ac:spMkLst>
            <pc:docMk/>
            <pc:sldMk cId="1814147165" sldId="285"/>
            <ac:spMk id="2" creationId="{BCEAF066-991F-4FC6-9187-BD661F5425D7}"/>
          </ac:spMkLst>
        </pc:spChg>
        <pc:spChg chg="mod">
          <ac:chgData name="Jeffrey Chen" userId="S::cheny21@uchicago.edu::9e5dd5e2-8e86-4106-a7c9-0dd1d36e31db" providerId="AD" clId="Web-{AE0E9AAC-8F69-8BFE-6D7C-EA56842B1CE9}" dt="2021-05-31T19:51:08.509" v="95" actId="1076"/>
          <ac:spMkLst>
            <pc:docMk/>
            <pc:sldMk cId="1814147165" sldId="285"/>
            <ac:spMk id="4" creationId="{6DE4B471-186B-4210-B252-88AE9375F83A}"/>
          </ac:spMkLst>
        </pc:spChg>
        <pc:spChg chg="add mod">
          <ac:chgData name="Jeffrey Chen" userId="S::cheny21@uchicago.edu::9e5dd5e2-8e86-4106-a7c9-0dd1d36e31db" providerId="AD" clId="Web-{AE0E9AAC-8F69-8BFE-6D7C-EA56842B1CE9}" dt="2021-05-31T19:51:52.088" v="105" actId="1076"/>
          <ac:spMkLst>
            <pc:docMk/>
            <pc:sldMk cId="1814147165" sldId="285"/>
            <ac:spMk id="13" creationId="{88FA584F-7B6A-400E-BFCD-622BB18CDCB8}"/>
          </ac:spMkLst>
        </pc:spChg>
        <pc:spChg chg="add mod">
          <ac:chgData name="Jeffrey Chen" userId="S::cheny21@uchicago.edu::9e5dd5e2-8e86-4106-a7c9-0dd1d36e31db" providerId="AD" clId="Web-{AE0E9AAC-8F69-8BFE-6D7C-EA56842B1CE9}" dt="2021-05-31T19:54:52.624" v="130" actId="1076"/>
          <ac:spMkLst>
            <pc:docMk/>
            <pc:sldMk cId="1814147165" sldId="285"/>
            <ac:spMk id="14" creationId="{E857B2A8-7955-4B51-8856-A9E182AA44C6}"/>
          </ac:spMkLst>
        </pc:spChg>
        <pc:spChg chg="add mod">
          <ac:chgData name="Jeffrey Chen" userId="S::cheny21@uchicago.edu::9e5dd5e2-8e86-4106-a7c9-0dd1d36e31db" providerId="AD" clId="Web-{AE0E9AAC-8F69-8BFE-6D7C-EA56842B1CE9}" dt="2021-05-31T19:54:57.936" v="132" actId="1076"/>
          <ac:spMkLst>
            <pc:docMk/>
            <pc:sldMk cId="1814147165" sldId="285"/>
            <ac:spMk id="16" creationId="{4311E2C3-CB9E-4D46-8ABB-2436072FF493}"/>
          </ac:spMkLst>
        </pc:spChg>
        <pc:spChg chg="add mod">
          <ac:chgData name="Jeffrey Chen" userId="S::cheny21@uchicago.edu::9e5dd5e2-8e86-4106-a7c9-0dd1d36e31db" providerId="AD" clId="Web-{AE0E9AAC-8F69-8BFE-6D7C-EA56842B1CE9}" dt="2021-05-31T19:54:55.889" v="131" actId="1076"/>
          <ac:spMkLst>
            <pc:docMk/>
            <pc:sldMk cId="1814147165" sldId="285"/>
            <ac:spMk id="17" creationId="{983B70F4-6C6A-409B-81A5-DA691BDAF0E2}"/>
          </ac:spMkLst>
        </pc:spChg>
        <pc:spChg chg="mod">
          <ac:chgData name="Jeffrey Chen" userId="S::cheny21@uchicago.edu::9e5dd5e2-8e86-4106-a7c9-0dd1d36e31db" providerId="AD" clId="Web-{AE0E9AAC-8F69-8BFE-6D7C-EA56842B1CE9}" dt="2021-05-31T19:51:25.916" v="99" actId="1076"/>
          <ac:spMkLst>
            <pc:docMk/>
            <pc:sldMk cId="1814147165" sldId="285"/>
            <ac:spMk id="302" creationId="{1EFF3242-F118-4B71-B795-04BD97282DEC}"/>
          </ac:spMkLst>
        </pc:spChg>
        <pc:spChg chg="mod">
          <ac:chgData name="Jeffrey Chen" userId="S::cheny21@uchicago.edu::9e5dd5e2-8e86-4106-a7c9-0dd1d36e31db" providerId="AD" clId="Web-{AE0E9AAC-8F69-8BFE-6D7C-EA56842B1CE9}" dt="2021-06-01T04:14:16.722" v="255" actId="1076"/>
          <ac:spMkLst>
            <pc:docMk/>
            <pc:sldMk cId="1814147165" sldId="285"/>
            <ac:spMk id="303" creationId="{4196AA92-9076-4EF5-912E-AD3EC99C7A2A}"/>
          </ac:spMkLst>
        </pc:spChg>
        <pc:spChg chg="mod">
          <ac:chgData name="Jeffrey Chen" userId="S::cheny21@uchicago.edu::9e5dd5e2-8e86-4106-a7c9-0dd1d36e31db" providerId="AD" clId="Web-{AE0E9AAC-8F69-8BFE-6D7C-EA56842B1CE9}" dt="2021-06-01T04:14:21.628" v="256" actId="1076"/>
          <ac:spMkLst>
            <pc:docMk/>
            <pc:sldMk cId="1814147165" sldId="285"/>
            <ac:spMk id="304" creationId="{1BD017C8-8DC2-4CCA-AD19-3C9DB71F9DFC}"/>
          </ac:spMkLst>
        </pc:spChg>
        <pc:picChg chg="add mod">
          <ac:chgData name="Jeffrey Chen" userId="S::cheny21@uchicago.edu::9e5dd5e2-8e86-4106-a7c9-0dd1d36e31db" providerId="AD" clId="Web-{AE0E9AAC-8F69-8BFE-6D7C-EA56842B1CE9}" dt="2021-05-31T19:54:48.827" v="129" actId="14100"/>
          <ac:picMkLst>
            <pc:docMk/>
            <pc:sldMk cId="1814147165" sldId="285"/>
            <ac:picMk id="3" creationId="{3BA638A1-96FA-429A-B4C4-CBC04B8554BF}"/>
          </ac:picMkLst>
        </pc:picChg>
        <pc:picChg chg="mod">
          <ac:chgData name="Jeffrey Chen" userId="S::cheny21@uchicago.edu::9e5dd5e2-8e86-4106-a7c9-0dd1d36e31db" providerId="AD" clId="Web-{AE0E9AAC-8F69-8BFE-6D7C-EA56842B1CE9}" dt="2021-05-31T19:53:14.293" v="124" actId="1076"/>
          <ac:picMkLst>
            <pc:docMk/>
            <pc:sldMk cId="1814147165" sldId="285"/>
            <ac:picMk id="15" creationId="{27DC8957-9002-415E-9B52-1CF37EF873D5}"/>
          </ac:picMkLst>
        </pc:picChg>
      </pc:sldChg>
      <pc:sldChg chg="modNotes">
        <pc:chgData name="Jeffrey Chen" userId="S::cheny21@uchicago.edu::9e5dd5e2-8e86-4106-a7c9-0dd1d36e31db" providerId="AD" clId="Web-{AE0E9AAC-8F69-8BFE-6D7C-EA56842B1CE9}" dt="2021-06-01T23:34:59.281" v="297"/>
        <pc:sldMkLst>
          <pc:docMk/>
          <pc:sldMk cId="2587490747" sldId="292"/>
        </pc:sldMkLst>
      </pc:sldChg>
      <pc:sldChg chg="modNotes">
        <pc:chgData name="Jeffrey Chen" userId="S::cheny21@uchicago.edu::9e5dd5e2-8e86-4106-a7c9-0dd1d36e31db" providerId="AD" clId="Web-{AE0E9AAC-8F69-8BFE-6D7C-EA56842B1CE9}" dt="2021-06-01T23:34:55.031" v="296"/>
        <pc:sldMkLst>
          <pc:docMk/>
          <pc:sldMk cId="1519818840" sldId="293"/>
        </pc:sldMkLst>
      </pc:sldChg>
      <pc:sldChg chg="addSp delSp modSp del ord">
        <pc:chgData name="Jeffrey Chen" userId="S::cheny21@uchicago.edu::9e5dd5e2-8e86-4106-a7c9-0dd1d36e31db" providerId="AD" clId="Web-{AE0E9AAC-8F69-8BFE-6D7C-EA56842B1CE9}" dt="2021-05-31T19:44:34.141" v="23"/>
        <pc:sldMkLst>
          <pc:docMk/>
          <pc:sldMk cId="3376728707" sldId="294"/>
        </pc:sldMkLst>
        <pc:spChg chg="del">
          <ac:chgData name="Jeffrey Chen" userId="S::cheny21@uchicago.edu::9e5dd5e2-8e86-4106-a7c9-0dd1d36e31db" providerId="AD" clId="Web-{AE0E9AAC-8F69-8BFE-6D7C-EA56842B1CE9}" dt="2021-05-31T19:43:55.624" v="9"/>
          <ac:spMkLst>
            <pc:docMk/>
            <pc:sldMk cId="3376728707" sldId="294"/>
            <ac:spMk id="2" creationId="{8C8A1F3C-FFE7-4A61-B864-D021FB5AADDB}"/>
          </ac:spMkLst>
        </pc:spChg>
        <pc:spChg chg="del">
          <ac:chgData name="Jeffrey Chen" userId="S::cheny21@uchicago.edu::9e5dd5e2-8e86-4106-a7c9-0dd1d36e31db" providerId="AD" clId="Web-{AE0E9AAC-8F69-8BFE-6D7C-EA56842B1CE9}" dt="2021-05-31T19:44:08.094" v="12"/>
          <ac:spMkLst>
            <pc:docMk/>
            <pc:sldMk cId="3376728707" sldId="294"/>
            <ac:spMk id="3" creationId="{315C6E43-7045-475E-9F82-8B930688D3A0}"/>
          </ac:spMkLst>
        </pc:spChg>
        <pc:spChg chg="add mod">
          <ac:chgData name="Jeffrey Chen" userId="S::cheny21@uchicago.edu::9e5dd5e2-8e86-4106-a7c9-0dd1d36e31db" providerId="AD" clId="Web-{AE0E9AAC-8F69-8BFE-6D7C-EA56842B1CE9}" dt="2021-05-31T19:43:55.624" v="9"/>
          <ac:spMkLst>
            <pc:docMk/>
            <pc:sldMk cId="3376728707" sldId="294"/>
            <ac:spMk id="6" creationId="{DD900409-98E6-4835-924A-41E48D6087E4}"/>
          </ac:spMkLst>
        </pc:spChg>
        <pc:spChg chg="del">
          <ac:chgData name="Jeffrey Chen" userId="S::cheny21@uchicago.edu::9e5dd5e2-8e86-4106-a7c9-0dd1d36e31db" providerId="AD" clId="Web-{AE0E9AAC-8F69-8BFE-6D7C-EA56842B1CE9}" dt="2021-05-31T19:44:17.641" v="16"/>
          <ac:spMkLst>
            <pc:docMk/>
            <pc:sldMk cId="3376728707" sldId="294"/>
            <ac:spMk id="11" creationId="{8B167FD4-C2B0-4CB2-A873-5E8DF6C7478A}"/>
          </ac:spMkLst>
        </pc:spChg>
        <pc:spChg chg="del">
          <ac:chgData name="Jeffrey Chen" userId="S::cheny21@uchicago.edu::9e5dd5e2-8e86-4106-a7c9-0dd1d36e31db" providerId="AD" clId="Web-{AE0E9AAC-8F69-8BFE-6D7C-EA56842B1CE9}" dt="2021-05-31T19:44:27.297" v="20"/>
          <ac:spMkLst>
            <pc:docMk/>
            <pc:sldMk cId="3376728707" sldId="294"/>
            <ac:spMk id="13" creationId="{CFDF9639-4D5B-4D7E-A285-E9970B26B915}"/>
          </ac:spMkLst>
        </pc:spChg>
        <pc:picChg chg="del">
          <ac:chgData name="Jeffrey Chen" userId="S::cheny21@uchicago.edu::9e5dd5e2-8e86-4106-a7c9-0dd1d36e31db" providerId="AD" clId="Web-{AE0E9AAC-8F69-8BFE-6D7C-EA56842B1CE9}" dt="2021-05-31T19:43:46.984" v="6"/>
          <ac:picMkLst>
            <pc:docMk/>
            <pc:sldMk cId="3376728707" sldId="294"/>
            <ac:picMk id="4" creationId="{1581C147-6863-49A5-B58A-C0AFA7E140B5}"/>
          </ac:picMkLst>
        </pc:picChg>
      </pc:sldChg>
      <pc:sldChg chg="modSp">
        <pc:chgData name="Jeffrey Chen" userId="S::cheny21@uchicago.edu::9e5dd5e2-8e86-4106-a7c9-0dd1d36e31db" providerId="AD" clId="Web-{AE0E9AAC-8F69-8BFE-6D7C-EA56842B1CE9}" dt="2021-06-01T05:08:44.098" v="293"/>
        <pc:sldMkLst>
          <pc:docMk/>
          <pc:sldMk cId="662665709" sldId="304"/>
        </pc:sldMkLst>
        <pc:graphicFrameChg chg="mod modGraphic">
          <ac:chgData name="Jeffrey Chen" userId="S::cheny21@uchicago.edu::9e5dd5e2-8e86-4106-a7c9-0dd1d36e31db" providerId="AD" clId="Web-{AE0E9AAC-8F69-8BFE-6D7C-EA56842B1CE9}" dt="2021-06-01T05:08:44.098" v="293"/>
          <ac:graphicFrameMkLst>
            <pc:docMk/>
            <pc:sldMk cId="662665709" sldId="304"/>
            <ac:graphicFrameMk id="13" creationId="{6074ADAF-6803-451A-BA98-1EE75D616F6E}"/>
          </ac:graphicFrameMkLst>
        </pc:graphicFrameChg>
      </pc:sldChg>
      <pc:sldChg chg="addSp delSp modSp del ord">
        <pc:chgData name="Jeffrey Chen" userId="S::cheny21@uchicago.edu::9e5dd5e2-8e86-4106-a7c9-0dd1d36e31db" providerId="AD" clId="Web-{AE0E9AAC-8F69-8BFE-6D7C-EA56842B1CE9}" dt="2021-05-31T20:00:23.959" v="168"/>
        <pc:sldMkLst>
          <pc:docMk/>
          <pc:sldMk cId="2792256601" sldId="305"/>
        </pc:sldMkLst>
        <pc:spChg chg="add mod">
          <ac:chgData name="Jeffrey Chen" userId="S::cheny21@uchicago.edu::9e5dd5e2-8e86-4106-a7c9-0dd1d36e31db" providerId="AD" clId="Web-{AE0E9AAC-8F69-8BFE-6D7C-EA56842B1CE9}" dt="2021-05-31T19:58:04.284" v="135"/>
          <ac:spMkLst>
            <pc:docMk/>
            <pc:sldMk cId="2792256601" sldId="305"/>
            <ac:spMk id="5" creationId="{1C7C95F4-8D53-4881-B34E-52B6F68B6248}"/>
          </ac:spMkLst>
        </pc:spChg>
        <pc:picChg chg="del">
          <ac:chgData name="Jeffrey Chen" userId="S::cheny21@uchicago.edu::9e5dd5e2-8e86-4106-a7c9-0dd1d36e31db" providerId="AD" clId="Web-{AE0E9AAC-8F69-8BFE-6D7C-EA56842B1CE9}" dt="2021-05-31T19:58:04.284" v="135"/>
          <ac:picMkLst>
            <pc:docMk/>
            <pc:sldMk cId="2792256601" sldId="305"/>
            <ac:picMk id="4" creationId="{08E15B9E-B565-4D83-8705-4EB83D57F1BB}"/>
          </ac:picMkLst>
        </pc:picChg>
      </pc:sldChg>
      <pc:sldChg chg="addSp delSp modSp mod setBg">
        <pc:chgData name="Jeffrey Chen" userId="S::cheny21@uchicago.edu::9e5dd5e2-8e86-4106-a7c9-0dd1d36e31db" providerId="AD" clId="Web-{AE0E9AAC-8F69-8BFE-6D7C-EA56842B1CE9}" dt="2021-06-01T05:09:07.989" v="294" actId="14100"/>
        <pc:sldMkLst>
          <pc:docMk/>
          <pc:sldMk cId="3393513853" sldId="306"/>
        </pc:sldMkLst>
        <pc:spChg chg="del">
          <ac:chgData name="Jeffrey Chen" userId="S::cheny21@uchicago.edu::9e5dd5e2-8e86-4106-a7c9-0dd1d36e31db" providerId="AD" clId="Web-{AE0E9AAC-8F69-8BFE-6D7C-EA56842B1CE9}" dt="2021-05-31T19:57:59.346" v="133"/>
          <ac:spMkLst>
            <pc:docMk/>
            <pc:sldMk cId="3393513853" sldId="306"/>
            <ac:spMk id="2" creationId="{19BFF532-0AEB-4CCF-9DEA-62D17867A8B6}"/>
          </ac:spMkLst>
        </pc:spChg>
        <pc:spChg chg="del">
          <ac:chgData name="Jeffrey Chen" userId="S::cheny21@uchicago.edu::9e5dd5e2-8e86-4106-a7c9-0dd1d36e31db" providerId="AD" clId="Web-{AE0E9AAC-8F69-8BFE-6D7C-EA56842B1CE9}" dt="2021-05-31T20:01:41.445" v="182"/>
          <ac:spMkLst>
            <pc:docMk/>
            <pc:sldMk cId="3393513853" sldId="306"/>
            <ac:spMk id="6" creationId="{16492348-E086-4055-9C75-E4BC3FD4DA80}"/>
          </ac:spMkLst>
        </pc:spChg>
        <pc:spChg chg="add del">
          <ac:chgData name="Jeffrey Chen" userId="S::cheny21@uchicago.edu::9e5dd5e2-8e86-4106-a7c9-0dd1d36e31db" providerId="AD" clId="Web-{AE0E9AAC-8F69-8BFE-6D7C-EA56842B1CE9}" dt="2021-05-31T20:01:31.632" v="181"/>
          <ac:spMkLst>
            <pc:docMk/>
            <pc:sldMk cId="3393513853" sldId="306"/>
            <ac:spMk id="9" creationId="{1003A656-D974-4C8E-AC40-DB648F0E2A0E}"/>
          </ac:spMkLst>
        </pc:spChg>
        <pc:spChg chg="add del">
          <ac:chgData name="Jeffrey Chen" userId="S::cheny21@uchicago.edu::9e5dd5e2-8e86-4106-a7c9-0dd1d36e31db" providerId="AD" clId="Web-{AE0E9AAC-8F69-8BFE-6D7C-EA56842B1CE9}" dt="2021-05-31T20:01:31.632" v="181"/>
          <ac:spMkLst>
            <pc:docMk/>
            <pc:sldMk cId="3393513853" sldId="306"/>
            <ac:spMk id="11" creationId="{6D847864-F4A3-46EE-8E90-74B574BCD7C0}"/>
          </ac:spMkLst>
        </pc:spChg>
        <pc:spChg chg="add del">
          <ac:chgData name="Jeffrey Chen" userId="S::cheny21@uchicago.edu::9e5dd5e2-8e86-4106-a7c9-0dd1d36e31db" providerId="AD" clId="Web-{AE0E9AAC-8F69-8BFE-6D7C-EA56842B1CE9}" dt="2021-05-31T20:01:31.632" v="181"/>
          <ac:spMkLst>
            <pc:docMk/>
            <pc:sldMk cId="3393513853" sldId="306"/>
            <ac:spMk id="13" creationId="{35758D95-A605-471B-A882-C9D326388C63}"/>
          </ac:spMkLst>
        </pc:spChg>
        <pc:spChg chg="add del">
          <ac:chgData name="Jeffrey Chen" userId="S::cheny21@uchicago.edu::9e5dd5e2-8e86-4106-a7c9-0dd1d36e31db" providerId="AD" clId="Web-{AE0E9AAC-8F69-8BFE-6D7C-EA56842B1CE9}" dt="2021-05-31T19:58:24.660" v="142"/>
          <ac:spMkLst>
            <pc:docMk/>
            <pc:sldMk cId="3393513853" sldId="306"/>
            <ac:spMk id="14" creationId="{CE50859B-F132-4DA3-9AEB-C701F9D01C37}"/>
          </ac:spMkLst>
        </pc:spChg>
        <pc:spChg chg="add del">
          <ac:chgData name="Jeffrey Chen" userId="S::cheny21@uchicago.edu::9e5dd5e2-8e86-4106-a7c9-0dd1d36e31db" providerId="AD" clId="Web-{AE0E9AAC-8F69-8BFE-6D7C-EA56842B1CE9}" dt="2021-05-31T20:01:31.632" v="181"/>
          <ac:spMkLst>
            <pc:docMk/>
            <pc:sldMk cId="3393513853" sldId="306"/>
            <ac:spMk id="15" creationId="{D042ABB9-BD49-431C-99F4-7B7A2F0942A5}"/>
          </ac:spMkLst>
        </pc:spChg>
        <pc:spChg chg="add del">
          <ac:chgData name="Jeffrey Chen" userId="S::cheny21@uchicago.edu::9e5dd5e2-8e86-4106-a7c9-0dd1d36e31db" providerId="AD" clId="Web-{AE0E9AAC-8F69-8BFE-6D7C-EA56842B1CE9}" dt="2021-05-31T19:58:24.660" v="142"/>
          <ac:spMkLst>
            <pc:docMk/>
            <pc:sldMk cId="3393513853" sldId="306"/>
            <ac:spMk id="16" creationId="{D23810DE-397B-4015-A69C-D6892ACBC057}"/>
          </ac:spMkLst>
        </pc:spChg>
        <pc:spChg chg="add del mod">
          <ac:chgData name="Jeffrey Chen" userId="S::cheny21@uchicago.edu::9e5dd5e2-8e86-4106-a7c9-0dd1d36e31db" providerId="AD" clId="Web-{AE0E9AAC-8F69-8BFE-6D7C-EA56842B1CE9}" dt="2021-05-31T20:01:31.632" v="181"/>
          <ac:spMkLst>
            <pc:docMk/>
            <pc:sldMk cId="3393513853" sldId="306"/>
            <ac:spMk id="17" creationId="{3A09E20E-4CAD-4541-AC30-BBBD00D22248}"/>
          </ac:spMkLst>
        </pc:spChg>
        <pc:spChg chg="add del">
          <ac:chgData name="Jeffrey Chen" userId="S::cheny21@uchicago.edu::9e5dd5e2-8e86-4106-a7c9-0dd1d36e31db" providerId="AD" clId="Web-{AE0E9AAC-8F69-8BFE-6D7C-EA56842B1CE9}" dt="2021-05-31T19:58:24.660" v="142"/>
          <ac:spMkLst>
            <pc:docMk/>
            <pc:sldMk cId="3393513853" sldId="306"/>
            <ac:spMk id="18" creationId="{8CE6BAF9-0FC6-4E01-B4D9-CD84641BA9BA}"/>
          </ac:spMkLst>
        </pc:spChg>
        <pc:spChg chg="add del">
          <ac:chgData name="Jeffrey Chen" userId="S::cheny21@uchicago.edu::9e5dd5e2-8e86-4106-a7c9-0dd1d36e31db" providerId="AD" clId="Web-{AE0E9AAC-8F69-8BFE-6D7C-EA56842B1CE9}" dt="2021-05-31T20:01:31.632" v="181"/>
          <ac:spMkLst>
            <pc:docMk/>
            <pc:sldMk cId="3393513853" sldId="306"/>
            <ac:spMk id="19" creationId="{52542CA9-1282-466C-9192-C3FE8D5BFDB4}"/>
          </ac:spMkLst>
        </pc:spChg>
        <pc:spChg chg="add del">
          <ac:chgData name="Jeffrey Chen" userId="S::cheny21@uchicago.edu::9e5dd5e2-8e86-4106-a7c9-0dd1d36e31db" providerId="AD" clId="Web-{AE0E9AAC-8F69-8BFE-6D7C-EA56842B1CE9}" dt="2021-05-31T19:58:24.660" v="142"/>
          <ac:spMkLst>
            <pc:docMk/>
            <pc:sldMk cId="3393513853" sldId="306"/>
            <ac:spMk id="20" creationId="{BC7FAAD3-2049-48BE-B962-E4CED4D9616D}"/>
          </ac:spMkLst>
        </pc:spChg>
        <pc:spChg chg="add del">
          <ac:chgData name="Jeffrey Chen" userId="S::cheny21@uchicago.edu::9e5dd5e2-8e86-4106-a7c9-0dd1d36e31db" providerId="AD" clId="Web-{AE0E9AAC-8F69-8BFE-6D7C-EA56842B1CE9}" dt="2021-05-31T19:58:24.660" v="142"/>
          <ac:spMkLst>
            <pc:docMk/>
            <pc:sldMk cId="3393513853" sldId="306"/>
            <ac:spMk id="22" creationId="{B808E4DD-8F04-4C26-91D7-D7977A1EFB1C}"/>
          </ac:spMkLst>
        </pc:spChg>
        <pc:spChg chg="add del">
          <ac:chgData name="Jeffrey Chen" userId="S::cheny21@uchicago.edu::9e5dd5e2-8e86-4106-a7c9-0dd1d36e31db" providerId="AD" clId="Web-{AE0E9AAC-8F69-8BFE-6D7C-EA56842B1CE9}" dt="2021-05-31T20:01:31.632" v="181"/>
          <ac:spMkLst>
            <pc:docMk/>
            <pc:sldMk cId="3393513853" sldId="306"/>
            <ac:spMk id="24" creationId="{2ECF5810-3246-4AA4-A219-1D18C812F5F7}"/>
          </ac:spMkLst>
        </pc:spChg>
        <pc:spChg chg="add del">
          <ac:chgData name="Jeffrey Chen" userId="S::cheny21@uchicago.edu::9e5dd5e2-8e86-4106-a7c9-0dd1d36e31db" providerId="AD" clId="Web-{AE0E9AAC-8F69-8BFE-6D7C-EA56842B1CE9}" dt="2021-05-31T20:01:31.632" v="181"/>
          <ac:spMkLst>
            <pc:docMk/>
            <pc:sldMk cId="3393513853" sldId="306"/>
            <ac:spMk id="26" creationId="{33D43766-4C35-45A4-9138-E34E92C7CEDA}"/>
          </ac:spMkLst>
        </pc:spChg>
        <pc:spChg chg="add del">
          <ac:chgData name="Jeffrey Chen" userId="S::cheny21@uchicago.edu::9e5dd5e2-8e86-4106-a7c9-0dd1d36e31db" providerId="AD" clId="Web-{AE0E9AAC-8F69-8BFE-6D7C-EA56842B1CE9}" dt="2021-05-31T20:01:31.632" v="181"/>
          <ac:spMkLst>
            <pc:docMk/>
            <pc:sldMk cId="3393513853" sldId="306"/>
            <ac:spMk id="28" creationId="{B0166477-D41F-48C4-BB80-E1917DB71805}"/>
          </ac:spMkLst>
        </pc:spChg>
        <pc:picChg chg="add mod">
          <ac:chgData name="Jeffrey Chen" userId="S::cheny21@uchicago.edu::9e5dd5e2-8e86-4106-a7c9-0dd1d36e31db" providerId="AD" clId="Web-{AE0E9AAC-8F69-8BFE-6D7C-EA56842B1CE9}" dt="2021-06-01T05:09:07.989" v="294" actId="14100"/>
          <ac:picMkLst>
            <pc:docMk/>
            <pc:sldMk cId="3393513853" sldId="306"/>
            <ac:picMk id="2" creationId="{23538FFD-29BA-496E-9823-9F35A959C490}"/>
          </ac:picMkLst>
        </pc:picChg>
        <pc:picChg chg="add mod ord">
          <ac:chgData name="Jeffrey Chen" userId="S::cheny21@uchicago.edu::9e5dd5e2-8e86-4106-a7c9-0dd1d36e31db" providerId="AD" clId="Web-{AE0E9AAC-8F69-8BFE-6D7C-EA56842B1CE9}" dt="2021-05-31T20:01:31.632" v="181"/>
          <ac:picMkLst>
            <pc:docMk/>
            <pc:sldMk cId="3393513853" sldId="306"/>
            <ac:picMk id="3" creationId="{97975BEF-C2DB-461D-96C1-96710855494E}"/>
          </ac:picMkLst>
        </pc:picChg>
        <pc:picChg chg="mod ord">
          <ac:chgData name="Jeffrey Chen" userId="S::cheny21@uchicago.edu::9e5dd5e2-8e86-4106-a7c9-0dd1d36e31db" providerId="AD" clId="Web-{AE0E9AAC-8F69-8BFE-6D7C-EA56842B1CE9}" dt="2021-05-31T20:01:31.632" v="181"/>
          <ac:picMkLst>
            <pc:docMk/>
            <pc:sldMk cId="3393513853" sldId="306"/>
            <ac:picMk id="4" creationId="{FC795DAA-E32A-43A3-AC9A-354BC9981E57}"/>
          </ac:picMkLst>
        </pc:picChg>
        <pc:picChg chg="add del mod">
          <ac:chgData name="Jeffrey Chen" userId="S::cheny21@uchicago.edu::9e5dd5e2-8e86-4106-a7c9-0dd1d36e31db" providerId="AD" clId="Web-{AE0E9AAC-8F69-8BFE-6D7C-EA56842B1CE9}" dt="2021-06-01T05:04:13.826" v="272"/>
          <ac:picMkLst>
            <pc:docMk/>
            <pc:sldMk cId="3393513853" sldId="306"/>
            <ac:picMk id="5" creationId="{7797B924-6FE2-46EF-B513-2CA5A37BF34C}"/>
          </ac:picMkLst>
        </pc:picChg>
        <pc:picChg chg="add del">
          <ac:chgData name="Jeffrey Chen" userId="S::cheny21@uchicago.edu::9e5dd5e2-8e86-4106-a7c9-0dd1d36e31db" providerId="AD" clId="Web-{AE0E9AAC-8F69-8BFE-6D7C-EA56842B1CE9}" dt="2021-05-31T20:01:31.632" v="181"/>
          <ac:picMkLst>
            <pc:docMk/>
            <pc:sldMk cId="3393513853" sldId="306"/>
            <ac:picMk id="7" creationId="{DEB2E8C4-C3E7-4048-A43D-9859510CFA98}"/>
          </ac:picMkLst>
        </pc:picChg>
        <pc:picChg chg="add del">
          <ac:chgData name="Jeffrey Chen" userId="S::cheny21@uchicago.edu::9e5dd5e2-8e86-4106-a7c9-0dd1d36e31db" providerId="AD" clId="Web-{AE0E9AAC-8F69-8BFE-6D7C-EA56842B1CE9}" dt="2021-05-31T19:58:24.660" v="142"/>
          <ac:picMkLst>
            <pc:docMk/>
            <pc:sldMk cId="3393513853" sldId="306"/>
            <ac:picMk id="10" creationId="{DEB2E8C4-C3E7-4048-A43D-9859510CFA98}"/>
          </ac:picMkLst>
        </pc:picChg>
        <pc:inkChg chg="add del">
          <ac:chgData name="Jeffrey Chen" userId="S::cheny21@uchicago.edu::9e5dd5e2-8e86-4106-a7c9-0dd1d36e31db" providerId="AD" clId="Web-{AE0E9AAC-8F69-8BFE-6D7C-EA56842B1CE9}" dt="2021-05-31T20:01:31.632" v="181"/>
          <ac:inkMkLst>
            <pc:docMk/>
            <pc:sldMk cId="3393513853" sldId="306"/>
            <ac:inkMk id="8" creationId="{24D29CCB-7956-4E3E-8880-304085F04BF4}"/>
          </ac:inkMkLst>
        </pc:inkChg>
        <pc:inkChg chg="add del">
          <ac:chgData name="Jeffrey Chen" userId="S::cheny21@uchicago.edu::9e5dd5e2-8e86-4106-a7c9-0dd1d36e31db" providerId="AD" clId="Web-{AE0E9AAC-8F69-8BFE-6D7C-EA56842B1CE9}" dt="2021-05-31T19:58:24.660" v="142"/>
          <ac:inkMkLst>
            <pc:docMk/>
            <pc:sldMk cId="3393513853" sldId="306"/>
            <ac:inkMk id="12" creationId="{24D29CCB-7956-4E3E-8880-304085F04BF4}"/>
          </ac:inkMkLst>
        </pc:inkChg>
      </pc:sldChg>
      <pc:sldChg chg="addSp delSp modSp del">
        <pc:chgData name="Jeffrey Chen" userId="S::cheny21@uchicago.edu::9e5dd5e2-8e86-4106-a7c9-0dd1d36e31db" providerId="AD" clId="Web-{AE0E9AAC-8F69-8BFE-6D7C-EA56842B1CE9}" dt="2021-05-31T20:00:24.412" v="169"/>
        <pc:sldMkLst>
          <pc:docMk/>
          <pc:sldMk cId="1532311545" sldId="307"/>
        </pc:sldMkLst>
        <pc:spChg chg="add mod">
          <ac:chgData name="Jeffrey Chen" userId="S::cheny21@uchicago.edu::9e5dd5e2-8e86-4106-a7c9-0dd1d36e31db" providerId="AD" clId="Web-{AE0E9AAC-8F69-8BFE-6D7C-EA56842B1CE9}" dt="2021-05-31T19:58:10.753" v="137"/>
          <ac:spMkLst>
            <pc:docMk/>
            <pc:sldMk cId="1532311545" sldId="307"/>
            <ac:spMk id="5" creationId="{167BA18B-CBE9-451D-B78F-90271BEA5BF5}"/>
          </ac:spMkLst>
        </pc:spChg>
        <pc:picChg chg="del">
          <ac:chgData name="Jeffrey Chen" userId="S::cheny21@uchicago.edu::9e5dd5e2-8e86-4106-a7c9-0dd1d36e31db" providerId="AD" clId="Web-{AE0E9AAC-8F69-8BFE-6D7C-EA56842B1CE9}" dt="2021-05-31T19:58:10.753" v="137"/>
          <ac:picMkLst>
            <pc:docMk/>
            <pc:sldMk cId="1532311545" sldId="307"/>
            <ac:picMk id="4" creationId="{FA7EDD8A-4893-4166-983B-358C37A221B3}"/>
          </ac:picMkLst>
        </pc:picChg>
      </pc:sldChg>
      <pc:sldChg chg="addSp modSp">
        <pc:chgData name="Jeffrey Chen" userId="S::cheny21@uchicago.edu::9e5dd5e2-8e86-4106-a7c9-0dd1d36e31db" providerId="AD" clId="Web-{AE0E9AAC-8F69-8BFE-6D7C-EA56842B1CE9}" dt="2021-05-31T20:25:42.681" v="196" actId="20577"/>
        <pc:sldMkLst>
          <pc:docMk/>
          <pc:sldMk cId="1488735706" sldId="309"/>
        </pc:sldMkLst>
        <pc:spChg chg="add mod">
          <ac:chgData name="Jeffrey Chen" userId="S::cheny21@uchicago.edu::9e5dd5e2-8e86-4106-a7c9-0dd1d36e31db" providerId="AD" clId="Web-{AE0E9AAC-8F69-8BFE-6D7C-EA56842B1CE9}" dt="2021-05-31T20:25:42.681" v="196" actId="20577"/>
          <ac:spMkLst>
            <pc:docMk/>
            <pc:sldMk cId="1488735706" sldId="309"/>
            <ac:spMk id="8" creationId="{B8E961A3-548E-47F3-92B5-1D8FEA696D79}"/>
          </ac:spMkLst>
        </pc:spChg>
        <pc:spChg chg="mod">
          <ac:chgData name="Jeffrey Chen" userId="S::cheny21@uchicago.edu::9e5dd5e2-8e86-4106-a7c9-0dd1d36e31db" providerId="AD" clId="Web-{AE0E9AAC-8F69-8BFE-6D7C-EA56842B1CE9}" dt="2021-05-31T20:12:13.725" v="188" actId="1076"/>
          <ac:spMkLst>
            <pc:docMk/>
            <pc:sldMk cId="1488735706" sldId="309"/>
            <ac:spMk id="24" creationId="{D7D1AEF3-761B-4FE4-98AA-BFB0F405D193}"/>
          </ac:spMkLst>
        </pc:spChg>
        <pc:spChg chg="mod">
          <ac:chgData name="Jeffrey Chen" userId="S::cheny21@uchicago.edu::9e5dd5e2-8e86-4106-a7c9-0dd1d36e31db" providerId="AD" clId="Web-{AE0E9AAC-8F69-8BFE-6D7C-EA56842B1CE9}" dt="2021-05-31T20:12:18.491" v="189" actId="1076"/>
          <ac:spMkLst>
            <pc:docMk/>
            <pc:sldMk cId="1488735706" sldId="309"/>
            <ac:spMk id="25" creationId="{91C6673E-B8DA-47B1-9E90-06960F6C4C7C}"/>
          </ac:spMkLst>
        </pc:spChg>
        <pc:spChg chg="mod">
          <ac:chgData name="Jeffrey Chen" userId="S::cheny21@uchicago.edu::9e5dd5e2-8e86-4106-a7c9-0dd1d36e31db" providerId="AD" clId="Web-{AE0E9AAC-8F69-8BFE-6D7C-EA56842B1CE9}" dt="2021-05-31T20:12:25.319" v="190" actId="1076"/>
          <ac:spMkLst>
            <pc:docMk/>
            <pc:sldMk cId="1488735706" sldId="309"/>
            <ac:spMk id="26" creationId="{A38FED36-C61C-4894-A2D7-60B114954961}"/>
          </ac:spMkLst>
        </pc:spChg>
      </pc:sldChg>
      <pc:sldChg chg="modNotes">
        <pc:chgData name="Jeffrey Chen" userId="S::cheny21@uchicago.edu::9e5dd5e2-8e86-4106-a7c9-0dd1d36e31db" providerId="AD" clId="Web-{AE0E9AAC-8F69-8BFE-6D7C-EA56842B1CE9}" dt="2021-06-01T04:15:48.442" v="257"/>
        <pc:sldMkLst>
          <pc:docMk/>
          <pc:sldMk cId="2507421636" sldId="321"/>
        </pc:sldMkLst>
      </pc:sldChg>
      <pc:sldChg chg="addSp modSp modNotes">
        <pc:chgData name="Jeffrey Chen" userId="S::cheny21@uchicago.edu::9e5dd5e2-8e86-4106-a7c9-0dd1d36e31db" providerId="AD" clId="Web-{AE0E9AAC-8F69-8BFE-6D7C-EA56842B1CE9}" dt="2021-06-01T04:48:57.399" v="271" actId="1076"/>
        <pc:sldMkLst>
          <pc:docMk/>
          <pc:sldMk cId="1149320867" sldId="322"/>
        </pc:sldMkLst>
        <pc:spChg chg="add mod">
          <ac:chgData name="Jeffrey Chen" userId="S::cheny21@uchicago.edu::9e5dd5e2-8e86-4106-a7c9-0dd1d36e31db" providerId="AD" clId="Web-{AE0E9AAC-8F69-8BFE-6D7C-EA56842B1CE9}" dt="2021-06-01T04:48:57.399" v="271" actId="1076"/>
          <ac:spMkLst>
            <pc:docMk/>
            <pc:sldMk cId="1149320867" sldId="322"/>
            <ac:spMk id="3" creationId="{D73D1110-8102-476C-BFEE-0B8F3606E83B}"/>
          </ac:spMkLst>
        </pc:spChg>
        <pc:spChg chg="mod">
          <ac:chgData name="Jeffrey Chen" userId="S::cheny21@uchicago.edu::9e5dd5e2-8e86-4106-a7c9-0dd1d36e31db" providerId="AD" clId="Web-{AE0E9AAC-8F69-8BFE-6D7C-EA56842B1CE9}" dt="2021-06-01T04:43:52.688" v="268" actId="20577"/>
          <ac:spMkLst>
            <pc:docMk/>
            <pc:sldMk cId="1149320867" sldId="322"/>
            <ac:spMk id="9" creationId="{022EB7BD-2CE2-47A5-A3A8-4925AA3E3E85}"/>
          </ac:spMkLst>
        </pc:spChg>
      </pc:sldChg>
      <pc:sldChg chg="addSp modSp">
        <pc:chgData name="Jeffrey Chen" userId="S::cheny21@uchicago.edu::9e5dd5e2-8e86-4106-a7c9-0dd1d36e31db" providerId="AD" clId="Web-{AE0E9AAC-8F69-8BFE-6D7C-EA56842B1CE9}" dt="2021-06-02T00:16:49.326" v="308" actId="1076"/>
        <pc:sldMkLst>
          <pc:docMk/>
          <pc:sldMk cId="2656844338" sldId="329"/>
        </pc:sldMkLst>
        <pc:spChg chg="add mod">
          <ac:chgData name="Jeffrey Chen" userId="S::cheny21@uchicago.edu::9e5dd5e2-8e86-4106-a7c9-0dd1d36e31db" providerId="AD" clId="Web-{AE0E9AAC-8F69-8BFE-6D7C-EA56842B1CE9}" dt="2021-06-02T00:16:49.326" v="308" actId="1076"/>
          <ac:spMkLst>
            <pc:docMk/>
            <pc:sldMk cId="2656844338" sldId="329"/>
            <ac:spMk id="4" creationId="{C373B7C3-EA0C-4F7E-BE58-CD482D9388B7}"/>
          </ac:spMkLst>
        </pc:spChg>
        <pc:grpChg chg="mod">
          <ac:chgData name="Jeffrey Chen" userId="S::cheny21@uchicago.edu::9e5dd5e2-8e86-4106-a7c9-0dd1d36e31db" providerId="AD" clId="Web-{AE0E9AAC-8F69-8BFE-6D7C-EA56842B1CE9}" dt="2021-06-02T00:16:35.435" v="307" actId="1076"/>
          <ac:grpSpMkLst>
            <pc:docMk/>
            <pc:sldMk cId="2656844338" sldId="329"/>
            <ac:grpSpMk id="3" creationId="{0D7F6045-0592-4693-AC71-61B7FA797212}"/>
          </ac:grpSpMkLst>
        </pc:grpChg>
      </pc:sldChg>
      <pc:sldChg chg="addSp delSp">
        <pc:chgData name="Jeffrey Chen" userId="S::cheny21@uchicago.edu::9e5dd5e2-8e86-4106-a7c9-0dd1d36e31db" providerId="AD" clId="Web-{AE0E9AAC-8F69-8BFE-6D7C-EA56842B1CE9}" dt="2021-06-02T00:16:05.324" v="305"/>
        <pc:sldMkLst>
          <pc:docMk/>
          <pc:sldMk cId="1543460961" sldId="331"/>
        </pc:sldMkLst>
        <pc:spChg chg="add del">
          <ac:chgData name="Jeffrey Chen" userId="S::cheny21@uchicago.edu::9e5dd5e2-8e86-4106-a7c9-0dd1d36e31db" providerId="AD" clId="Web-{AE0E9AAC-8F69-8BFE-6D7C-EA56842B1CE9}" dt="2021-06-02T00:16:05.324" v="305"/>
          <ac:spMkLst>
            <pc:docMk/>
            <pc:sldMk cId="1543460961" sldId="331"/>
            <ac:spMk id="3" creationId="{F0160098-C18F-4F40-A349-6A371862C885}"/>
          </ac:spMkLst>
        </pc:spChg>
      </pc:sldChg>
      <pc:sldChg chg="modSp">
        <pc:chgData name="Jeffrey Chen" userId="S::cheny21@uchicago.edu::9e5dd5e2-8e86-4106-a7c9-0dd1d36e31db" providerId="AD" clId="Web-{AE0E9AAC-8F69-8BFE-6D7C-EA56842B1CE9}" dt="2021-06-02T00:04:22.845" v="303" actId="20577"/>
        <pc:sldMkLst>
          <pc:docMk/>
          <pc:sldMk cId="4285870312" sldId="336"/>
        </pc:sldMkLst>
        <pc:spChg chg="mod">
          <ac:chgData name="Jeffrey Chen" userId="S::cheny21@uchicago.edu::9e5dd5e2-8e86-4106-a7c9-0dd1d36e31db" providerId="AD" clId="Web-{AE0E9AAC-8F69-8BFE-6D7C-EA56842B1CE9}" dt="2021-06-02T00:04:22.845" v="303" actId="20577"/>
          <ac:spMkLst>
            <pc:docMk/>
            <pc:sldMk cId="4285870312" sldId="336"/>
            <ac:spMk id="302" creationId="{1EFF3242-F118-4B71-B795-04BD97282DEC}"/>
          </ac:spMkLst>
        </pc:spChg>
      </pc:sldChg>
      <pc:sldChg chg="modSp">
        <pc:chgData name="Jeffrey Chen" userId="S::cheny21@uchicago.edu::9e5dd5e2-8e86-4106-a7c9-0dd1d36e31db" providerId="AD" clId="Web-{AE0E9AAC-8F69-8BFE-6D7C-EA56842B1CE9}" dt="2021-06-01T23:31:44.524" v="295" actId="1076"/>
        <pc:sldMkLst>
          <pc:docMk/>
          <pc:sldMk cId="3577569637" sldId="339"/>
        </pc:sldMkLst>
        <pc:spChg chg="mod">
          <ac:chgData name="Jeffrey Chen" userId="S::cheny21@uchicago.edu::9e5dd5e2-8e86-4106-a7c9-0dd1d36e31db" providerId="AD" clId="Web-{AE0E9AAC-8F69-8BFE-6D7C-EA56842B1CE9}" dt="2021-06-01T23:31:44.524" v="295" actId="1076"/>
          <ac:spMkLst>
            <pc:docMk/>
            <pc:sldMk cId="3577569637" sldId="339"/>
            <ac:spMk id="3" creationId="{5CC2E9DC-2D6A-456C-9B94-D79590574C7D}"/>
          </ac:spMkLst>
        </pc:spChg>
      </pc:sldChg>
      <pc:sldChg chg="del">
        <pc:chgData name="Jeffrey Chen" userId="S::cheny21@uchicago.edu::9e5dd5e2-8e86-4106-a7c9-0dd1d36e31db" providerId="AD" clId="Web-{AE0E9AAC-8F69-8BFE-6D7C-EA56842B1CE9}" dt="2021-06-01T23:56:22.015" v="300"/>
        <pc:sldMkLst>
          <pc:docMk/>
          <pc:sldMk cId="696533523" sldId="340"/>
        </pc:sldMkLst>
      </pc:sldChg>
    </pc:docChg>
  </pc:docChgLst>
  <pc:docChgLst>
    <pc:chgData name="Yuqing Jin" userId="S::yuqingjin@uchicago.edu::7cf26648-e603-4848-9820-0e3c95acaff8" providerId="AD" clId="Web-{0D7A71E0-2DF6-488E-9171-A54AA359E532}"/>
    <pc:docChg chg="delSld modSld">
      <pc:chgData name="Yuqing Jin" userId="S::yuqingjin@uchicago.edu::7cf26648-e603-4848-9820-0e3c95acaff8" providerId="AD" clId="Web-{0D7A71E0-2DF6-488E-9171-A54AA359E532}" dt="2021-05-31T15:23:42.340" v="58"/>
      <pc:docMkLst>
        <pc:docMk/>
      </pc:docMkLst>
      <pc:sldChg chg="addSp modSp">
        <pc:chgData name="Yuqing Jin" userId="S::yuqingjin@uchicago.edu::7cf26648-e603-4848-9820-0e3c95acaff8" providerId="AD" clId="Web-{0D7A71E0-2DF6-488E-9171-A54AA359E532}" dt="2021-05-31T15:21:05.215" v="57" actId="20577"/>
        <pc:sldMkLst>
          <pc:docMk/>
          <pc:sldMk cId="800177930" sldId="257"/>
        </pc:sldMkLst>
        <pc:spChg chg="add mod">
          <ac:chgData name="Yuqing Jin" userId="S::yuqingjin@uchicago.edu::7cf26648-e603-4848-9820-0e3c95acaff8" providerId="AD" clId="Web-{0D7A71E0-2DF6-488E-9171-A54AA359E532}" dt="2021-05-31T15:21:05.215" v="57" actId="20577"/>
          <ac:spMkLst>
            <pc:docMk/>
            <pc:sldMk cId="800177930" sldId="257"/>
            <ac:spMk id="3" creationId="{25B40167-44BE-42CE-873A-80D3E0C48603}"/>
          </ac:spMkLst>
        </pc:spChg>
      </pc:sldChg>
      <pc:sldChg chg="modSp">
        <pc:chgData name="Yuqing Jin" userId="S::yuqingjin@uchicago.edu::7cf26648-e603-4848-9820-0e3c95acaff8" providerId="AD" clId="Web-{0D7A71E0-2DF6-488E-9171-A54AA359E532}" dt="2021-05-31T14:30:38.831" v="12" actId="20577"/>
        <pc:sldMkLst>
          <pc:docMk/>
          <pc:sldMk cId="609942234" sldId="260"/>
        </pc:sldMkLst>
        <pc:spChg chg="mod">
          <ac:chgData name="Yuqing Jin" userId="S::yuqingjin@uchicago.edu::7cf26648-e603-4848-9820-0e3c95acaff8" providerId="AD" clId="Web-{0D7A71E0-2DF6-488E-9171-A54AA359E532}" dt="2021-05-31T14:30:32.472" v="10" actId="20577"/>
          <ac:spMkLst>
            <pc:docMk/>
            <pc:sldMk cId="609942234" sldId="260"/>
            <ac:spMk id="4" creationId="{B9FA6467-E57A-4F0B-AEF2-6AF492117957}"/>
          </ac:spMkLst>
        </pc:spChg>
        <pc:spChg chg="mod">
          <ac:chgData name="Yuqing Jin" userId="S::yuqingjin@uchicago.edu::7cf26648-e603-4848-9820-0e3c95acaff8" providerId="AD" clId="Web-{0D7A71E0-2DF6-488E-9171-A54AA359E532}" dt="2021-05-31T14:30:38.831" v="12" actId="20577"/>
          <ac:spMkLst>
            <pc:docMk/>
            <pc:sldMk cId="609942234" sldId="260"/>
            <ac:spMk id="14" creationId="{E5B0C696-A3DB-4D54-A90A-657991C962AA}"/>
          </ac:spMkLst>
        </pc:spChg>
      </pc:sldChg>
      <pc:sldChg chg="addSp delSp modSp">
        <pc:chgData name="Yuqing Jin" userId="S::yuqingjin@uchicago.edu::7cf26648-e603-4848-9820-0e3c95acaff8" providerId="AD" clId="Web-{0D7A71E0-2DF6-488E-9171-A54AA359E532}" dt="2021-05-31T14:32:36.190" v="33" actId="1076"/>
        <pc:sldMkLst>
          <pc:docMk/>
          <pc:sldMk cId="4101963032" sldId="275"/>
        </pc:sldMkLst>
        <pc:spChg chg="add mod">
          <ac:chgData name="Yuqing Jin" userId="S::yuqingjin@uchicago.edu::7cf26648-e603-4848-9820-0e3c95acaff8" providerId="AD" clId="Web-{0D7A71E0-2DF6-488E-9171-A54AA359E532}" dt="2021-05-31T14:32:36.190" v="33" actId="1076"/>
          <ac:spMkLst>
            <pc:docMk/>
            <pc:sldMk cId="4101963032" sldId="275"/>
            <ac:spMk id="12" creationId="{3D2DD35D-69C6-4250-8F53-C44F3B6B98ED}"/>
          </ac:spMkLst>
        </pc:spChg>
        <pc:picChg chg="del">
          <ac:chgData name="Yuqing Jin" userId="S::yuqingjin@uchicago.edu::7cf26648-e603-4848-9820-0e3c95acaff8" providerId="AD" clId="Web-{0D7A71E0-2DF6-488E-9171-A54AA359E532}" dt="2021-05-31T14:16:04.912" v="2"/>
          <ac:picMkLst>
            <pc:docMk/>
            <pc:sldMk cId="4101963032" sldId="275"/>
            <ac:picMk id="9" creationId="{C0D8D010-45FC-4405-906D-679DE1958642}"/>
          </ac:picMkLst>
        </pc:picChg>
        <pc:picChg chg="add mod">
          <ac:chgData name="Yuqing Jin" userId="S::yuqingjin@uchicago.edu::7cf26648-e603-4848-9820-0e3c95acaff8" providerId="AD" clId="Web-{0D7A71E0-2DF6-488E-9171-A54AA359E532}" dt="2021-05-31T14:31:54.019" v="13" actId="1076"/>
          <ac:picMkLst>
            <pc:docMk/>
            <pc:sldMk cId="4101963032" sldId="275"/>
            <ac:picMk id="11" creationId="{76F10518-6BD9-4036-A567-11BB3029547D}"/>
          </ac:picMkLst>
        </pc:picChg>
      </pc:sldChg>
      <pc:sldChg chg="del">
        <pc:chgData name="Yuqing Jin" userId="S::yuqingjin@uchicago.edu::7cf26648-e603-4848-9820-0e3c95acaff8" providerId="AD" clId="Web-{0D7A71E0-2DF6-488E-9171-A54AA359E532}" dt="2021-05-31T15:23:42.340" v="58"/>
        <pc:sldMkLst>
          <pc:docMk/>
          <pc:sldMk cId="207775770" sldId="282"/>
        </pc:sldMkLst>
      </pc:sldChg>
      <pc:sldChg chg="del">
        <pc:chgData name="Yuqing Jin" userId="S::yuqingjin@uchicago.edu::7cf26648-e603-4848-9820-0e3c95acaff8" providerId="AD" clId="Web-{0D7A71E0-2DF6-488E-9171-A54AA359E532}" dt="2021-05-31T14:33:06.456" v="36"/>
        <pc:sldMkLst>
          <pc:docMk/>
          <pc:sldMk cId="465070622" sldId="286"/>
        </pc:sldMkLst>
      </pc:sldChg>
      <pc:sldChg chg="del">
        <pc:chgData name="Yuqing Jin" userId="S::yuqingjin@uchicago.edu::7cf26648-e603-4848-9820-0e3c95acaff8" providerId="AD" clId="Web-{0D7A71E0-2DF6-488E-9171-A54AA359E532}" dt="2021-05-31T14:33:04.940" v="35"/>
        <pc:sldMkLst>
          <pc:docMk/>
          <pc:sldMk cId="1372252893" sldId="287"/>
        </pc:sldMkLst>
      </pc:sldChg>
      <pc:sldChg chg="del">
        <pc:chgData name="Yuqing Jin" userId="S::yuqingjin@uchicago.edu::7cf26648-e603-4848-9820-0e3c95acaff8" providerId="AD" clId="Web-{0D7A71E0-2DF6-488E-9171-A54AA359E532}" dt="2021-05-31T14:32:51.972" v="34"/>
        <pc:sldMkLst>
          <pc:docMk/>
          <pc:sldMk cId="539204481" sldId="311"/>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2:44:35.028"/>
    </inkml:context>
    <inkml:brush xml:id="br0">
      <inkml:brushProperty name="width" value="0.05" units="cm"/>
      <inkml:brushProperty name="height" value="0.05" units="cm"/>
    </inkml:brush>
  </inkml:definitions>
  <inkml:trace contextRef="#ctx0" brushRef="#br0">1 0 32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7T03:50:25.426"/>
    </inkml:context>
    <inkml:brush xml:id="br0">
      <inkml:brushProperty name="width" value="0.05" units="cm"/>
      <inkml:brushProperty name="height" value="0.05" units="cm"/>
    </inkml:brush>
  </inkml:definitions>
  <inkml:trace contextRef="#ctx0" brushRef="#br0">1 0 32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2:44:35.028"/>
    </inkml:context>
    <inkml:brush xml:id="br0">
      <inkml:brushProperty name="width" value="0.05" units="cm"/>
      <inkml:brushProperty name="height" value="0.05" units="cm"/>
    </inkml:brush>
  </inkml:definitions>
  <inkml:trace contextRef="#ctx0" brushRef="#br0">1 0 32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4T23:17:25.023"/>
    </inkml:context>
    <inkml:brush xml:id="br0">
      <inkml:brushProperty name="width" value="0.05" units="cm"/>
      <inkml:brushProperty name="height" value="0.05" units="cm"/>
    </inkml:brush>
  </inkml:definitions>
  <inkml:trace contextRef="#ctx0" brushRef="#br0">1 0 32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4T23:18:17.230"/>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5T14:05:23.500"/>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30T15:52:26.957"/>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2:25:45.985"/>
    </inkml:context>
    <inkml:brush xml:id="br0">
      <inkml:brushProperty name="width" value="0.05" units="cm"/>
      <inkml:brushProperty name="height" value="0.05" units="cm"/>
    </inkml:brush>
  </inkml:definitions>
  <inkml:trace contextRef="#ctx0" brushRef="#br0">1 0 32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2:32:26.909"/>
    </inkml:context>
    <inkml:brush xml:id="br0">
      <inkml:brushProperty name="width" value="0.05" units="cm"/>
      <inkml:brushProperty name="height" value="0.05" units="cm"/>
    </inkml:brush>
  </inkml:definitions>
  <inkml:trace contextRef="#ctx0" brushRef="#br0">1 0 32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2:32:26.909"/>
    </inkml:context>
    <inkml:brush xml:id="br0">
      <inkml:brushProperty name="width" value="0.05" units="cm"/>
      <inkml:brushProperty name="height" value="0.05" units="cm"/>
    </inkml:brush>
  </inkml:definitions>
  <inkml:trace contextRef="#ctx0" brushRef="#br0">1 0 32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2:44:35.028"/>
    </inkml:context>
    <inkml:brush xml:id="br0">
      <inkml:brushProperty name="width" value="0.05" units="cm"/>
      <inkml:brushProperty name="height" value="0.05" units="cm"/>
    </inkml:brush>
  </inkml:definitions>
  <inkml:trace contextRef="#ctx0" brushRef="#br0">1 0 32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8T20:29:31.038"/>
    </inkml:context>
    <inkml:brush xml:id="br0">
      <inkml:brushProperty name="width" value="0.05" units="cm"/>
      <inkml:brushProperty name="height" value="0.05" units="cm"/>
    </inkml:brush>
  </inkml:definitions>
  <inkml:trace contextRef="#ctx0" brushRef="#br0">1 0 32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1T12:32:26.909"/>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5A8DB6-332F-46E7-B0E1-F818B9E2E9FE}" type="datetimeFigureOut">
              <a:rPr lang="en"/>
              <a:t>6/3/2021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D5CE32-6C13-459E-B39A-7176D4A3C663}" type="slidenum">
              <a:rPr lang="en"/>
              <a:t>‹#›</a:t>
            </a:fld>
            <a:endParaRPr lang="en-US"/>
          </a:p>
        </p:txBody>
      </p:sp>
    </p:spTree>
    <p:extLst>
      <p:ext uri="{BB962C8B-B14F-4D97-AF65-F5344CB8AC3E}">
        <p14:creationId xmlns:p14="http://schemas.microsoft.com/office/powerpoint/2010/main" val="402075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577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1D5CE32-6C13-459E-B39A-7176D4A3C663}" type="slidenum">
              <a:rPr lang="en"/>
              <a:t>29</a:t>
            </a:fld>
            <a:endParaRPr lang="en-US"/>
          </a:p>
        </p:txBody>
      </p:sp>
    </p:spTree>
    <p:extLst>
      <p:ext uri="{BB962C8B-B14F-4D97-AF65-F5344CB8AC3E}">
        <p14:creationId xmlns:p14="http://schemas.microsoft.com/office/powerpoint/2010/main" val="672777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1D5CE32-6C13-459E-B39A-7176D4A3C663}" type="slidenum">
              <a:rPr lang="en"/>
              <a:t>30</a:t>
            </a:fld>
            <a:endParaRPr lang="en-US"/>
          </a:p>
        </p:txBody>
      </p:sp>
    </p:spTree>
    <p:extLst>
      <p:ext uri="{BB962C8B-B14F-4D97-AF65-F5344CB8AC3E}">
        <p14:creationId xmlns:p14="http://schemas.microsoft.com/office/powerpoint/2010/main" val="1389673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approach is what we called divide and conquer approach . 111111111As the name suggests, after we first split the train &amp; test data, 22222222we fit the model to each counties individually. So, we have about 20 models for each type of model we tried. Over here, we select three models, they are auto </a:t>
            </a:r>
            <a:r>
              <a:rPr lang="en-US" err="1"/>
              <a:t>arimas</a:t>
            </a:r>
            <a:r>
              <a:rPr lang="en-US"/>
              <a:t>, Fourier </a:t>
            </a:r>
            <a:r>
              <a:rPr lang="en-US" err="1"/>
              <a:t>Arimas</a:t>
            </a:r>
            <a:r>
              <a:rPr lang="en-US"/>
              <a:t> and TBATs. The reason being is that all three models can handle non integer frequency. To be specific, we have years that are 52 weeks and we have years that are 53 weeks. In this case, we just use a decimal frequency which is 52.177 week per year without the need of dropping any data.  3333333, the fourth step is to make our prediction  forecast one year ahead for each of the model. 444444 and Finally, we sum up all the predicted result and compare it to the test data for scoring. To summarize, since we are building 20 multiply by 3 which is 60 models, this approach appears to be very computational intensive, but this method utilize every piece of data we have, it is a very reliable approach to try. </a:t>
            </a:r>
          </a:p>
        </p:txBody>
      </p:sp>
      <p:sp>
        <p:nvSpPr>
          <p:cNvPr id="4" name="Slide Number Placeholder 3"/>
          <p:cNvSpPr>
            <a:spLocks noGrp="1"/>
          </p:cNvSpPr>
          <p:nvPr>
            <p:ph type="sldNum" sz="quarter" idx="5"/>
          </p:nvPr>
        </p:nvSpPr>
        <p:spPr/>
        <p:txBody>
          <a:bodyPr/>
          <a:lstStyle/>
          <a:p>
            <a:fld id="{81D5CE32-6C13-459E-B39A-7176D4A3C663}" type="slidenum">
              <a:rPr lang="en" smtClean="0"/>
              <a:t>10</a:t>
            </a:fld>
            <a:endParaRPr lang="en-US"/>
          </a:p>
        </p:txBody>
      </p:sp>
    </p:spTree>
    <p:extLst>
      <p:ext uri="{BB962C8B-B14F-4D97-AF65-F5344CB8AC3E}">
        <p14:creationId xmlns:p14="http://schemas.microsoft.com/office/powerpoint/2010/main" val="3227185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the cross comparison for each of the model I tried.  As we can see from the graph, auto </a:t>
            </a:r>
            <a:r>
              <a:rPr lang="en-US" err="1"/>
              <a:t>arima</a:t>
            </a:r>
            <a:r>
              <a:rPr lang="en-US"/>
              <a:t> does a really good job at capturing the </a:t>
            </a:r>
            <a:r>
              <a:rPr lang="en-US" altLang="zh-CN"/>
              <a:t>small tweaks. For example, the red line around march and October of 2014 has very similar shape compare to the test dataset. In contrast, TBATs &amp; Fourier ARIMAs has very similar looking and they all capture the seasonality component very well. However, TBATs clearly wins at scoring since it did a better job at capturing the small turnings despite that the spike around April and December hurt the model the most.  Now give it to Jeffery to talk about the second approach.</a:t>
            </a:r>
            <a:endParaRPr lang="en-US"/>
          </a:p>
        </p:txBody>
      </p:sp>
      <p:sp>
        <p:nvSpPr>
          <p:cNvPr id="4" name="Slide Number Placeholder 3"/>
          <p:cNvSpPr>
            <a:spLocks noGrp="1"/>
          </p:cNvSpPr>
          <p:nvPr>
            <p:ph type="sldNum" sz="quarter" idx="5"/>
          </p:nvPr>
        </p:nvSpPr>
        <p:spPr/>
        <p:txBody>
          <a:bodyPr/>
          <a:lstStyle/>
          <a:p>
            <a:fld id="{81D5CE32-6C13-459E-B39A-7176D4A3C663}" type="slidenum">
              <a:rPr lang="en" smtClean="0"/>
              <a:t>11</a:t>
            </a:fld>
            <a:endParaRPr lang="en-US"/>
          </a:p>
        </p:txBody>
      </p:sp>
    </p:spTree>
    <p:extLst>
      <p:ext uri="{BB962C8B-B14F-4D97-AF65-F5344CB8AC3E}">
        <p14:creationId xmlns:p14="http://schemas.microsoft.com/office/powerpoint/2010/main" val="1108867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autocorrelation</a:t>
            </a:r>
          </a:p>
        </p:txBody>
      </p:sp>
      <p:sp>
        <p:nvSpPr>
          <p:cNvPr id="4" name="Slide Number Placeholder 3"/>
          <p:cNvSpPr>
            <a:spLocks noGrp="1"/>
          </p:cNvSpPr>
          <p:nvPr>
            <p:ph type="sldNum" sz="quarter" idx="5"/>
          </p:nvPr>
        </p:nvSpPr>
        <p:spPr/>
        <p:txBody>
          <a:bodyPr/>
          <a:lstStyle/>
          <a:p>
            <a:fld id="{81D5CE32-6C13-459E-B39A-7176D4A3C663}" type="slidenum">
              <a:rPr lang="en"/>
              <a:t>12</a:t>
            </a:fld>
            <a:endParaRPr lang="en-US"/>
          </a:p>
        </p:txBody>
      </p:sp>
    </p:spTree>
    <p:extLst>
      <p:ext uri="{BB962C8B-B14F-4D97-AF65-F5344CB8AC3E}">
        <p14:creationId xmlns:p14="http://schemas.microsoft.com/office/powerpoint/2010/main" val="736043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autocorrelation</a:t>
            </a:r>
          </a:p>
        </p:txBody>
      </p:sp>
      <p:sp>
        <p:nvSpPr>
          <p:cNvPr id="4" name="Slide Number Placeholder 3"/>
          <p:cNvSpPr>
            <a:spLocks noGrp="1"/>
          </p:cNvSpPr>
          <p:nvPr>
            <p:ph type="sldNum" sz="quarter" idx="5"/>
          </p:nvPr>
        </p:nvSpPr>
        <p:spPr/>
        <p:txBody>
          <a:bodyPr/>
          <a:lstStyle/>
          <a:p>
            <a:fld id="{81D5CE32-6C13-459E-B39A-7176D4A3C663}" type="slidenum">
              <a:rPr lang="en"/>
              <a:t>13</a:t>
            </a:fld>
            <a:endParaRPr lang="en-US"/>
          </a:p>
        </p:txBody>
      </p:sp>
    </p:spTree>
    <p:extLst>
      <p:ext uri="{BB962C8B-B14F-4D97-AF65-F5344CB8AC3E}">
        <p14:creationId xmlns:p14="http://schemas.microsoft.com/office/powerpoint/2010/main" val="1869570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autocorrelation</a:t>
            </a:r>
          </a:p>
        </p:txBody>
      </p:sp>
      <p:sp>
        <p:nvSpPr>
          <p:cNvPr id="4" name="Slide Number Placeholder 3"/>
          <p:cNvSpPr>
            <a:spLocks noGrp="1"/>
          </p:cNvSpPr>
          <p:nvPr>
            <p:ph type="sldNum" sz="quarter" idx="5"/>
          </p:nvPr>
        </p:nvSpPr>
        <p:spPr/>
        <p:txBody>
          <a:bodyPr/>
          <a:lstStyle/>
          <a:p>
            <a:fld id="{81D5CE32-6C13-459E-B39A-7176D4A3C663}" type="slidenum">
              <a:rPr lang="en"/>
              <a:t>14</a:t>
            </a:fld>
            <a:endParaRPr lang="en-US"/>
          </a:p>
        </p:txBody>
      </p:sp>
    </p:spTree>
    <p:extLst>
      <p:ext uri="{BB962C8B-B14F-4D97-AF65-F5344CB8AC3E}">
        <p14:creationId xmlns:p14="http://schemas.microsoft.com/office/powerpoint/2010/main" val="1028638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D5CE32-6C13-459E-B39A-7176D4A3C663}" type="slidenum">
              <a:rPr lang="en" smtClean="0"/>
              <a:t>20</a:t>
            </a:fld>
            <a:endParaRPr lang="en-US"/>
          </a:p>
        </p:txBody>
      </p:sp>
    </p:spTree>
    <p:extLst>
      <p:ext uri="{BB962C8B-B14F-4D97-AF65-F5344CB8AC3E}">
        <p14:creationId xmlns:p14="http://schemas.microsoft.com/office/powerpoint/2010/main" val="2441134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1D5CE32-6C13-459E-B39A-7176D4A3C663}" type="slidenum">
              <a:rPr lang="en"/>
              <a:t>27</a:t>
            </a:fld>
            <a:endParaRPr lang="en-US"/>
          </a:p>
        </p:txBody>
      </p:sp>
    </p:spTree>
    <p:extLst>
      <p:ext uri="{BB962C8B-B14F-4D97-AF65-F5344CB8AC3E}">
        <p14:creationId xmlns:p14="http://schemas.microsoft.com/office/powerpoint/2010/main" val="1835665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1D5CE32-6C13-459E-B39A-7176D4A3C663}" type="slidenum">
              <a:rPr lang="en"/>
              <a:t>28</a:t>
            </a:fld>
            <a:endParaRPr lang="en-US"/>
          </a:p>
        </p:txBody>
      </p:sp>
    </p:spTree>
    <p:extLst>
      <p:ext uri="{BB962C8B-B14F-4D97-AF65-F5344CB8AC3E}">
        <p14:creationId xmlns:p14="http://schemas.microsoft.com/office/powerpoint/2010/main" val="3209137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lstStyle>
            <a:lvl1pPr algn="ctr">
              <a:lnSpc>
                <a:spcPct val="110000"/>
              </a:lnSpc>
              <a:defRPr sz="2800"/>
            </a:lvl1pPr>
          </a:lstStyle>
          <a:p>
            <a:r>
              <a:rPr lang="en-US"/>
              <a:t>Click to edit Master title style</a:t>
            </a:r>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June 3, 2021</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258895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June 3, 2021</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9326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June 3, 2021</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538604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June 3, 2021</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163316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June 3, 2021</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663930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June 3, 2021</a:t>
            </a:fld>
            <a:endParaRPr lang="en-US"/>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71305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June 3, 2021</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914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June 3, 2021</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8229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June 3, 2021</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90985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June 3, 2021</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989963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June 3, 2021</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9700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lIns="109728" tIns="109728" rIns="109728" bIns="91440" anchor="ctr"/>
          <a:lstStyle/>
          <a:p>
            <a:r>
              <a:rPr lang="en-US"/>
              <a:t>Click to edit Master title style</a:t>
            </a:r>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lIns="109728" tIns="109728" rIns="109728" bIns="91440" anchor="ctr"/>
          <a:lstStyle>
            <a:lvl1pPr algn="l">
              <a:defRPr sz="950" cap="none" spc="150" baseline="0">
                <a:solidFill>
                  <a:schemeClr val="tx1">
                    <a:lumMod val="85000"/>
                    <a:lumOff val="15000"/>
                  </a:schemeClr>
                </a:solidFill>
                <a:latin typeface="+mn-lt"/>
              </a:defRPr>
            </a:lvl1pPr>
          </a:lstStyle>
          <a:p>
            <a:fld id="{A33960BD-7AC1-4217-9611-AAA56D3EE38F}" type="datetime4">
              <a:rPr lang="en-US" smtClean="0"/>
              <a:pPr/>
              <a:t>June 3, 2021</a:t>
            </a:fld>
            <a:endParaRPr lang="en-US">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lIns="109728" tIns="109728" rIns="109728" bIns="91440" anchor="ctr"/>
          <a:lstStyle>
            <a:lvl1pPr algn="r">
              <a:defRPr sz="950" cap="none" spc="150" baseline="0">
                <a:solidFill>
                  <a:schemeClr val="tx1">
                    <a:lumMod val="85000"/>
                    <a:lumOff val="15000"/>
                  </a:schemeClr>
                </a:solidFill>
                <a:latin typeface="+mn-lt"/>
              </a:defRPr>
            </a:lvl1pPr>
          </a:lstStyle>
          <a:p>
            <a:endParaRPr lang="en-US">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lIns="109728" tIns="109728" rIns="109728" bIns="9144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281597418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50" r:id="rId7"/>
    <p:sldLayoutId id="2147483746" r:id="rId8"/>
    <p:sldLayoutId id="2147483747" r:id="rId9"/>
    <p:sldLayoutId id="2147483748" r:id="rId10"/>
    <p:sldLayoutId id="2147483749" r:id="rId11"/>
  </p:sldLayoutIdLst>
  <p:hf sldNum="0" hdr="0" ftr="0" dt="0"/>
  <p:txStyles>
    <p:titleStyle>
      <a:lvl1pPr algn="l" defTabSz="914400" rtl="0" eaLnBrk="1" latinLnBrk="0" hangingPunct="1">
        <a:lnSpc>
          <a:spcPct val="110000"/>
        </a:lnSpc>
        <a:spcBef>
          <a:spcPct val="0"/>
        </a:spcBef>
        <a:buNone/>
        <a:defRPr sz="2800" kern="1200" cap="none" spc="25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14000"/>
        </a:lnSpc>
        <a:spcBef>
          <a:spcPts val="1000"/>
        </a:spcBef>
        <a:buSzPct val="80000"/>
        <a:buFont typeface="Arial" panose="020B0604020202020204" pitchFamily="34" charset="0"/>
        <a:buChar char="•"/>
        <a:defRPr sz="2000" kern="1200" spc="12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14000"/>
        </a:lnSpc>
        <a:spcBef>
          <a:spcPts val="500"/>
        </a:spcBef>
        <a:buFontTx/>
        <a:buNone/>
        <a:defRPr sz="1800" kern="1200" spc="12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14000"/>
        </a:lnSpc>
        <a:spcBef>
          <a:spcPts val="500"/>
        </a:spcBef>
        <a:buSzPct val="80000"/>
        <a:buFont typeface="Arial" panose="020B0604020202020204" pitchFamily="34" charset="0"/>
        <a:buChar char="•"/>
        <a:defRPr sz="1600" kern="1200" spc="12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14000"/>
        </a:lnSpc>
        <a:spcBef>
          <a:spcPts val="500"/>
        </a:spcBef>
        <a:buFontTx/>
        <a:buNone/>
        <a:defRPr sz="1400" kern="1200" spc="12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14000"/>
        </a:lnSpc>
        <a:spcBef>
          <a:spcPts val="500"/>
        </a:spcBef>
        <a:buSzPct val="80000"/>
        <a:buFont typeface="Arial" panose="020B0604020202020204" pitchFamily="34" charset="0"/>
        <a:buChar char="•"/>
        <a:defRPr sz="1400" kern="1200" spc="12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sv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png"/><Relationship Id="rId4" Type="http://schemas.openxmlformats.org/officeDocument/2006/relationships/customXml" Target="../ink/ink8.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3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customXml" Target="../ink/ink11.xml"/><Relationship Id="rId7" Type="http://schemas.openxmlformats.org/officeDocument/2006/relationships/image" Target="../media/image34.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2.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34.sv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sv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customXml" Target="../ink/ink2.xml"/><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ustomXml" Target="../ink/ink6.xml"/><Relationship Id="rId7"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ray concrete building">
            <a:extLst>
              <a:ext uri="{FF2B5EF4-FFF2-40B4-BE49-F238E27FC236}">
                <a16:creationId xmlns:a16="http://schemas.microsoft.com/office/drawing/2014/main" id="{D6E7921A-A3D0-451C-AA99-5C4C0D4E59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C792EE87-4150-454F-8312-283882EFB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2"/>
            <a:ext cx="12191999" cy="4934490"/>
          </a:xfrm>
          <a:prstGeom prst="rect">
            <a:avLst/>
          </a:prstGeom>
          <a:gradFill flip="none" rotWithShape="1">
            <a:gsLst>
              <a:gs pos="50000">
                <a:srgbClr val="000000">
                  <a:alpha val="40784"/>
                </a:srgbClr>
              </a:gs>
              <a:gs pos="80000">
                <a:srgbClr val="000000">
                  <a:alpha val="28000"/>
                </a:srgbClr>
              </a:gs>
              <a:gs pos="0">
                <a:srgbClr val="000000">
                  <a:alpha val="0"/>
                </a:srgbClr>
              </a:gs>
              <a:gs pos="20000">
                <a:srgbClr val="000000">
                  <a:alpha val="2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ctrTitle"/>
          </p:nvPr>
        </p:nvSpPr>
        <p:spPr>
          <a:xfrm>
            <a:off x="1897040" y="2926626"/>
            <a:ext cx="8376514" cy="690031"/>
          </a:xfrm>
        </p:spPr>
        <p:txBody>
          <a:bodyPr>
            <a:normAutofit/>
          </a:bodyPr>
          <a:lstStyle/>
          <a:p>
            <a:r>
              <a:rPr lang="en-US" altLang="zh-CN">
                <a:solidFill>
                  <a:srgbClr val="FFFFFF"/>
                </a:solidFill>
                <a:effectLst>
                  <a:outerShdw blurRad="38100" dist="38100" dir="2700000" algn="tl">
                    <a:srgbClr val="000000">
                      <a:alpha val="43137"/>
                    </a:srgbClr>
                  </a:outerShdw>
                </a:effectLst>
              </a:rPr>
              <a:t>Hungary Chickenpox Case Analysis</a:t>
            </a:r>
            <a:endParaRPr lang="zh-CN" altLang="en-US">
              <a:solidFill>
                <a:srgbClr val="FFFFFF"/>
              </a:solidFill>
              <a:effectLst>
                <a:outerShdw blurRad="38100" dist="38100" dir="2700000" algn="tl">
                  <a:srgbClr val="000000">
                    <a:alpha val="43137"/>
                  </a:srgbClr>
                </a:outerShdw>
              </a:effectLst>
            </a:endParaRPr>
          </a:p>
        </p:txBody>
      </p:sp>
      <p:sp>
        <p:nvSpPr>
          <p:cNvPr id="3" name="副标题 2"/>
          <p:cNvSpPr>
            <a:spLocks noGrp="1"/>
          </p:cNvSpPr>
          <p:nvPr>
            <p:ph type="subTitle" idx="1"/>
          </p:nvPr>
        </p:nvSpPr>
        <p:spPr>
          <a:xfrm>
            <a:off x="3029803" y="3772789"/>
            <a:ext cx="6141493" cy="509962"/>
          </a:xfrm>
        </p:spPr>
        <p:txBody>
          <a:bodyPr lIns="109728" tIns="109728" rIns="109728" bIns="91440" anchor="t">
            <a:noAutofit/>
          </a:bodyPr>
          <a:lstStyle/>
          <a:p>
            <a:r>
              <a:rPr lang="en-US" altLang="zh-CN">
                <a:solidFill>
                  <a:srgbClr val="FFFFFF"/>
                </a:solidFill>
                <a:effectLst>
                  <a:outerShdw blurRad="38100" dist="38100" dir="2700000" algn="tl">
                    <a:srgbClr val="000000">
                      <a:alpha val="43137"/>
                    </a:srgbClr>
                  </a:outerShdw>
                </a:effectLst>
                <a:ea typeface="Batang"/>
              </a:rPr>
              <a:t>Time Series Project</a:t>
            </a:r>
          </a:p>
          <a:p>
            <a:r>
              <a:rPr lang="en-US" altLang="zh-CN">
                <a:solidFill>
                  <a:srgbClr val="FFFFFF"/>
                </a:solidFill>
                <a:effectLst>
                  <a:outerShdw blurRad="38100" dist="38100" dir="2700000" algn="tl">
                    <a:srgbClr val="000000">
                      <a:alpha val="43137"/>
                    </a:srgbClr>
                  </a:outerShdw>
                </a:effectLst>
                <a:ea typeface="Batang"/>
              </a:rPr>
              <a:t>Team 9</a:t>
            </a:r>
            <a:endParaRPr lang="en-US" altLang="zh-CN">
              <a:solidFill>
                <a:srgbClr val="FFFFFF"/>
              </a:solidFill>
              <a:effectLst>
                <a:outerShdw blurRad="38100" dist="38100" dir="2700000" algn="tl">
                  <a:srgbClr val="000000">
                    <a:alpha val="43137"/>
                  </a:srgbClr>
                </a:outerShdw>
              </a:effectLst>
            </a:endParaRPr>
          </a:p>
        </p:txBody>
      </p:sp>
      <p:sp useBgFill="1">
        <p:nvSpPr>
          <p:cNvPr id="75" name="Freeform: Shape 74">
            <a:extLst>
              <a:ext uri="{FF2B5EF4-FFF2-40B4-BE49-F238E27FC236}">
                <a16:creationId xmlns:a16="http://schemas.microsoft.com/office/drawing/2014/main" id="{EA21D066-7EC1-44B4-8CF9-85511FDFC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D6C2F2D6-F636-46AD-BCD9-994702A00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9" name="Freeform: Shape 78">
            <a:extLst>
              <a:ext uri="{FF2B5EF4-FFF2-40B4-BE49-F238E27FC236}">
                <a16:creationId xmlns:a16="http://schemas.microsoft.com/office/drawing/2014/main" id="{EF693875-948C-4D9B-AE6F-8F6894277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199"/>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D8CF630E-BC57-4786-8B1F-C22C04E8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200"/>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0884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8470751-4046-4A07-86D0-382F36ED5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798DAB7D-3A31-4ABA-87BC-3DC434358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oup 19">
            <a:extLst>
              <a:ext uri="{FF2B5EF4-FFF2-40B4-BE49-F238E27FC236}">
                <a16:creationId xmlns:a16="http://schemas.microsoft.com/office/drawing/2014/main" id="{89DE7297-2AFD-45F1-912C-FE78E9282B8C}"/>
              </a:ext>
            </a:extLst>
          </p:cNvPr>
          <p:cNvGrpSpPr/>
          <p:nvPr/>
        </p:nvGrpSpPr>
        <p:grpSpPr>
          <a:xfrm>
            <a:off x="3002438" y="1574414"/>
            <a:ext cx="703560" cy="4122364"/>
            <a:chOff x="2898187" y="1283029"/>
            <a:chExt cx="703560" cy="4122364"/>
          </a:xfrm>
        </p:grpSpPr>
        <p:pic>
          <p:nvPicPr>
            <p:cNvPr id="42" name="Graphic 41" descr="City">
              <a:extLst>
                <a:ext uri="{FF2B5EF4-FFF2-40B4-BE49-F238E27FC236}">
                  <a16:creationId xmlns:a16="http://schemas.microsoft.com/office/drawing/2014/main" id="{9AEB8BBF-4336-4A17-9659-7E66773635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98187" y="2992431"/>
              <a:ext cx="703560" cy="703560"/>
            </a:xfrm>
            <a:prstGeom prst="rect">
              <a:avLst/>
            </a:prstGeom>
          </p:spPr>
        </p:pic>
        <p:pic>
          <p:nvPicPr>
            <p:cNvPr id="43" name="Graphic 42" descr="City">
              <a:extLst>
                <a:ext uri="{FF2B5EF4-FFF2-40B4-BE49-F238E27FC236}">
                  <a16:creationId xmlns:a16="http://schemas.microsoft.com/office/drawing/2014/main" id="{5BAC22DC-1F4A-46DC-AF2A-F1D937CE14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98187" y="1283029"/>
              <a:ext cx="703560" cy="703560"/>
            </a:xfrm>
            <a:prstGeom prst="rect">
              <a:avLst/>
            </a:prstGeom>
          </p:spPr>
        </p:pic>
        <p:pic>
          <p:nvPicPr>
            <p:cNvPr id="44" name="Graphic 43" descr="City">
              <a:extLst>
                <a:ext uri="{FF2B5EF4-FFF2-40B4-BE49-F238E27FC236}">
                  <a16:creationId xmlns:a16="http://schemas.microsoft.com/office/drawing/2014/main" id="{0614B21C-DC37-4F5C-84E7-06F9D20831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98187" y="4701833"/>
              <a:ext cx="703560" cy="703560"/>
            </a:xfrm>
            <a:prstGeom prst="rect">
              <a:avLst/>
            </a:prstGeom>
          </p:spPr>
        </p:pic>
      </p:grpSp>
      <p:grpSp>
        <p:nvGrpSpPr>
          <p:cNvPr id="24" name="Group 23">
            <a:extLst>
              <a:ext uri="{FF2B5EF4-FFF2-40B4-BE49-F238E27FC236}">
                <a16:creationId xmlns:a16="http://schemas.microsoft.com/office/drawing/2014/main" id="{9EC0D234-D5CD-44FF-BAA3-5241F8240CA6}"/>
              </a:ext>
            </a:extLst>
          </p:cNvPr>
          <p:cNvGrpSpPr/>
          <p:nvPr/>
        </p:nvGrpSpPr>
        <p:grpSpPr>
          <a:xfrm>
            <a:off x="8481566" y="1572197"/>
            <a:ext cx="707994" cy="4126798"/>
            <a:chOff x="8272138" y="1280812"/>
            <a:chExt cx="707994" cy="4126798"/>
          </a:xfrm>
        </p:grpSpPr>
        <p:pic>
          <p:nvPicPr>
            <p:cNvPr id="25" name="Graphic 24" descr="City">
              <a:extLst>
                <a:ext uri="{FF2B5EF4-FFF2-40B4-BE49-F238E27FC236}">
                  <a16:creationId xmlns:a16="http://schemas.microsoft.com/office/drawing/2014/main" id="{9998EA14-AEA6-446F-BB6D-D23A79AE40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72138" y="2990214"/>
              <a:ext cx="707994" cy="707994"/>
            </a:xfrm>
            <a:prstGeom prst="rect">
              <a:avLst/>
            </a:prstGeom>
          </p:spPr>
        </p:pic>
        <p:pic>
          <p:nvPicPr>
            <p:cNvPr id="26" name="Graphic 25" descr="City">
              <a:extLst>
                <a:ext uri="{FF2B5EF4-FFF2-40B4-BE49-F238E27FC236}">
                  <a16:creationId xmlns:a16="http://schemas.microsoft.com/office/drawing/2014/main" id="{ABD60770-A516-4289-85FC-B8D0EEF74C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72138" y="1280812"/>
              <a:ext cx="707994" cy="707994"/>
            </a:xfrm>
            <a:prstGeom prst="rect">
              <a:avLst/>
            </a:prstGeom>
          </p:spPr>
        </p:pic>
        <p:pic>
          <p:nvPicPr>
            <p:cNvPr id="27" name="Graphic 26" descr="City">
              <a:extLst>
                <a:ext uri="{FF2B5EF4-FFF2-40B4-BE49-F238E27FC236}">
                  <a16:creationId xmlns:a16="http://schemas.microsoft.com/office/drawing/2014/main" id="{FEE89AF3-2C09-41AF-AA29-5DB484EEDF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72138" y="4699616"/>
              <a:ext cx="707994" cy="707994"/>
            </a:xfrm>
            <a:prstGeom prst="rect">
              <a:avLst/>
            </a:prstGeom>
          </p:spPr>
        </p:pic>
      </p:grpSp>
      <p:pic>
        <p:nvPicPr>
          <p:cNvPr id="81" name="Graphic 80" descr="Database">
            <a:extLst>
              <a:ext uri="{FF2B5EF4-FFF2-40B4-BE49-F238E27FC236}">
                <a16:creationId xmlns:a16="http://schemas.microsoft.com/office/drawing/2014/main" id="{12C3039F-E7DD-4EDB-A964-C41F7D19FD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1659" y="3293426"/>
            <a:ext cx="684340" cy="684340"/>
          </a:xfrm>
          <a:prstGeom prst="rect">
            <a:avLst/>
          </a:prstGeom>
        </p:spPr>
      </p:pic>
      <p:grpSp>
        <p:nvGrpSpPr>
          <p:cNvPr id="3" name="Group 2">
            <a:extLst>
              <a:ext uri="{FF2B5EF4-FFF2-40B4-BE49-F238E27FC236}">
                <a16:creationId xmlns:a16="http://schemas.microsoft.com/office/drawing/2014/main" id="{7DA94FF1-3C9D-444F-8468-190D6DDC4CAD}"/>
              </a:ext>
            </a:extLst>
          </p:cNvPr>
          <p:cNvGrpSpPr/>
          <p:nvPr/>
        </p:nvGrpSpPr>
        <p:grpSpPr>
          <a:xfrm>
            <a:off x="1848285" y="1427761"/>
            <a:ext cx="8495428" cy="4415670"/>
            <a:chOff x="1848285" y="1359312"/>
            <a:chExt cx="8495428" cy="4415670"/>
          </a:xfrm>
        </p:grpSpPr>
        <p:cxnSp>
          <p:nvCxnSpPr>
            <p:cNvPr id="66" name="Connector: Curved 65">
              <a:extLst>
                <a:ext uri="{FF2B5EF4-FFF2-40B4-BE49-F238E27FC236}">
                  <a16:creationId xmlns:a16="http://schemas.microsoft.com/office/drawing/2014/main" id="{09CF8192-5E17-49FE-A85B-1E10F5FA65CB}"/>
                </a:ext>
              </a:extLst>
            </p:cNvPr>
            <p:cNvCxnSpPr>
              <a:cxnSpLocks/>
            </p:cNvCxnSpPr>
            <p:nvPr/>
          </p:nvCxnSpPr>
          <p:spPr>
            <a:xfrm flipV="1">
              <a:off x="3998283" y="3287500"/>
              <a:ext cx="1606857" cy="269833"/>
            </a:xfrm>
            <a:prstGeom prst="curvedConnector3">
              <a:avLst>
                <a:gd name="adj1" fmla="val 50000"/>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FA7CA478-84A3-4B2C-A566-3E64D3CEAEF2}"/>
                </a:ext>
              </a:extLst>
            </p:cNvPr>
            <p:cNvCxnSpPr>
              <a:cxnSpLocks/>
            </p:cNvCxnSpPr>
            <p:nvPr/>
          </p:nvCxnSpPr>
          <p:spPr>
            <a:xfrm>
              <a:off x="3998283" y="3557333"/>
              <a:ext cx="1458897" cy="10302"/>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68" name="Connector: Curved 67">
              <a:extLst>
                <a:ext uri="{FF2B5EF4-FFF2-40B4-BE49-F238E27FC236}">
                  <a16:creationId xmlns:a16="http://schemas.microsoft.com/office/drawing/2014/main" id="{417CA5A8-1AE8-4FDA-88CE-832785B42B1D}"/>
                </a:ext>
              </a:extLst>
            </p:cNvPr>
            <p:cNvCxnSpPr>
              <a:cxnSpLocks/>
            </p:cNvCxnSpPr>
            <p:nvPr/>
          </p:nvCxnSpPr>
          <p:spPr>
            <a:xfrm>
              <a:off x="3998283" y="3557333"/>
              <a:ext cx="1590581" cy="322407"/>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3A1FD415-34DE-42C1-8D0B-3152D1B84777}"/>
                </a:ext>
              </a:extLst>
            </p:cNvPr>
            <p:cNvCxnSpPr>
              <a:cxnSpLocks/>
            </p:cNvCxnSpPr>
            <p:nvPr/>
          </p:nvCxnSpPr>
          <p:spPr>
            <a:xfrm flipV="1">
              <a:off x="3998283" y="3415637"/>
              <a:ext cx="1590581" cy="141696"/>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70" name="Connector: Curved 69">
              <a:extLst>
                <a:ext uri="{FF2B5EF4-FFF2-40B4-BE49-F238E27FC236}">
                  <a16:creationId xmlns:a16="http://schemas.microsoft.com/office/drawing/2014/main" id="{27BF19DA-420C-459C-A456-CC7D25128AD4}"/>
                </a:ext>
              </a:extLst>
            </p:cNvPr>
            <p:cNvCxnSpPr>
              <a:cxnSpLocks/>
            </p:cNvCxnSpPr>
            <p:nvPr/>
          </p:nvCxnSpPr>
          <p:spPr>
            <a:xfrm>
              <a:off x="3998283" y="3557333"/>
              <a:ext cx="1590581" cy="188893"/>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71" name="Connector: Curved 70">
              <a:extLst>
                <a:ext uri="{FF2B5EF4-FFF2-40B4-BE49-F238E27FC236}">
                  <a16:creationId xmlns:a16="http://schemas.microsoft.com/office/drawing/2014/main" id="{60C6E32B-C2C5-4474-B64C-04E2C1881D38}"/>
                </a:ext>
              </a:extLst>
            </p:cNvPr>
            <p:cNvCxnSpPr>
              <a:cxnSpLocks/>
            </p:cNvCxnSpPr>
            <p:nvPr/>
          </p:nvCxnSpPr>
          <p:spPr>
            <a:xfrm>
              <a:off x="3998283" y="3557333"/>
              <a:ext cx="1803645" cy="508247"/>
            </a:xfrm>
            <a:prstGeom prst="curvedConnector3">
              <a:avLst>
                <a:gd name="adj1" fmla="val 50000"/>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72" name="Connector: Curved 71">
              <a:extLst>
                <a:ext uri="{FF2B5EF4-FFF2-40B4-BE49-F238E27FC236}">
                  <a16:creationId xmlns:a16="http://schemas.microsoft.com/office/drawing/2014/main" id="{24FF5DC5-AA4B-4FC2-BF9D-3860F9881B4D}"/>
                </a:ext>
              </a:extLst>
            </p:cNvPr>
            <p:cNvCxnSpPr>
              <a:cxnSpLocks/>
            </p:cNvCxnSpPr>
            <p:nvPr/>
          </p:nvCxnSpPr>
          <p:spPr>
            <a:xfrm flipV="1">
              <a:off x="3998283" y="3068714"/>
              <a:ext cx="1821401" cy="488619"/>
            </a:xfrm>
            <a:prstGeom prst="curvedConnector3">
              <a:avLst>
                <a:gd name="adj1" fmla="val 50000"/>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59" name="Connector: Curved 58">
              <a:extLst>
                <a:ext uri="{FF2B5EF4-FFF2-40B4-BE49-F238E27FC236}">
                  <a16:creationId xmlns:a16="http://schemas.microsoft.com/office/drawing/2014/main" id="{6DF5CB17-3AFF-404A-BA0C-6AFA465A9224}"/>
                </a:ext>
              </a:extLst>
            </p:cNvPr>
            <p:cNvCxnSpPr>
              <a:cxnSpLocks/>
            </p:cNvCxnSpPr>
            <p:nvPr/>
          </p:nvCxnSpPr>
          <p:spPr>
            <a:xfrm rot="10800000" flipV="1">
              <a:off x="6582424" y="3576962"/>
              <a:ext cx="1606857" cy="269833"/>
            </a:xfrm>
            <a:prstGeom prst="curvedConnector3">
              <a:avLst>
                <a:gd name="adj1" fmla="val 50000"/>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995BD1B-059D-4AB9-81FA-E3788C9BC20A}"/>
                </a:ext>
              </a:extLst>
            </p:cNvPr>
            <p:cNvCxnSpPr>
              <a:cxnSpLocks/>
            </p:cNvCxnSpPr>
            <p:nvPr/>
          </p:nvCxnSpPr>
          <p:spPr>
            <a:xfrm rot="10800000">
              <a:off x="6730384" y="3566660"/>
              <a:ext cx="1458897" cy="10302"/>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4B0037FA-C667-4F43-82A9-41CB1027934B}"/>
                </a:ext>
              </a:extLst>
            </p:cNvPr>
            <p:cNvCxnSpPr>
              <a:cxnSpLocks/>
            </p:cNvCxnSpPr>
            <p:nvPr/>
          </p:nvCxnSpPr>
          <p:spPr>
            <a:xfrm rot="10800000">
              <a:off x="6598700" y="3254555"/>
              <a:ext cx="1590581" cy="322407"/>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D0056EB4-EEF3-4F67-8726-AEC453B4387E}"/>
                </a:ext>
              </a:extLst>
            </p:cNvPr>
            <p:cNvCxnSpPr>
              <a:cxnSpLocks/>
            </p:cNvCxnSpPr>
            <p:nvPr/>
          </p:nvCxnSpPr>
          <p:spPr>
            <a:xfrm rot="10800000" flipV="1">
              <a:off x="6598700" y="3576962"/>
              <a:ext cx="1590581" cy="141696"/>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38CB7480-1067-459F-89E3-A6C810F5C8C5}"/>
                </a:ext>
              </a:extLst>
            </p:cNvPr>
            <p:cNvCxnSpPr>
              <a:cxnSpLocks/>
            </p:cNvCxnSpPr>
            <p:nvPr/>
          </p:nvCxnSpPr>
          <p:spPr>
            <a:xfrm rot="10800000">
              <a:off x="6598700" y="3388069"/>
              <a:ext cx="1590581" cy="188893"/>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64" name="Connector: Curved 63">
              <a:extLst>
                <a:ext uri="{FF2B5EF4-FFF2-40B4-BE49-F238E27FC236}">
                  <a16:creationId xmlns:a16="http://schemas.microsoft.com/office/drawing/2014/main" id="{2F938700-F35D-4E7A-89E5-DD3439A8510A}"/>
                </a:ext>
              </a:extLst>
            </p:cNvPr>
            <p:cNvCxnSpPr>
              <a:cxnSpLocks/>
            </p:cNvCxnSpPr>
            <p:nvPr/>
          </p:nvCxnSpPr>
          <p:spPr>
            <a:xfrm rot="10800000">
              <a:off x="6385636" y="3068715"/>
              <a:ext cx="1803645" cy="508247"/>
            </a:xfrm>
            <a:prstGeom prst="curvedConnector3">
              <a:avLst>
                <a:gd name="adj1" fmla="val 50000"/>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B29F4A62-00AE-4FAD-956D-155ADF354E69}"/>
                </a:ext>
              </a:extLst>
            </p:cNvPr>
            <p:cNvCxnSpPr>
              <a:cxnSpLocks/>
            </p:cNvCxnSpPr>
            <p:nvPr/>
          </p:nvCxnSpPr>
          <p:spPr>
            <a:xfrm rot="10800000" flipV="1">
              <a:off x="6367880" y="3576962"/>
              <a:ext cx="1821401" cy="488619"/>
            </a:xfrm>
            <a:prstGeom prst="curvedConnector3">
              <a:avLst>
                <a:gd name="adj1" fmla="val 50000"/>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BBADDD0F-D9D4-44B0-A1B3-C90872B56BA4}"/>
                </a:ext>
              </a:extLst>
            </p:cNvPr>
            <p:cNvCxnSpPr>
              <a:cxnSpLocks/>
            </p:cNvCxnSpPr>
            <p:nvPr/>
          </p:nvCxnSpPr>
          <p:spPr>
            <a:xfrm flipV="1">
              <a:off x="3998283" y="1578098"/>
              <a:ext cx="1606857" cy="269833"/>
            </a:xfrm>
            <a:prstGeom prst="curvedConnector3">
              <a:avLst>
                <a:gd name="adj1" fmla="val 50000"/>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541A2192-459D-42A7-98A4-7F9D32B51FB7}"/>
                </a:ext>
              </a:extLst>
            </p:cNvPr>
            <p:cNvCxnSpPr>
              <a:cxnSpLocks/>
            </p:cNvCxnSpPr>
            <p:nvPr/>
          </p:nvCxnSpPr>
          <p:spPr>
            <a:xfrm>
              <a:off x="3998283" y="1847931"/>
              <a:ext cx="1458897" cy="10302"/>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7B8B01C1-FB72-44AB-90CE-33A3F4B996F9}"/>
                </a:ext>
              </a:extLst>
            </p:cNvPr>
            <p:cNvCxnSpPr>
              <a:cxnSpLocks/>
            </p:cNvCxnSpPr>
            <p:nvPr/>
          </p:nvCxnSpPr>
          <p:spPr>
            <a:xfrm>
              <a:off x="3998283" y="1847931"/>
              <a:ext cx="1590581" cy="322407"/>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6A02ED75-F13C-44C6-9F66-656A0A3D8677}"/>
                </a:ext>
              </a:extLst>
            </p:cNvPr>
            <p:cNvCxnSpPr>
              <a:cxnSpLocks/>
            </p:cNvCxnSpPr>
            <p:nvPr/>
          </p:nvCxnSpPr>
          <p:spPr>
            <a:xfrm flipV="1">
              <a:off x="3998283" y="1706235"/>
              <a:ext cx="1590581" cy="141696"/>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56" name="Connector: Curved 55">
              <a:extLst>
                <a:ext uri="{FF2B5EF4-FFF2-40B4-BE49-F238E27FC236}">
                  <a16:creationId xmlns:a16="http://schemas.microsoft.com/office/drawing/2014/main" id="{1D3A66A2-9B83-42A4-BD46-8CB53874FCEC}"/>
                </a:ext>
              </a:extLst>
            </p:cNvPr>
            <p:cNvCxnSpPr>
              <a:cxnSpLocks/>
            </p:cNvCxnSpPr>
            <p:nvPr/>
          </p:nvCxnSpPr>
          <p:spPr>
            <a:xfrm>
              <a:off x="3998283" y="1847931"/>
              <a:ext cx="1590581" cy="188893"/>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404BF267-1C7E-4F4D-9DD9-7798E20A37D4}"/>
                </a:ext>
              </a:extLst>
            </p:cNvPr>
            <p:cNvCxnSpPr>
              <a:cxnSpLocks/>
            </p:cNvCxnSpPr>
            <p:nvPr/>
          </p:nvCxnSpPr>
          <p:spPr>
            <a:xfrm>
              <a:off x="3998283" y="1847931"/>
              <a:ext cx="1803645" cy="508247"/>
            </a:xfrm>
            <a:prstGeom prst="curvedConnector3">
              <a:avLst>
                <a:gd name="adj1" fmla="val 50000"/>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58" name="Connector: Curved 57">
              <a:extLst>
                <a:ext uri="{FF2B5EF4-FFF2-40B4-BE49-F238E27FC236}">
                  <a16:creationId xmlns:a16="http://schemas.microsoft.com/office/drawing/2014/main" id="{247A80F7-6638-43AD-BC96-3CA7B70F6F7E}"/>
                </a:ext>
              </a:extLst>
            </p:cNvPr>
            <p:cNvCxnSpPr>
              <a:cxnSpLocks/>
            </p:cNvCxnSpPr>
            <p:nvPr/>
          </p:nvCxnSpPr>
          <p:spPr>
            <a:xfrm flipV="1">
              <a:off x="3998283" y="1359312"/>
              <a:ext cx="1821401" cy="488619"/>
            </a:xfrm>
            <a:prstGeom prst="curvedConnector3">
              <a:avLst>
                <a:gd name="adj1" fmla="val 50000"/>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FD685442-B337-46E0-92A4-8D75B9AC22A9}"/>
                </a:ext>
              </a:extLst>
            </p:cNvPr>
            <p:cNvCxnSpPr>
              <a:cxnSpLocks/>
            </p:cNvCxnSpPr>
            <p:nvPr/>
          </p:nvCxnSpPr>
          <p:spPr>
            <a:xfrm rot="10800000" flipV="1">
              <a:off x="6582424" y="1867560"/>
              <a:ext cx="1606857" cy="269833"/>
            </a:xfrm>
            <a:prstGeom prst="curvedConnector3">
              <a:avLst>
                <a:gd name="adj1" fmla="val 50000"/>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7C6F11B4-7553-42AE-9F42-C9ABD38BE12A}"/>
                </a:ext>
              </a:extLst>
            </p:cNvPr>
            <p:cNvCxnSpPr>
              <a:cxnSpLocks/>
            </p:cNvCxnSpPr>
            <p:nvPr/>
          </p:nvCxnSpPr>
          <p:spPr>
            <a:xfrm rot="10800000">
              <a:off x="6730384" y="1857258"/>
              <a:ext cx="1458897" cy="10302"/>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914CC7A4-C934-4AE0-9B83-F1A81E6DC163}"/>
                </a:ext>
              </a:extLst>
            </p:cNvPr>
            <p:cNvCxnSpPr>
              <a:cxnSpLocks/>
            </p:cNvCxnSpPr>
            <p:nvPr/>
          </p:nvCxnSpPr>
          <p:spPr>
            <a:xfrm rot="10800000">
              <a:off x="6598700" y="1545153"/>
              <a:ext cx="1590581" cy="322407"/>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B8267979-6B59-4092-8CF8-33678EDD5BA5}"/>
                </a:ext>
              </a:extLst>
            </p:cNvPr>
            <p:cNvCxnSpPr>
              <a:cxnSpLocks/>
            </p:cNvCxnSpPr>
            <p:nvPr/>
          </p:nvCxnSpPr>
          <p:spPr>
            <a:xfrm rot="10800000" flipV="1">
              <a:off x="6598700" y="1867560"/>
              <a:ext cx="1590581" cy="141696"/>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5E38A560-D2A4-4BD7-A1D7-E4324C6F5E3C}"/>
                </a:ext>
              </a:extLst>
            </p:cNvPr>
            <p:cNvCxnSpPr>
              <a:cxnSpLocks/>
            </p:cNvCxnSpPr>
            <p:nvPr/>
          </p:nvCxnSpPr>
          <p:spPr>
            <a:xfrm rot="10800000">
              <a:off x="6598700" y="1678667"/>
              <a:ext cx="1590581" cy="188893"/>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A5534AEA-C09C-4F99-A7BE-0ECE0766460C}"/>
                </a:ext>
              </a:extLst>
            </p:cNvPr>
            <p:cNvCxnSpPr>
              <a:cxnSpLocks/>
            </p:cNvCxnSpPr>
            <p:nvPr/>
          </p:nvCxnSpPr>
          <p:spPr>
            <a:xfrm rot="10800000">
              <a:off x="6385636" y="1359313"/>
              <a:ext cx="1803645" cy="508247"/>
            </a:xfrm>
            <a:prstGeom prst="curvedConnector3">
              <a:avLst>
                <a:gd name="adj1" fmla="val 50000"/>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92708DCE-8BB4-4C75-9EE8-37AEF68EEA4D}"/>
                </a:ext>
              </a:extLst>
            </p:cNvPr>
            <p:cNvCxnSpPr>
              <a:cxnSpLocks/>
            </p:cNvCxnSpPr>
            <p:nvPr/>
          </p:nvCxnSpPr>
          <p:spPr>
            <a:xfrm rot="10800000" flipV="1">
              <a:off x="6367880" y="1867560"/>
              <a:ext cx="1821401" cy="488619"/>
            </a:xfrm>
            <a:prstGeom prst="curvedConnector3">
              <a:avLst>
                <a:gd name="adj1" fmla="val 50000"/>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E60B0665-FC92-4EA9-A70D-B092A62378CD}"/>
                </a:ext>
              </a:extLst>
            </p:cNvPr>
            <p:cNvCxnSpPr>
              <a:cxnSpLocks/>
            </p:cNvCxnSpPr>
            <p:nvPr/>
          </p:nvCxnSpPr>
          <p:spPr>
            <a:xfrm flipV="1">
              <a:off x="3998283" y="4996902"/>
              <a:ext cx="1606857" cy="269833"/>
            </a:xfrm>
            <a:prstGeom prst="curvedConnector3">
              <a:avLst>
                <a:gd name="adj1" fmla="val 50000"/>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008E3F71-0FAE-4AE3-984A-A834E6E013E2}"/>
                </a:ext>
              </a:extLst>
            </p:cNvPr>
            <p:cNvCxnSpPr>
              <a:cxnSpLocks/>
            </p:cNvCxnSpPr>
            <p:nvPr/>
          </p:nvCxnSpPr>
          <p:spPr>
            <a:xfrm>
              <a:off x="3998283" y="5266735"/>
              <a:ext cx="1458897" cy="10302"/>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ED464999-883C-4CDC-8EB4-AB2454FC22BA}"/>
                </a:ext>
              </a:extLst>
            </p:cNvPr>
            <p:cNvCxnSpPr>
              <a:cxnSpLocks/>
            </p:cNvCxnSpPr>
            <p:nvPr/>
          </p:nvCxnSpPr>
          <p:spPr>
            <a:xfrm>
              <a:off x="3998283" y="5266735"/>
              <a:ext cx="1590581" cy="322407"/>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901FDD18-BE0E-4978-BA67-353F9A028825}"/>
                </a:ext>
              </a:extLst>
            </p:cNvPr>
            <p:cNvCxnSpPr>
              <a:cxnSpLocks/>
            </p:cNvCxnSpPr>
            <p:nvPr/>
          </p:nvCxnSpPr>
          <p:spPr>
            <a:xfrm flipV="1">
              <a:off x="3998283" y="5125039"/>
              <a:ext cx="1590581" cy="141696"/>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D5B94BC3-B16E-4412-A943-CBD167BC8ECC}"/>
                </a:ext>
              </a:extLst>
            </p:cNvPr>
            <p:cNvCxnSpPr>
              <a:cxnSpLocks/>
            </p:cNvCxnSpPr>
            <p:nvPr/>
          </p:nvCxnSpPr>
          <p:spPr>
            <a:xfrm>
              <a:off x="3998283" y="5266735"/>
              <a:ext cx="1590581" cy="188893"/>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81B60E34-10BF-47B3-BC4E-4B9D7373B00A}"/>
                </a:ext>
              </a:extLst>
            </p:cNvPr>
            <p:cNvCxnSpPr>
              <a:cxnSpLocks/>
            </p:cNvCxnSpPr>
            <p:nvPr/>
          </p:nvCxnSpPr>
          <p:spPr>
            <a:xfrm>
              <a:off x="3998283" y="5266735"/>
              <a:ext cx="1803645" cy="508247"/>
            </a:xfrm>
            <a:prstGeom prst="curvedConnector3">
              <a:avLst>
                <a:gd name="adj1" fmla="val 50000"/>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B6A7CD0E-A105-4073-A1FF-0B14DA434A64}"/>
                </a:ext>
              </a:extLst>
            </p:cNvPr>
            <p:cNvCxnSpPr>
              <a:cxnSpLocks/>
            </p:cNvCxnSpPr>
            <p:nvPr/>
          </p:nvCxnSpPr>
          <p:spPr>
            <a:xfrm flipV="1">
              <a:off x="3998283" y="4778116"/>
              <a:ext cx="1821401" cy="488619"/>
            </a:xfrm>
            <a:prstGeom prst="curvedConnector3">
              <a:avLst>
                <a:gd name="adj1" fmla="val 50000"/>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DD50DDC3-0983-4D9F-AAA9-199BC438D7DB}"/>
                </a:ext>
              </a:extLst>
            </p:cNvPr>
            <p:cNvCxnSpPr>
              <a:cxnSpLocks/>
            </p:cNvCxnSpPr>
            <p:nvPr/>
          </p:nvCxnSpPr>
          <p:spPr>
            <a:xfrm rot="10800000" flipV="1">
              <a:off x="6582424" y="5286363"/>
              <a:ext cx="1606857" cy="269833"/>
            </a:xfrm>
            <a:prstGeom prst="curvedConnector3">
              <a:avLst>
                <a:gd name="adj1" fmla="val 50000"/>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745C190D-CCBF-47D5-BC83-A9A054C0A7D8}"/>
                </a:ext>
              </a:extLst>
            </p:cNvPr>
            <p:cNvCxnSpPr>
              <a:cxnSpLocks/>
            </p:cNvCxnSpPr>
            <p:nvPr/>
          </p:nvCxnSpPr>
          <p:spPr>
            <a:xfrm rot="10800000">
              <a:off x="6730384" y="5276061"/>
              <a:ext cx="1458897" cy="10302"/>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418A9397-224C-4E16-B4CB-3CEAE5FB8B9C}"/>
                </a:ext>
              </a:extLst>
            </p:cNvPr>
            <p:cNvCxnSpPr>
              <a:cxnSpLocks/>
            </p:cNvCxnSpPr>
            <p:nvPr/>
          </p:nvCxnSpPr>
          <p:spPr>
            <a:xfrm rot="10800000">
              <a:off x="6598700" y="4963956"/>
              <a:ext cx="1590581" cy="322407"/>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8070520F-2C5E-465B-845D-975947BF0AD1}"/>
                </a:ext>
              </a:extLst>
            </p:cNvPr>
            <p:cNvCxnSpPr>
              <a:cxnSpLocks/>
            </p:cNvCxnSpPr>
            <p:nvPr/>
          </p:nvCxnSpPr>
          <p:spPr>
            <a:xfrm rot="10800000" flipV="1">
              <a:off x="6598700" y="5286363"/>
              <a:ext cx="1590581" cy="141696"/>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921A8C99-0E0F-4921-B1CF-467D3CE238C1}"/>
                </a:ext>
              </a:extLst>
            </p:cNvPr>
            <p:cNvCxnSpPr>
              <a:cxnSpLocks/>
            </p:cNvCxnSpPr>
            <p:nvPr/>
          </p:nvCxnSpPr>
          <p:spPr>
            <a:xfrm rot="10800000">
              <a:off x="6598700" y="5097470"/>
              <a:ext cx="1590581" cy="188893"/>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BC191DD0-6086-474E-836E-69A56B369727}"/>
                </a:ext>
              </a:extLst>
            </p:cNvPr>
            <p:cNvCxnSpPr>
              <a:cxnSpLocks/>
            </p:cNvCxnSpPr>
            <p:nvPr/>
          </p:nvCxnSpPr>
          <p:spPr>
            <a:xfrm rot="10800000">
              <a:off x="6385636" y="4778116"/>
              <a:ext cx="1803645" cy="508247"/>
            </a:xfrm>
            <a:prstGeom prst="curvedConnector3">
              <a:avLst>
                <a:gd name="adj1" fmla="val 50000"/>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7ABF4147-B615-472D-9918-F01BC3627688}"/>
                </a:ext>
              </a:extLst>
            </p:cNvPr>
            <p:cNvCxnSpPr>
              <a:cxnSpLocks/>
            </p:cNvCxnSpPr>
            <p:nvPr/>
          </p:nvCxnSpPr>
          <p:spPr>
            <a:xfrm rot="10800000" flipV="1">
              <a:off x="6367880" y="5286363"/>
              <a:ext cx="1821401" cy="488619"/>
            </a:xfrm>
            <a:prstGeom prst="curvedConnector3">
              <a:avLst>
                <a:gd name="adj1" fmla="val 50000"/>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78" name="Connector: Curved 77">
              <a:extLst>
                <a:ext uri="{FF2B5EF4-FFF2-40B4-BE49-F238E27FC236}">
                  <a16:creationId xmlns:a16="http://schemas.microsoft.com/office/drawing/2014/main" id="{DD81127E-4D28-4219-9C2B-689D7C45C01F}"/>
                </a:ext>
              </a:extLst>
            </p:cNvPr>
            <p:cNvCxnSpPr>
              <a:cxnSpLocks/>
            </p:cNvCxnSpPr>
            <p:nvPr/>
          </p:nvCxnSpPr>
          <p:spPr>
            <a:xfrm>
              <a:off x="1848285" y="3557329"/>
              <a:ext cx="861868" cy="9817"/>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160E1453-3578-4123-88A4-58C6B80A9713}"/>
                </a:ext>
              </a:extLst>
            </p:cNvPr>
            <p:cNvCxnSpPr>
              <a:cxnSpLocks/>
            </p:cNvCxnSpPr>
            <p:nvPr/>
          </p:nvCxnSpPr>
          <p:spPr>
            <a:xfrm>
              <a:off x="1848285" y="3557331"/>
              <a:ext cx="861868" cy="1719218"/>
            </a:xfrm>
            <a:prstGeom prst="curvedConnector3">
              <a:avLst>
                <a:gd name="adj1" fmla="val 50000"/>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80" name="Connector: Curved 79">
              <a:extLst>
                <a:ext uri="{FF2B5EF4-FFF2-40B4-BE49-F238E27FC236}">
                  <a16:creationId xmlns:a16="http://schemas.microsoft.com/office/drawing/2014/main" id="{D0C02D0B-9236-4E00-861E-0C8F39034311}"/>
                </a:ext>
              </a:extLst>
            </p:cNvPr>
            <p:cNvCxnSpPr>
              <a:cxnSpLocks/>
            </p:cNvCxnSpPr>
            <p:nvPr/>
          </p:nvCxnSpPr>
          <p:spPr>
            <a:xfrm flipV="1">
              <a:off x="1848285" y="1857745"/>
              <a:ext cx="861868" cy="1699588"/>
            </a:xfrm>
            <a:prstGeom prst="curvedConnector3">
              <a:avLst>
                <a:gd name="adj1" fmla="val 50000"/>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74" name="Connector: Curved 73">
              <a:extLst>
                <a:ext uri="{FF2B5EF4-FFF2-40B4-BE49-F238E27FC236}">
                  <a16:creationId xmlns:a16="http://schemas.microsoft.com/office/drawing/2014/main" id="{855713AF-50EE-4993-ABBD-B3FA8334FA24}"/>
                </a:ext>
              </a:extLst>
            </p:cNvPr>
            <p:cNvCxnSpPr>
              <a:cxnSpLocks/>
            </p:cNvCxnSpPr>
            <p:nvPr/>
          </p:nvCxnSpPr>
          <p:spPr>
            <a:xfrm rot="10800000">
              <a:off x="9481845" y="3567148"/>
              <a:ext cx="861868" cy="9817"/>
            </a:xfrm>
            <a:prstGeom prst="curvedConnector3">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3647DF96-F223-4252-88C9-04C1D68817E9}"/>
                </a:ext>
              </a:extLst>
            </p:cNvPr>
            <p:cNvCxnSpPr>
              <a:cxnSpLocks/>
            </p:cNvCxnSpPr>
            <p:nvPr/>
          </p:nvCxnSpPr>
          <p:spPr>
            <a:xfrm rot="10800000">
              <a:off x="9481845" y="1857745"/>
              <a:ext cx="861868" cy="1719218"/>
            </a:xfrm>
            <a:prstGeom prst="curvedConnector3">
              <a:avLst>
                <a:gd name="adj1" fmla="val 50000"/>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cxnSp>
          <p:nvCxnSpPr>
            <p:cNvPr id="76" name="Connector: Curved 75">
              <a:extLst>
                <a:ext uri="{FF2B5EF4-FFF2-40B4-BE49-F238E27FC236}">
                  <a16:creationId xmlns:a16="http://schemas.microsoft.com/office/drawing/2014/main" id="{58F22806-8F08-4C1C-AE29-51441D080BC9}"/>
                </a:ext>
              </a:extLst>
            </p:cNvPr>
            <p:cNvCxnSpPr>
              <a:cxnSpLocks/>
            </p:cNvCxnSpPr>
            <p:nvPr/>
          </p:nvCxnSpPr>
          <p:spPr>
            <a:xfrm rot="10800000" flipV="1">
              <a:off x="9481845" y="3576961"/>
              <a:ext cx="861868" cy="1699588"/>
            </a:xfrm>
            <a:prstGeom prst="curvedConnector3">
              <a:avLst>
                <a:gd name="adj1" fmla="val 50000"/>
              </a:avLst>
            </a:prstGeom>
            <a:ln w="57150" cap="rnd">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grpSp>
      <p:pic>
        <p:nvPicPr>
          <p:cNvPr id="82" name="Graphic 81" descr="Bullseye">
            <a:extLst>
              <a:ext uri="{FF2B5EF4-FFF2-40B4-BE49-F238E27FC236}">
                <a16:creationId xmlns:a16="http://schemas.microsoft.com/office/drawing/2014/main" id="{5E55C062-A8AC-4BF5-B7C2-A25F31022E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636000" y="3293426"/>
            <a:ext cx="684340" cy="684340"/>
          </a:xfrm>
          <a:prstGeom prst="rect">
            <a:avLst/>
          </a:prstGeom>
        </p:spPr>
      </p:pic>
      <p:sp>
        <p:nvSpPr>
          <p:cNvPr id="92" name="TextBox 91">
            <a:extLst>
              <a:ext uri="{FF2B5EF4-FFF2-40B4-BE49-F238E27FC236}">
                <a16:creationId xmlns:a16="http://schemas.microsoft.com/office/drawing/2014/main" id="{2FB16B4A-1D42-4C1B-945F-E76D0DD0DACB}"/>
              </a:ext>
            </a:extLst>
          </p:cNvPr>
          <p:cNvSpPr txBox="1"/>
          <p:nvPr/>
        </p:nvSpPr>
        <p:spPr>
          <a:xfrm>
            <a:off x="530522" y="463012"/>
            <a:ext cx="5870279" cy="523220"/>
          </a:xfrm>
          <a:prstGeom prst="rect">
            <a:avLst/>
          </a:prstGeom>
          <a:noFill/>
        </p:spPr>
        <p:txBody>
          <a:bodyPr wrap="square" lIns="91440" tIns="45720" rIns="91440" bIns="45720" rtlCol="0" anchor="t">
            <a:spAutoFit/>
          </a:bodyPr>
          <a:lstStyle/>
          <a:p>
            <a:r>
              <a:rPr lang="en-US" sz="2800" b="1" spc="300"/>
              <a:t>DIVIDE  APPROACH</a:t>
            </a:r>
          </a:p>
        </p:txBody>
      </p:sp>
      <p:grpSp>
        <p:nvGrpSpPr>
          <p:cNvPr id="5" name="Group 4">
            <a:extLst>
              <a:ext uri="{FF2B5EF4-FFF2-40B4-BE49-F238E27FC236}">
                <a16:creationId xmlns:a16="http://schemas.microsoft.com/office/drawing/2014/main" id="{D22F92BD-B795-4725-84E0-4787CC0F59EC}"/>
              </a:ext>
            </a:extLst>
          </p:cNvPr>
          <p:cNvGrpSpPr/>
          <p:nvPr/>
        </p:nvGrpSpPr>
        <p:grpSpPr>
          <a:xfrm>
            <a:off x="3998282" y="1427760"/>
            <a:ext cx="1821401" cy="4415670"/>
            <a:chOff x="3998282" y="1359311"/>
            <a:chExt cx="1821401" cy="4415670"/>
          </a:xfrm>
        </p:grpSpPr>
        <p:cxnSp>
          <p:nvCxnSpPr>
            <p:cNvPr id="135" name="Connector: Curved 134">
              <a:extLst>
                <a:ext uri="{FF2B5EF4-FFF2-40B4-BE49-F238E27FC236}">
                  <a16:creationId xmlns:a16="http://schemas.microsoft.com/office/drawing/2014/main" id="{B3A684BD-42F3-4D94-96EA-0CD174DAF435}"/>
                </a:ext>
              </a:extLst>
            </p:cNvPr>
            <p:cNvCxnSpPr>
              <a:cxnSpLocks/>
            </p:cNvCxnSpPr>
            <p:nvPr/>
          </p:nvCxnSpPr>
          <p:spPr>
            <a:xfrm flipV="1">
              <a:off x="3998282" y="3287499"/>
              <a:ext cx="1606857" cy="269833"/>
            </a:xfrm>
            <a:prstGeom prst="curvedConnector3">
              <a:avLst>
                <a:gd name="adj1" fmla="val 50000"/>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6" name="Connector: Curved 135">
              <a:extLst>
                <a:ext uri="{FF2B5EF4-FFF2-40B4-BE49-F238E27FC236}">
                  <a16:creationId xmlns:a16="http://schemas.microsoft.com/office/drawing/2014/main" id="{BAA1DF9E-A2A6-4B85-BBB3-639962962D82}"/>
                </a:ext>
              </a:extLst>
            </p:cNvPr>
            <p:cNvCxnSpPr>
              <a:cxnSpLocks/>
            </p:cNvCxnSpPr>
            <p:nvPr/>
          </p:nvCxnSpPr>
          <p:spPr>
            <a:xfrm>
              <a:off x="3998282" y="3557332"/>
              <a:ext cx="1458897" cy="10302"/>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7" name="Connector: Curved 136">
              <a:extLst>
                <a:ext uri="{FF2B5EF4-FFF2-40B4-BE49-F238E27FC236}">
                  <a16:creationId xmlns:a16="http://schemas.microsoft.com/office/drawing/2014/main" id="{3C8582C8-84CB-4840-A378-915CC0D3A6DB}"/>
                </a:ext>
              </a:extLst>
            </p:cNvPr>
            <p:cNvCxnSpPr>
              <a:cxnSpLocks/>
            </p:cNvCxnSpPr>
            <p:nvPr/>
          </p:nvCxnSpPr>
          <p:spPr>
            <a:xfrm>
              <a:off x="3998282" y="3557332"/>
              <a:ext cx="1590581" cy="322407"/>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8" name="Connector: Curved 137">
              <a:extLst>
                <a:ext uri="{FF2B5EF4-FFF2-40B4-BE49-F238E27FC236}">
                  <a16:creationId xmlns:a16="http://schemas.microsoft.com/office/drawing/2014/main" id="{7136ACDD-69CB-4FB9-8CFB-1D6C208BF6AA}"/>
                </a:ext>
              </a:extLst>
            </p:cNvPr>
            <p:cNvCxnSpPr>
              <a:cxnSpLocks/>
            </p:cNvCxnSpPr>
            <p:nvPr/>
          </p:nvCxnSpPr>
          <p:spPr>
            <a:xfrm flipV="1">
              <a:off x="3998282" y="3415636"/>
              <a:ext cx="1590581" cy="141696"/>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9" name="Connector: Curved 138">
              <a:extLst>
                <a:ext uri="{FF2B5EF4-FFF2-40B4-BE49-F238E27FC236}">
                  <a16:creationId xmlns:a16="http://schemas.microsoft.com/office/drawing/2014/main" id="{E8EB4AD4-51A7-486E-B09B-FA1DC49724F3}"/>
                </a:ext>
              </a:extLst>
            </p:cNvPr>
            <p:cNvCxnSpPr>
              <a:cxnSpLocks/>
            </p:cNvCxnSpPr>
            <p:nvPr/>
          </p:nvCxnSpPr>
          <p:spPr>
            <a:xfrm>
              <a:off x="3998282" y="3557332"/>
              <a:ext cx="1590581" cy="188893"/>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0" name="Connector: Curved 139">
              <a:extLst>
                <a:ext uri="{FF2B5EF4-FFF2-40B4-BE49-F238E27FC236}">
                  <a16:creationId xmlns:a16="http://schemas.microsoft.com/office/drawing/2014/main" id="{7D7466CE-9A5C-43D1-A366-BF00D5BA0130}"/>
                </a:ext>
              </a:extLst>
            </p:cNvPr>
            <p:cNvCxnSpPr>
              <a:cxnSpLocks/>
            </p:cNvCxnSpPr>
            <p:nvPr/>
          </p:nvCxnSpPr>
          <p:spPr>
            <a:xfrm>
              <a:off x="3998282" y="3557332"/>
              <a:ext cx="1803645" cy="508247"/>
            </a:xfrm>
            <a:prstGeom prst="curvedConnector3">
              <a:avLst>
                <a:gd name="adj1" fmla="val 50000"/>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1" name="Connector: Curved 140">
              <a:extLst>
                <a:ext uri="{FF2B5EF4-FFF2-40B4-BE49-F238E27FC236}">
                  <a16:creationId xmlns:a16="http://schemas.microsoft.com/office/drawing/2014/main" id="{D6D1FB9C-545A-467B-9FF5-1800AE04E870}"/>
                </a:ext>
              </a:extLst>
            </p:cNvPr>
            <p:cNvCxnSpPr>
              <a:cxnSpLocks/>
            </p:cNvCxnSpPr>
            <p:nvPr/>
          </p:nvCxnSpPr>
          <p:spPr>
            <a:xfrm flipV="1">
              <a:off x="3998282" y="3068713"/>
              <a:ext cx="1821401" cy="488619"/>
            </a:xfrm>
            <a:prstGeom prst="curvedConnector3">
              <a:avLst>
                <a:gd name="adj1" fmla="val 50000"/>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9" name="Connector: Curved 148">
              <a:extLst>
                <a:ext uri="{FF2B5EF4-FFF2-40B4-BE49-F238E27FC236}">
                  <a16:creationId xmlns:a16="http://schemas.microsoft.com/office/drawing/2014/main" id="{8FAA5ED8-E811-416D-87A1-3FA37564FC51}"/>
                </a:ext>
              </a:extLst>
            </p:cNvPr>
            <p:cNvCxnSpPr>
              <a:cxnSpLocks/>
            </p:cNvCxnSpPr>
            <p:nvPr/>
          </p:nvCxnSpPr>
          <p:spPr>
            <a:xfrm flipV="1">
              <a:off x="3998282" y="1578097"/>
              <a:ext cx="1606857" cy="269833"/>
            </a:xfrm>
            <a:prstGeom prst="curvedConnector3">
              <a:avLst>
                <a:gd name="adj1" fmla="val 50000"/>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0" name="Connector: Curved 149">
              <a:extLst>
                <a:ext uri="{FF2B5EF4-FFF2-40B4-BE49-F238E27FC236}">
                  <a16:creationId xmlns:a16="http://schemas.microsoft.com/office/drawing/2014/main" id="{0ED7B0B5-CF08-4213-A953-753B734DB8CB}"/>
                </a:ext>
              </a:extLst>
            </p:cNvPr>
            <p:cNvCxnSpPr>
              <a:cxnSpLocks/>
            </p:cNvCxnSpPr>
            <p:nvPr/>
          </p:nvCxnSpPr>
          <p:spPr>
            <a:xfrm>
              <a:off x="3998282" y="1847930"/>
              <a:ext cx="1458897" cy="10302"/>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1" name="Connector: Curved 150">
              <a:extLst>
                <a:ext uri="{FF2B5EF4-FFF2-40B4-BE49-F238E27FC236}">
                  <a16:creationId xmlns:a16="http://schemas.microsoft.com/office/drawing/2014/main" id="{F51091A4-2EFD-4F3F-B298-096D415FE6D8}"/>
                </a:ext>
              </a:extLst>
            </p:cNvPr>
            <p:cNvCxnSpPr>
              <a:cxnSpLocks/>
            </p:cNvCxnSpPr>
            <p:nvPr/>
          </p:nvCxnSpPr>
          <p:spPr>
            <a:xfrm>
              <a:off x="3998282" y="1847930"/>
              <a:ext cx="1590581" cy="322407"/>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2" name="Connector: Curved 151">
              <a:extLst>
                <a:ext uri="{FF2B5EF4-FFF2-40B4-BE49-F238E27FC236}">
                  <a16:creationId xmlns:a16="http://schemas.microsoft.com/office/drawing/2014/main" id="{DFE06EF5-81CF-44E3-9008-2DAB4C46FE25}"/>
                </a:ext>
              </a:extLst>
            </p:cNvPr>
            <p:cNvCxnSpPr>
              <a:cxnSpLocks/>
            </p:cNvCxnSpPr>
            <p:nvPr/>
          </p:nvCxnSpPr>
          <p:spPr>
            <a:xfrm flipV="1">
              <a:off x="3998282" y="1706234"/>
              <a:ext cx="1590581" cy="141696"/>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3" name="Connector: Curved 152">
              <a:extLst>
                <a:ext uri="{FF2B5EF4-FFF2-40B4-BE49-F238E27FC236}">
                  <a16:creationId xmlns:a16="http://schemas.microsoft.com/office/drawing/2014/main" id="{2D73B952-2D59-423F-BA2E-3AA4A6471850}"/>
                </a:ext>
              </a:extLst>
            </p:cNvPr>
            <p:cNvCxnSpPr>
              <a:cxnSpLocks/>
            </p:cNvCxnSpPr>
            <p:nvPr/>
          </p:nvCxnSpPr>
          <p:spPr>
            <a:xfrm>
              <a:off x="3998282" y="1847930"/>
              <a:ext cx="1590581" cy="188893"/>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4" name="Connector: Curved 153">
              <a:extLst>
                <a:ext uri="{FF2B5EF4-FFF2-40B4-BE49-F238E27FC236}">
                  <a16:creationId xmlns:a16="http://schemas.microsoft.com/office/drawing/2014/main" id="{349E16BE-C544-4B22-9CE9-40C10D10DAFC}"/>
                </a:ext>
              </a:extLst>
            </p:cNvPr>
            <p:cNvCxnSpPr>
              <a:cxnSpLocks/>
            </p:cNvCxnSpPr>
            <p:nvPr/>
          </p:nvCxnSpPr>
          <p:spPr>
            <a:xfrm>
              <a:off x="3998282" y="1847930"/>
              <a:ext cx="1803645" cy="508247"/>
            </a:xfrm>
            <a:prstGeom prst="curvedConnector3">
              <a:avLst>
                <a:gd name="adj1" fmla="val 50000"/>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5" name="Connector: Curved 154">
              <a:extLst>
                <a:ext uri="{FF2B5EF4-FFF2-40B4-BE49-F238E27FC236}">
                  <a16:creationId xmlns:a16="http://schemas.microsoft.com/office/drawing/2014/main" id="{88C1F86F-33DF-4B90-AA7D-ECF9E94BDFA3}"/>
                </a:ext>
              </a:extLst>
            </p:cNvPr>
            <p:cNvCxnSpPr>
              <a:cxnSpLocks/>
            </p:cNvCxnSpPr>
            <p:nvPr/>
          </p:nvCxnSpPr>
          <p:spPr>
            <a:xfrm flipV="1">
              <a:off x="3998282" y="1359311"/>
              <a:ext cx="1821401" cy="488619"/>
            </a:xfrm>
            <a:prstGeom prst="curvedConnector3">
              <a:avLst>
                <a:gd name="adj1" fmla="val 50000"/>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3" name="Connector: Curved 162">
              <a:extLst>
                <a:ext uri="{FF2B5EF4-FFF2-40B4-BE49-F238E27FC236}">
                  <a16:creationId xmlns:a16="http://schemas.microsoft.com/office/drawing/2014/main" id="{B3526A55-6F10-49CB-9361-B95F26306A4E}"/>
                </a:ext>
              </a:extLst>
            </p:cNvPr>
            <p:cNvCxnSpPr>
              <a:cxnSpLocks/>
            </p:cNvCxnSpPr>
            <p:nvPr/>
          </p:nvCxnSpPr>
          <p:spPr>
            <a:xfrm flipV="1">
              <a:off x="3998282" y="4996901"/>
              <a:ext cx="1606857" cy="269833"/>
            </a:xfrm>
            <a:prstGeom prst="curvedConnector3">
              <a:avLst>
                <a:gd name="adj1" fmla="val 50000"/>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4" name="Connector: Curved 163">
              <a:extLst>
                <a:ext uri="{FF2B5EF4-FFF2-40B4-BE49-F238E27FC236}">
                  <a16:creationId xmlns:a16="http://schemas.microsoft.com/office/drawing/2014/main" id="{641DFA4E-976E-4B0C-BCA6-5E35CE65EE74}"/>
                </a:ext>
              </a:extLst>
            </p:cNvPr>
            <p:cNvCxnSpPr>
              <a:cxnSpLocks/>
            </p:cNvCxnSpPr>
            <p:nvPr/>
          </p:nvCxnSpPr>
          <p:spPr>
            <a:xfrm>
              <a:off x="3998282" y="5266734"/>
              <a:ext cx="1458897" cy="10302"/>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5" name="Connector: Curved 164">
              <a:extLst>
                <a:ext uri="{FF2B5EF4-FFF2-40B4-BE49-F238E27FC236}">
                  <a16:creationId xmlns:a16="http://schemas.microsoft.com/office/drawing/2014/main" id="{AF75D6E5-79AD-490B-92CC-60C35BF66390}"/>
                </a:ext>
              </a:extLst>
            </p:cNvPr>
            <p:cNvCxnSpPr>
              <a:cxnSpLocks/>
            </p:cNvCxnSpPr>
            <p:nvPr/>
          </p:nvCxnSpPr>
          <p:spPr>
            <a:xfrm>
              <a:off x="3998282" y="5266734"/>
              <a:ext cx="1590581" cy="322407"/>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6" name="Connector: Curved 165">
              <a:extLst>
                <a:ext uri="{FF2B5EF4-FFF2-40B4-BE49-F238E27FC236}">
                  <a16:creationId xmlns:a16="http://schemas.microsoft.com/office/drawing/2014/main" id="{761E8F2A-7873-4DF0-8A30-291007CE054F}"/>
                </a:ext>
              </a:extLst>
            </p:cNvPr>
            <p:cNvCxnSpPr>
              <a:cxnSpLocks/>
            </p:cNvCxnSpPr>
            <p:nvPr/>
          </p:nvCxnSpPr>
          <p:spPr>
            <a:xfrm flipV="1">
              <a:off x="3998282" y="5125038"/>
              <a:ext cx="1590581" cy="141696"/>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7" name="Connector: Curved 166">
              <a:extLst>
                <a:ext uri="{FF2B5EF4-FFF2-40B4-BE49-F238E27FC236}">
                  <a16:creationId xmlns:a16="http://schemas.microsoft.com/office/drawing/2014/main" id="{2721F9F4-39E1-4344-BDA1-619BD396A6BC}"/>
                </a:ext>
              </a:extLst>
            </p:cNvPr>
            <p:cNvCxnSpPr>
              <a:cxnSpLocks/>
            </p:cNvCxnSpPr>
            <p:nvPr/>
          </p:nvCxnSpPr>
          <p:spPr>
            <a:xfrm>
              <a:off x="3998282" y="5266734"/>
              <a:ext cx="1590581" cy="188893"/>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8" name="Connector: Curved 167">
              <a:extLst>
                <a:ext uri="{FF2B5EF4-FFF2-40B4-BE49-F238E27FC236}">
                  <a16:creationId xmlns:a16="http://schemas.microsoft.com/office/drawing/2014/main" id="{103519C1-F9BC-451D-8055-7E09C047692C}"/>
                </a:ext>
              </a:extLst>
            </p:cNvPr>
            <p:cNvCxnSpPr>
              <a:cxnSpLocks/>
            </p:cNvCxnSpPr>
            <p:nvPr/>
          </p:nvCxnSpPr>
          <p:spPr>
            <a:xfrm>
              <a:off x="3998282" y="5266734"/>
              <a:ext cx="1803645" cy="508247"/>
            </a:xfrm>
            <a:prstGeom prst="curvedConnector3">
              <a:avLst>
                <a:gd name="adj1" fmla="val 50000"/>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9" name="Connector: Curved 168">
              <a:extLst>
                <a:ext uri="{FF2B5EF4-FFF2-40B4-BE49-F238E27FC236}">
                  <a16:creationId xmlns:a16="http://schemas.microsoft.com/office/drawing/2014/main" id="{8A7DDA6A-5D9B-445D-9A56-54A186F68AA3}"/>
                </a:ext>
              </a:extLst>
            </p:cNvPr>
            <p:cNvCxnSpPr>
              <a:cxnSpLocks/>
            </p:cNvCxnSpPr>
            <p:nvPr/>
          </p:nvCxnSpPr>
          <p:spPr>
            <a:xfrm flipV="1">
              <a:off x="3998282" y="4778115"/>
              <a:ext cx="1821401" cy="488619"/>
            </a:xfrm>
            <a:prstGeom prst="curvedConnector3">
              <a:avLst>
                <a:gd name="adj1" fmla="val 50000"/>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95DA1F69-1415-4D05-B28C-F9A9FC2E78BC}"/>
              </a:ext>
            </a:extLst>
          </p:cNvPr>
          <p:cNvGrpSpPr/>
          <p:nvPr/>
        </p:nvGrpSpPr>
        <p:grpSpPr>
          <a:xfrm>
            <a:off x="6367879" y="1427761"/>
            <a:ext cx="1821401" cy="4415669"/>
            <a:chOff x="6367879" y="1359312"/>
            <a:chExt cx="1821401" cy="4415669"/>
          </a:xfrm>
        </p:grpSpPr>
        <p:cxnSp>
          <p:nvCxnSpPr>
            <p:cNvPr id="142" name="Connector: Curved 141">
              <a:extLst>
                <a:ext uri="{FF2B5EF4-FFF2-40B4-BE49-F238E27FC236}">
                  <a16:creationId xmlns:a16="http://schemas.microsoft.com/office/drawing/2014/main" id="{B1FDDCB4-4E8F-4C4D-A0BB-4F9FB1270BC5}"/>
                </a:ext>
              </a:extLst>
            </p:cNvPr>
            <p:cNvCxnSpPr>
              <a:cxnSpLocks/>
            </p:cNvCxnSpPr>
            <p:nvPr/>
          </p:nvCxnSpPr>
          <p:spPr>
            <a:xfrm rot="10800000" flipV="1">
              <a:off x="6582423" y="3576961"/>
              <a:ext cx="1606857" cy="269833"/>
            </a:xfrm>
            <a:prstGeom prst="curvedConnector3">
              <a:avLst>
                <a:gd name="adj1" fmla="val 50000"/>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3" name="Connector: Curved 142">
              <a:extLst>
                <a:ext uri="{FF2B5EF4-FFF2-40B4-BE49-F238E27FC236}">
                  <a16:creationId xmlns:a16="http://schemas.microsoft.com/office/drawing/2014/main" id="{E06F9D09-E033-4CE5-B08F-1A06ADA5E74A}"/>
                </a:ext>
              </a:extLst>
            </p:cNvPr>
            <p:cNvCxnSpPr>
              <a:cxnSpLocks/>
            </p:cNvCxnSpPr>
            <p:nvPr/>
          </p:nvCxnSpPr>
          <p:spPr>
            <a:xfrm rot="10800000">
              <a:off x="6730383" y="3566659"/>
              <a:ext cx="1458897" cy="10302"/>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4" name="Connector: Curved 143">
              <a:extLst>
                <a:ext uri="{FF2B5EF4-FFF2-40B4-BE49-F238E27FC236}">
                  <a16:creationId xmlns:a16="http://schemas.microsoft.com/office/drawing/2014/main" id="{56DB7619-2A88-449D-94D6-4FBA203C748B}"/>
                </a:ext>
              </a:extLst>
            </p:cNvPr>
            <p:cNvCxnSpPr>
              <a:cxnSpLocks/>
            </p:cNvCxnSpPr>
            <p:nvPr/>
          </p:nvCxnSpPr>
          <p:spPr>
            <a:xfrm rot="10800000">
              <a:off x="6598699" y="3254554"/>
              <a:ext cx="1590581" cy="322407"/>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5" name="Connector: Curved 144">
              <a:extLst>
                <a:ext uri="{FF2B5EF4-FFF2-40B4-BE49-F238E27FC236}">
                  <a16:creationId xmlns:a16="http://schemas.microsoft.com/office/drawing/2014/main" id="{507967EC-174D-4D2F-B0FC-A966DC1EEE71}"/>
                </a:ext>
              </a:extLst>
            </p:cNvPr>
            <p:cNvCxnSpPr>
              <a:cxnSpLocks/>
            </p:cNvCxnSpPr>
            <p:nvPr/>
          </p:nvCxnSpPr>
          <p:spPr>
            <a:xfrm rot="10800000" flipV="1">
              <a:off x="6598699" y="3576961"/>
              <a:ext cx="1590581" cy="141696"/>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6" name="Connector: Curved 145">
              <a:extLst>
                <a:ext uri="{FF2B5EF4-FFF2-40B4-BE49-F238E27FC236}">
                  <a16:creationId xmlns:a16="http://schemas.microsoft.com/office/drawing/2014/main" id="{B1FBCC62-4874-40FC-9BC1-EFA862207BCA}"/>
                </a:ext>
              </a:extLst>
            </p:cNvPr>
            <p:cNvCxnSpPr>
              <a:cxnSpLocks/>
            </p:cNvCxnSpPr>
            <p:nvPr/>
          </p:nvCxnSpPr>
          <p:spPr>
            <a:xfrm rot="10800000">
              <a:off x="6598699" y="3388068"/>
              <a:ext cx="1590581" cy="188893"/>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7" name="Connector: Curved 146">
              <a:extLst>
                <a:ext uri="{FF2B5EF4-FFF2-40B4-BE49-F238E27FC236}">
                  <a16:creationId xmlns:a16="http://schemas.microsoft.com/office/drawing/2014/main" id="{E78BB6AB-1D0D-4A7D-BAA5-097816A55693}"/>
                </a:ext>
              </a:extLst>
            </p:cNvPr>
            <p:cNvCxnSpPr>
              <a:cxnSpLocks/>
            </p:cNvCxnSpPr>
            <p:nvPr/>
          </p:nvCxnSpPr>
          <p:spPr>
            <a:xfrm rot="10800000">
              <a:off x="6385635" y="3068714"/>
              <a:ext cx="1803645" cy="508247"/>
            </a:xfrm>
            <a:prstGeom prst="curvedConnector3">
              <a:avLst>
                <a:gd name="adj1" fmla="val 50000"/>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8" name="Connector: Curved 147">
              <a:extLst>
                <a:ext uri="{FF2B5EF4-FFF2-40B4-BE49-F238E27FC236}">
                  <a16:creationId xmlns:a16="http://schemas.microsoft.com/office/drawing/2014/main" id="{06EA51B7-5973-4DF1-821F-60C0FE7EE9F2}"/>
                </a:ext>
              </a:extLst>
            </p:cNvPr>
            <p:cNvCxnSpPr>
              <a:cxnSpLocks/>
            </p:cNvCxnSpPr>
            <p:nvPr/>
          </p:nvCxnSpPr>
          <p:spPr>
            <a:xfrm rot="10800000" flipV="1">
              <a:off x="6367879" y="3576961"/>
              <a:ext cx="1821401" cy="488619"/>
            </a:xfrm>
            <a:prstGeom prst="curvedConnector3">
              <a:avLst>
                <a:gd name="adj1" fmla="val 50000"/>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6" name="Connector: Curved 155">
              <a:extLst>
                <a:ext uri="{FF2B5EF4-FFF2-40B4-BE49-F238E27FC236}">
                  <a16:creationId xmlns:a16="http://schemas.microsoft.com/office/drawing/2014/main" id="{468CB2D7-3184-4722-BE76-DE8D6C6FA7C1}"/>
                </a:ext>
              </a:extLst>
            </p:cNvPr>
            <p:cNvCxnSpPr>
              <a:cxnSpLocks/>
            </p:cNvCxnSpPr>
            <p:nvPr/>
          </p:nvCxnSpPr>
          <p:spPr>
            <a:xfrm rot="10800000" flipV="1">
              <a:off x="6582423" y="1867559"/>
              <a:ext cx="1606857" cy="269833"/>
            </a:xfrm>
            <a:prstGeom prst="curvedConnector3">
              <a:avLst>
                <a:gd name="adj1" fmla="val 50000"/>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7" name="Connector: Curved 156">
              <a:extLst>
                <a:ext uri="{FF2B5EF4-FFF2-40B4-BE49-F238E27FC236}">
                  <a16:creationId xmlns:a16="http://schemas.microsoft.com/office/drawing/2014/main" id="{E643F82E-26EC-439C-9D3D-F9380C31C4B5}"/>
                </a:ext>
              </a:extLst>
            </p:cNvPr>
            <p:cNvCxnSpPr>
              <a:cxnSpLocks/>
            </p:cNvCxnSpPr>
            <p:nvPr/>
          </p:nvCxnSpPr>
          <p:spPr>
            <a:xfrm rot="10800000">
              <a:off x="6730383" y="1857257"/>
              <a:ext cx="1458897" cy="10302"/>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8" name="Connector: Curved 157">
              <a:extLst>
                <a:ext uri="{FF2B5EF4-FFF2-40B4-BE49-F238E27FC236}">
                  <a16:creationId xmlns:a16="http://schemas.microsoft.com/office/drawing/2014/main" id="{DE88624E-BD85-4D7E-A327-23CCFB023129}"/>
                </a:ext>
              </a:extLst>
            </p:cNvPr>
            <p:cNvCxnSpPr>
              <a:cxnSpLocks/>
            </p:cNvCxnSpPr>
            <p:nvPr/>
          </p:nvCxnSpPr>
          <p:spPr>
            <a:xfrm rot="10800000">
              <a:off x="6598699" y="1545152"/>
              <a:ext cx="1590581" cy="322407"/>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9" name="Connector: Curved 158">
              <a:extLst>
                <a:ext uri="{FF2B5EF4-FFF2-40B4-BE49-F238E27FC236}">
                  <a16:creationId xmlns:a16="http://schemas.microsoft.com/office/drawing/2014/main" id="{20BA5AF6-D5D7-4D42-9B25-EA09CC38518E}"/>
                </a:ext>
              </a:extLst>
            </p:cNvPr>
            <p:cNvCxnSpPr>
              <a:cxnSpLocks/>
            </p:cNvCxnSpPr>
            <p:nvPr/>
          </p:nvCxnSpPr>
          <p:spPr>
            <a:xfrm rot="10800000" flipV="1">
              <a:off x="6598699" y="1867559"/>
              <a:ext cx="1590581" cy="141696"/>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0" name="Connector: Curved 159">
              <a:extLst>
                <a:ext uri="{FF2B5EF4-FFF2-40B4-BE49-F238E27FC236}">
                  <a16:creationId xmlns:a16="http://schemas.microsoft.com/office/drawing/2014/main" id="{37AD275D-46A2-4755-BB8E-B1023A8B8CAC}"/>
                </a:ext>
              </a:extLst>
            </p:cNvPr>
            <p:cNvCxnSpPr>
              <a:cxnSpLocks/>
            </p:cNvCxnSpPr>
            <p:nvPr/>
          </p:nvCxnSpPr>
          <p:spPr>
            <a:xfrm rot="10800000">
              <a:off x="6598699" y="1678666"/>
              <a:ext cx="1590581" cy="188893"/>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1" name="Connector: Curved 160">
              <a:extLst>
                <a:ext uri="{FF2B5EF4-FFF2-40B4-BE49-F238E27FC236}">
                  <a16:creationId xmlns:a16="http://schemas.microsoft.com/office/drawing/2014/main" id="{4CD2A39D-CB71-4170-9057-9065BE35C538}"/>
                </a:ext>
              </a:extLst>
            </p:cNvPr>
            <p:cNvCxnSpPr>
              <a:cxnSpLocks/>
            </p:cNvCxnSpPr>
            <p:nvPr/>
          </p:nvCxnSpPr>
          <p:spPr>
            <a:xfrm rot="10800000">
              <a:off x="6385635" y="1359312"/>
              <a:ext cx="1803645" cy="508247"/>
            </a:xfrm>
            <a:prstGeom prst="curvedConnector3">
              <a:avLst>
                <a:gd name="adj1" fmla="val 50000"/>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2" name="Connector: Curved 161">
              <a:extLst>
                <a:ext uri="{FF2B5EF4-FFF2-40B4-BE49-F238E27FC236}">
                  <a16:creationId xmlns:a16="http://schemas.microsoft.com/office/drawing/2014/main" id="{36FEC081-B0F5-45C0-A1E0-DFF1C5F07034}"/>
                </a:ext>
              </a:extLst>
            </p:cNvPr>
            <p:cNvCxnSpPr>
              <a:cxnSpLocks/>
            </p:cNvCxnSpPr>
            <p:nvPr/>
          </p:nvCxnSpPr>
          <p:spPr>
            <a:xfrm rot="10800000" flipV="1">
              <a:off x="6367879" y="1867559"/>
              <a:ext cx="1821401" cy="488619"/>
            </a:xfrm>
            <a:prstGeom prst="curvedConnector3">
              <a:avLst>
                <a:gd name="adj1" fmla="val 50000"/>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0" name="Connector: Curved 169">
              <a:extLst>
                <a:ext uri="{FF2B5EF4-FFF2-40B4-BE49-F238E27FC236}">
                  <a16:creationId xmlns:a16="http://schemas.microsoft.com/office/drawing/2014/main" id="{5184F785-7CB8-487D-8190-1A8CEAD154C6}"/>
                </a:ext>
              </a:extLst>
            </p:cNvPr>
            <p:cNvCxnSpPr>
              <a:cxnSpLocks/>
            </p:cNvCxnSpPr>
            <p:nvPr/>
          </p:nvCxnSpPr>
          <p:spPr>
            <a:xfrm rot="10800000" flipV="1">
              <a:off x="6582423" y="5286362"/>
              <a:ext cx="1606857" cy="269833"/>
            </a:xfrm>
            <a:prstGeom prst="curvedConnector3">
              <a:avLst>
                <a:gd name="adj1" fmla="val 50000"/>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1" name="Connector: Curved 170">
              <a:extLst>
                <a:ext uri="{FF2B5EF4-FFF2-40B4-BE49-F238E27FC236}">
                  <a16:creationId xmlns:a16="http://schemas.microsoft.com/office/drawing/2014/main" id="{E2669705-6336-4468-9284-67D4A76C2480}"/>
                </a:ext>
              </a:extLst>
            </p:cNvPr>
            <p:cNvCxnSpPr>
              <a:cxnSpLocks/>
            </p:cNvCxnSpPr>
            <p:nvPr/>
          </p:nvCxnSpPr>
          <p:spPr>
            <a:xfrm rot="10800000">
              <a:off x="6730383" y="5276060"/>
              <a:ext cx="1458897" cy="10302"/>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2" name="Connector: Curved 171">
              <a:extLst>
                <a:ext uri="{FF2B5EF4-FFF2-40B4-BE49-F238E27FC236}">
                  <a16:creationId xmlns:a16="http://schemas.microsoft.com/office/drawing/2014/main" id="{713D466F-C56D-43AE-8FB1-305FA59BAACB}"/>
                </a:ext>
              </a:extLst>
            </p:cNvPr>
            <p:cNvCxnSpPr>
              <a:cxnSpLocks/>
            </p:cNvCxnSpPr>
            <p:nvPr/>
          </p:nvCxnSpPr>
          <p:spPr>
            <a:xfrm rot="10800000">
              <a:off x="6598699" y="4963955"/>
              <a:ext cx="1590581" cy="322407"/>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3" name="Connector: Curved 172">
              <a:extLst>
                <a:ext uri="{FF2B5EF4-FFF2-40B4-BE49-F238E27FC236}">
                  <a16:creationId xmlns:a16="http://schemas.microsoft.com/office/drawing/2014/main" id="{C6AD534C-A49A-4CA3-B54E-4CF896A6EC73}"/>
                </a:ext>
              </a:extLst>
            </p:cNvPr>
            <p:cNvCxnSpPr>
              <a:cxnSpLocks/>
            </p:cNvCxnSpPr>
            <p:nvPr/>
          </p:nvCxnSpPr>
          <p:spPr>
            <a:xfrm rot="10800000" flipV="1">
              <a:off x="6598699" y="5286362"/>
              <a:ext cx="1590581" cy="141696"/>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4" name="Connector: Curved 173">
              <a:extLst>
                <a:ext uri="{FF2B5EF4-FFF2-40B4-BE49-F238E27FC236}">
                  <a16:creationId xmlns:a16="http://schemas.microsoft.com/office/drawing/2014/main" id="{B2FAD761-4C45-40B6-A119-673BDF4B423E}"/>
                </a:ext>
              </a:extLst>
            </p:cNvPr>
            <p:cNvCxnSpPr>
              <a:cxnSpLocks/>
            </p:cNvCxnSpPr>
            <p:nvPr/>
          </p:nvCxnSpPr>
          <p:spPr>
            <a:xfrm rot="10800000">
              <a:off x="6598699" y="5097469"/>
              <a:ext cx="1590581" cy="188893"/>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5" name="Connector: Curved 174">
              <a:extLst>
                <a:ext uri="{FF2B5EF4-FFF2-40B4-BE49-F238E27FC236}">
                  <a16:creationId xmlns:a16="http://schemas.microsoft.com/office/drawing/2014/main" id="{E976405B-2818-4193-B731-0BADF7370093}"/>
                </a:ext>
              </a:extLst>
            </p:cNvPr>
            <p:cNvCxnSpPr>
              <a:cxnSpLocks/>
            </p:cNvCxnSpPr>
            <p:nvPr/>
          </p:nvCxnSpPr>
          <p:spPr>
            <a:xfrm rot="10800000">
              <a:off x="6385635" y="4778115"/>
              <a:ext cx="1803645" cy="508247"/>
            </a:xfrm>
            <a:prstGeom prst="curvedConnector3">
              <a:avLst>
                <a:gd name="adj1" fmla="val 50000"/>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6" name="Connector: Curved 175">
              <a:extLst>
                <a:ext uri="{FF2B5EF4-FFF2-40B4-BE49-F238E27FC236}">
                  <a16:creationId xmlns:a16="http://schemas.microsoft.com/office/drawing/2014/main" id="{985ECA36-1FC0-481C-AA90-770F82A51ECA}"/>
                </a:ext>
              </a:extLst>
            </p:cNvPr>
            <p:cNvCxnSpPr>
              <a:cxnSpLocks/>
            </p:cNvCxnSpPr>
            <p:nvPr/>
          </p:nvCxnSpPr>
          <p:spPr>
            <a:xfrm rot="10800000" flipV="1">
              <a:off x="6367879" y="5286362"/>
              <a:ext cx="1821401" cy="488619"/>
            </a:xfrm>
            <a:prstGeom prst="curvedConnector3">
              <a:avLst>
                <a:gd name="adj1" fmla="val 50000"/>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C98B9252-3F3A-4A25-A17A-178B6D154C73}"/>
              </a:ext>
            </a:extLst>
          </p:cNvPr>
          <p:cNvGrpSpPr/>
          <p:nvPr/>
        </p:nvGrpSpPr>
        <p:grpSpPr>
          <a:xfrm>
            <a:off x="1847051" y="1924941"/>
            <a:ext cx="861868" cy="3418804"/>
            <a:chOff x="1848284" y="1857744"/>
            <a:chExt cx="861868" cy="3418804"/>
          </a:xfrm>
        </p:grpSpPr>
        <p:cxnSp>
          <p:nvCxnSpPr>
            <p:cNvPr id="177" name="Connector: Curved 176">
              <a:extLst>
                <a:ext uri="{FF2B5EF4-FFF2-40B4-BE49-F238E27FC236}">
                  <a16:creationId xmlns:a16="http://schemas.microsoft.com/office/drawing/2014/main" id="{1282F03D-1FBB-490C-A402-B5DCCBFD6E19}"/>
                </a:ext>
              </a:extLst>
            </p:cNvPr>
            <p:cNvCxnSpPr>
              <a:cxnSpLocks/>
            </p:cNvCxnSpPr>
            <p:nvPr/>
          </p:nvCxnSpPr>
          <p:spPr>
            <a:xfrm>
              <a:off x="1848284" y="3557328"/>
              <a:ext cx="861868" cy="9817"/>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8" name="Connector: Curved 177">
              <a:extLst>
                <a:ext uri="{FF2B5EF4-FFF2-40B4-BE49-F238E27FC236}">
                  <a16:creationId xmlns:a16="http://schemas.microsoft.com/office/drawing/2014/main" id="{6A237D66-9B4F-4A5F-BC7C-312661A8CA1D}"/>
                </a:ext>
              </a:extLst>
            </p:cNvPr>
            <p:cNvCxnSpPr>
              <a:cxnSpLocks/>
            </p:cNvCxnSpPr>
            <p:nvPr/>
          </p:nvCxnSpPr>
          <p:spPr>
            <a:xfrm>
              <a:off x="1848284" y="3557330"/>
              <a:ext cx="861868" cy="1719218"/>
            </a:xfrm>
            <a:prstGeom prst="curvedConnector3">
              <a:avLst>
                <a:gd name="adj1" fmla="val 50000"/>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9" name="Connector: Curved 178">
              <a:extLst>
                <a:ext uri="{FF2B5EF4-FFF2-40B4-BE49-F238E27FC236}">
                  <a16:creationId xmlns:a16="http://schemas.microsoft.com/office/drawing/2014/main" id="{7DA8B1FC-C761-49CF-89AF-C3AC0DC04317}"/>
                </a:ext>
              </a:extLst>
            </p:cNvPr>
            <p:cNvCxnSpPr>
              <a:cxnSpLocks/>
            </p:cNvCxnSpPr>
            <p:nvPr/>
          </p:nvCxnSpPr>
          <p:spPr>
            <a:xfrm flipV="1">
              <a:off x="1848284" y="1857744"/>
              <a:ext cx="861868" cy="1699588"/>
            </a:xfrm>
            <a:prstGeom prst="curvedConnector3">
              <a:avLst>
                <a:gd name="adj1" fmla="val 50000"/>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B625A2BD-7DD6-436D-81FA-9142E60CBB43}"/>
              </a:ext>
            </a:extLst>
          </p:cNvPr>
          <p:cNvGrpSpPr/>
          <p:nvPr/>
        </p:nvGrpSpPr>
        <p:grpSpPr>
          <a:xfrm>
            <a:off x="9481844" y="1926193"/>
            <a:ext cx="861868" cy="3418804"/>
            <a:chOff x="9481844" y="1857744"/>
            <a:chExt cx="861868" cy="3418804"/>
          </a:xfrm>
        </p:grpSpPr>
        <p:cxnSp>
          <p:nvCxnSpPr>
            <p:cNvPr id="180" name="Connector: Curved 179">
              <a:extLst>
                <a:ext uri="{FF2B5EF4-FFF2-40B4-BE49-F238E27FC236}">
                  <a16:creationId xmlns:a16="http://schemas.microsoft.com/office/drawing/2014/main" id="{413D7650-0205-4472-A541-09CAC47A1F51}"/>
                </a:ext>
              </a:extLst>
            </p:cNvPr>
            <p:cNvCxnSpPr>
              <a:cxnSpLocks/>
            </p:cNvCxnSpPr>
            <p:nvPr/>
          </p:nvCxnSpPr>
          <p:spPr>
            <a:xfrm rot="10800000">
              <a:off x="9481844" y="3567147"/>
              <a:ext cx="861868" cy="9817"/>
            </a:xfrm>
            <a:prstGeom prst="curvedConnector3">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1" name="Connector: Curved 180">
              <a:extLst>
                <a:ext uri="{FF2B5EF4-FFF2-40B4-BE49-F238E27FC236}">
                  <a16:creationId xmlns:a16="http://schemas.microsoft.com/office/drawing/2014/main" id="{78CD339A-9858-48FB-B95E-28DCF18F7619}"/>
                </a:ext>
              </a:extLst>
            </p:cNvPr>
            <p:cNvCxnSpPr>
              <a:cxnSpLocks/>
            </p:cNvCxnSpPr>
            <p:nvPr/>
          </p:nvCxnSpPr>
          <p:spPr>
            <a:xfrm rot="10800000">
              <a:off x="9481844" y="1857744"/>
              <a:ext cx="861868" cy="1719218"/>
            </a:xfrm>
            <a:prstGeom prst="curvedConnector3">
              <a:avLst>
                <a:gd name="adj1" fmla="val 50000"/>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2" name="Connector: Curved 181">
              <a:extLst>
                <a:ext uri="{FF2B5EF4-FFF2-40B4-BE49-F238E27FC236}">
                  <a16:creationId xmlns:a16="http://schemas.microsoft.com/office/drawing/2014/main" id="{9C47A5D1-1F0B-4194-8AED-56D9F16A3AB9}"/>
                </a:ext>
              </a:extLst>
            </p:cNvPr>
            <p:cNvCxnSpPr>
              <a:cxnSpLocks/>
            </p:cNvCxnSpPr>
            <p:nvPr/>
          </p:nvCxnSpPr>
          <p:spPr>
            <a:xfrm rot="10800000" flipV="1">
              <a:off x="9481844" y="3576960"/>
              <a:ext cx="861868" cy="1699588"/>
            </a:xfrm>
            <a:prstGeom prst="curvedConnector3">
              <a:avLst>
                <a:gd name="adj1" fmla="val 50000"/>
              </a:avLst>
            </a:prstGeom>
            <a:ln w="60325" cap="rnd">
              <a:solidFill>
                <a:schemeClr val="accent4"/>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6908F076-F591-4C44-ABBB-FAD646197588}"/>
              </a:ext>
            </a:extLst>
          </p:cNvPr>
          <p:cNvSpPr/>
          <p:nvPr/>
        </p:nvSpPr>
        <p:spPr>
          <a:xfrm>
            <a:off x="5463468" y="3005282"/>
            <a:ext cx="1260629" cy="1260629"/>
          </a:xfrm>
          <a:prstGeom prst="ellipse">
            <a:avLst/>
          </a:prstGeom>
          <a:solidFill>
            <a:schemeClr val="tx2">
              <a:lumMod val="75000"/>
              <a:lumOff val="2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alibri" panose="020F0502020204030204" pitchFamily="34" charset="0"/>
                <a:cs typeface="Calibri" panose="020F0502020204030204" pitchFamily="34" charset="0"/>
              </a:rPr>
              <a:t>Fourier  </a:t>
            </a:r>
          </a:p>
          <a:p>
            <a:pPr algn="ctr"/>
            <a:r>
              <a:rPr lang="en-US" sz="1600">
                <a:latin typeface="Calibri" panose="020F0502020204030204" pitchFamily="34" charset="0"/>
                <a:cs typeface="Calibri" panose="020F0502020204030204" pitchFamily="34" charset="0"/>
              </a:rPr>
              <a:t>ARIMAs</a:t>
            </a:r>
          </a:p>
        </p:txBody>
      </p:sp>
      <p:sp>
        <p:nvSpPr>
          <p:cNvPr id="19" name="Oval 18">
            <a:extLst>
              <a:ext uri="{FF2B5EF4-FFF2-40B4-BE49-F238E27FC236}">
                <a16:creationId xmlns:a16="http://schemas.microsoft.com/office/drawing/2014/main" id="{6448D17D-46BE-46C3-BD38-336C3A58B9DC}"/>
              </a:ext>
            </a:extLst>
          </p:cNvPr>
          <p:cNvSpPr/>
          <p:nvPr/>
        </p:nvSpPr>
        <p:spPr>
          <a:xfrm>
            <a:off x="5463468" y="1295880"/>
            <a:ext cx="1260629" cy="1260629"/>
          </a:xfrm>
          <a:prstGeom prst="ellipse">
            <a:avLst/>
          </a:prstGeom>
          <a:solidFill>
            <a:schemeClr val="bg2">
              <a:lumMod val="2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alibri" panose="020F0502020204030204" pitchFamily="34" charset="0"/>
                <a:cs typeface="Calibri" panose="020F0502020204030204" pitchFamily="34" charset="0"/>
              </a:rPr>
              <a:t>Auto ARIMAs</a:t>
            </a:r>
          </a:p>
        </p:txBody>
      </p:sp>
      <p:sp>
        <p:nvSpPr>
          <p:cNvPr id="23" name="Oval 22">
            <a:extLst>
              <a:ext uri="{FF2B5EF4-FFF2-40B4-BE49-F238E27FC236}">
                <a16:creationId xmlns:a16="http://schemas.microsoft.com/office/drawing/2014/main" id="{E6278643-4BE0-4DAD-9F7D-035C7048CBA9}"/>
              </a:ext>
            </a:extLst>
          </p:cNvPr>
          <p:cNvSpPr/>
          <p:nvPr/>
        </p:nvSpPr>
        <p:spPr>
          <a:xfrm>
            <a:off x="5463468" y="4714684"/>
            <a:ext cx="1260629" cy="1260629"/>
          </a:xfrm>
          <a:prstGeom prst="ellipse">
            <a:avLst/>
          </a:prstGeom>
          <a:solidFill>
            <a:schemeClr val="accent1">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alibri" panose="020F0502020204030204" pitchFamily="34" charset="0"/>
                <a:cs typeface="Calibri" panose="020F0502020204030204" pitchFamily="34" charset="0"/>
              </a:rPr>
              <a:t>TBATs</a:t>
            </a:r>
          </a:p>
        </p:txBody>
      </p:sp>
      <p:sp>
        <p:nvSpPr>
          <p:cNvPr id="8" name="Rectangle 7">
            <a:extLst>
              <a:ext uri="{FF2B5EF4-FFF2-40B4-BE49-F238E27FC236}">
                <a16:creationId xmlns:a16="http://schemas.microsoft.com/office/drawing/2014/main" id="{FD8C2333-9EB6-4956-BE58-78B8EC791BDF}"/>
              </a:ext>
            </a:extLst>
          </p:cNvPr>
          <p:cNvSpPr/>
          <p:nvPr/>
        </p:nvSpPr>
        <p:spPr>
          <a:xfrm>
            <a:off x="-2218" y="6123739"/>
            <a:ext cx="12192000" cy="734261"/>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95EBC6A3-69C9-467B-94F9-CF2291DAC0B1}"/>
              </a:ext>
            </a:extLst>
          </p:cNvPr>
          <p:cNvSpPr txBox="1"/>
          <p:nvPr/>
        </p:nvSpPr>
        <p:spPr>
          <a:xfrm>
            <a:off x="1852719" y="6156165"/>
            <a:ext cx="853002" cy="400110"/>
          </a:xfrm>
          <a:prstGeom prst="rect">
            <a:avLst/>
          </a:prstGeom>
          <a:noFill/>
        </p:spPr>
        <p:txBody>
          <a:bodyPr wrap="square" rtlCol="0">
            <a:spAutoFit/>
          </a:bodyPr>
          <a:lstStyle/>
          <a:p>
            <a:pPr algn="ctr"/>
            <a:r>
              <a:rPr lang="en-US" sz="2000" b="1">
                <a:latin typeface="Calibri" panose="020F0502020204030204" pitchFamily="34" charset="0"/>
                <a:cs typeface="Calibri" panose="020F0502020204030204" pitchFamily="34" charset="0"/>
              </a:rPr>
              <a:t>TRAIN</a:t>
            </a:r>
          </a:p>
        </p:txBody>
      </p:sp>
      <p:sp>
        <p:nvSpPr>
          <p:cNvPr id="85" name="TextBox 84">
            <a:extLst>
              <a:ext uri="{FF2B5EF4-FFF2-40B4-BE49-F238E27FC236}">
                <a16:creationId xmlns:a16="http://schemas.microsoft.com/office/drawing/2014/main" id="{DFB944FB-2DFB-4A69-9B5B-6D0A004AFAB5}"/>
              </a:ext>
            </a:extLst>
          </p:cNvPr>
          <p:cNvSpPr txBox="1"/>
          <p:nvPr/>
        </p:nvSpPr>
        <p:spPr>
          <a:xfrm>
            <a:off x="3877628" y="6166147"/>
            <a:ext cx="853002" cy="400110"/>
          </a:xfrm>
          <a:prstGeom prst="rect">
            <a:avLst/>
          </a:prstGeom>
          <a:noFill/>
        </p:spPr>
        <p:txBody>
          <a:bodyPr wrap="square" rtlCol="0">
            <a:spAutoFit/>
          </a:bodyPr>
          <a:lstStyle/>
          <a:p>
            <a:pPr algn="ctr"/>
            <a:r>
              <a:rPr lang="en-US" sz="2000" b="1">
                <a:latin typeface="Calibri" panose="020F0502020204030204" pitchFamily="34" charset="0"/>
                <a:cs typeface="Calibri" panose="020F0502020204030204" pitchFamily="34" charset="0"/>
              </a:rPr>
              <a:t>FIT</a:t>
            </a:r>
          </a:p>
        </p:txBody>
      </p:sp>
      <p:sp>
        <p:nvSpPr>
          <p:cNvPr id="86" name="TextBox 85">
            <a:extLst>
              <a:ext uri="{FF2B5EF4-FFF2-40B4-BE49-F238E27FC236}">
                <a16:creationId xmlns:a16="http://schemas.microsoft.com/office/drawing/2014/main" id="{6D9804FA-AC9F-4172-8583-262AFBA49411}"/>
              </a:ext>
            </a:extLst>
          </p:cNvPr>
          <p:cNvSpPr txBox="1"/>
          <p:nvPr/>
        </p:nvSpPr>
        <p:spPr>
          <a:xfrm>
            <a:off x="7385853" y="6166147"/>
            <a:ext cx="877604" cy="400110"/>
          </a:xfrm>
          <a:prstGeom prst="rect">
            <a:avLst/>
          </a:prstGeom>
          <a:noFill/>
        </p:spPr>
        <p:txBody>
          <a:bodyPr wrap="square" rtlCol="0">
            <a:spAutoFit/>
          </a:bodyPr>
          <a:lstStyle/>
          <a:p>
            <a:pPr algn="ctr"/>
            <a:r>
              <a:rPr lang="en-US" sz="2000" b="1">
                <a:latin typeface="Calibri" panose="020F0502020204030204" pitchFamily="34" charset="0"/>
                <a:cs typeface="Calibri" panose="020F0502020204030204" pitchFamily="34" charset="0"/>
              </a:rPr>
              <a:t>SUM</a:t>
            </a:r>
          </a:p>
        </p:txBody>
      </p:sp>
      <p:sp>
        <p:nvSpPr>
          <p:cNvPr id="87" name="TextBox 86">
            <a:extLst>
              <a:ext uri="{FF2B5EF4-FFF2-40B4-BE49-F238E27FC236}">
                <a16:creationId xmlns:a16="http://schemas.microsoft.com/office/drawing/2014/main" id="{4201865E-FC70-4A55-8112-6A7C6677890B}"/>
              </a:ext>
            </a:extLst>
          </p:cNvPr>
          <p:cNvSpPr txBox="1"/>
          <p:nvPr/>
        </p:nvSpPr>
        <p:spPr>
          <a:xfrm>
            <a:off x="5519517" y="6166147"/>
            <a:ext cx="1152966" cy="400110"/>
          </a:xfrm>
          <a:prstGeom prst="rect">
            <a:avLst/>
          </a:prstGeom>
          <a:noFill/>
        </p:spPr>
        <p:txBody>
          <a:bodyPr wrap="square" rtlCol="0">
            <a:spAutoFit/>
          </a:bodyPr>
          <a:lstStyle/>
          <a:p>
            <a:pPr algn="ctr"/>
            <a:r>
              <a:rPr lang="en-US" sz="2000" b="1">
                <a:latin typeface="Calibri" panose="020F0502020204030204" pitchFamily="34" charset="0"/>
                <a:cs typeface="Calibri" panose="020F0502020204030204" pitchFamily="34" charset="0"/>
              </a:rPr>
              <a:t>PREDICT</a:t>
            </a:r>
          </a:p>
        </p:txBody>
      </p:sp>
      <p:sp>
        <p:nvSpPr>
          <p:cNvPr id="88" name="TextBox 87">
            <a:extLst>
              <a:ext uri="{FF2B5EF4-FFF2-40B4-BE49-F238E27FC236}">
                <a16:creationId xmlns:a16="http://schemas.microsoft.com/office/drawing/2014/main" id="{5D95F9AA-E728-4C1F-BD3B-A9E57EC1B5A8}"/>
              </a:ext>
            </a:extLst>
          </p:cNvPr>
          <p:cNvSpPr txBox="1"/>
          <p:nvPr/>
        </p:nvSpPr>
        <p:spPr>
          <a:xfrm>
            <a:off x="9473978" y="6166147"/>
            <a:ext cx="877604" cy="400110"/>
          </a:xfrm>
          <a:prstGeom prst="rect">
            <a:avLst/>
          </a:prstGeom>
          <a:noFill/>
        </p:spPr>
        <p:txBody>
          <a:bodyPr wrap="square" rtlCol="0">
            <a:spAutoFit/>
          </a:bodyPr>
          <a:lstStyle/>
          <a:p>
            <a:pPr algn="ctr"/>
            <a:r>
              <a:rPr lang="en-US" sz="2000" b="1">
                <a:latin typeface="Calibri" panose="020F0502020204030204" pitchFamily="34" charset="0"/>
                <a:cs typeface="Calibri" panose="020F0502020204030204" pitchFamily="34" charset="0"/>
              </a:rPr>
              <a:t>TEST</a:t>
            </a:r>
          </a:p>
        </p:txBody>
      </p:sp>
      <p:grpSp>
        <p:nvGrpSpPr>
          <p:cNvPr id="184" name="Group 183">
            <a:extLst>
              <a:ext uri="{FF2B5EF4-FFF2-40B4-BE49-F238E27FC236}">
                <a16:creationId xmlns:a16="http://schemas.microsoft.com/office/drawing/2014/main" id="{7BBC5A7F-C09E-4E66-B522-2C96C28148A5}"/>
              </a:ext>
            </a:extLst>
          </p:cNvPr>
          <p:cNvGrpSpPr/>
          <p:nvPr/>
        </p:nvGrpSpPr>
        <p:grpSpPr>
          <a:xfrm>
            <a:off x="3010576" y="1574414"/>
            <a:ext cx="703560" cy="4122364"/>
            <a:chOff x="2898187" y="1283029"/>
            <a:chExt cx="703560" cy="4122364"/>
          </a:xfrm>
          <a:effectLst>
            <a:glow rad="76200">
              <a:schemeClr val="accent4">
                <a:alpha val="40000"/>
              </a:schemeClr>
            </a:glow>
          </a:effectLst>
        </p:grpSpPr>
        <p:pic>
          <p:nvPicPr>
            <p:cNvPr id="185" name="Graphic 184" descr="City">
              <a:extLst>
                <a:ext uri="{FF2B5EF4-FFF2-40B4-BE49-F238E27FC236}">
                  <a16:creationId xmlns:a16="http://schemas.microsoft.com/office/drawing/2014/main" id="{CF73640C-AA1E-4969-914B-1F2F8BBE54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98187" y="2992431"/>
              <a:ext cx="703560" cy="703560"/>
            </a:xfrm>
            <a:prstGeom prst="rect">
              <a:avLst/>
            </a:prstGeom>
          </p:spPr>
        </p:pic>
        <p:pic>
          <p:nvPicPr>
            <p:cNvPr id="186" name="Graphic 185" descr="City">
              <a:extLst>
                <a:ext uri="{FF2B5EF4-FFF2-40B4-BE49-F238E27FC236}">
                  <a16:creationId xmlns:a16="http://schemas.microsoft.com/office/drawing/2014/main" id="{30C1BBCE-5B2D-40B9-8E31-2E931775A4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98187" y="1283029"/>
              <a:ext cx="703560" cy="703560"/>
            </a:xfrm>
            <a:prstGeom prst="rect">
              <a:avLst/>
            </a:prstGeom>
          </p:spPr>
        </p:pic>
        <p:pic>
          <p:nvPicPr>
            <p:cNvPr id="187" name="Graphic 186" descr="City">
              <a:extLst>
                <a:ext uri="{FF2B5EF4-FFF2-40B4-BE49-F238E27FC236}">
                  <a16:creationId xmlns:a16="http://schemas.microsoft.com/office/drawing/2014/main" id="{56C617AA-9E54-41D8-B03D-4221C3C81B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98187" y="4701833"/>
              <a:ext cx="703560" cy="703560"/>
            </a:xfrm>
            <a:prstGeom prst="rect">
              <a:avLst/>
            </a:prstGeom>
          </p:spPr>
        </p:pic>
      </p:grpSp>
      <p:grpSp>
        <p:nvGrpSpPr>
          <p:cNvPr id="188" name="Group 187">
            <a:extLst>
              <a:ext uri="{FF2B5EF4-FFF2-40B4-BE49-F238E27FC236}">
                <a16:creationId xmlns:a16="http://schemas.microsoft.com/office/drawing/2014/main" id="{556F7AC2-8F02-4844-920B-D52E56265576}"/>
              </a:ext>
            </a:extLst>
          </p:cNvPr>
          <p:cNvGrpSpPr/>
          <p:nvPr/>
        </p:nvGrpSpPr>
        <p:grpSpPr>
          <a:xfrm>
            <a:off x="8485997" y="1574414"/>
            <a:ext cx="703560" cy="4122364"/>
            <a:chOff x="2898187" y="1283029"/>
            <a:chExt cx="703560" cy="4122364"/>
          </a:xfrm>
          <a:effectLst>
            <a:glow rad="76200">
              <a:schemeClr val="accent4">
                <a:alpha val="40000"/>
              </a:schemeClr>
            </a:glow>
          </a:effectLst>
        </p:grpSpPr>
        <p:pic>
          <p:nvPicPr>
            <p:cNvPr id="189" name="Graphic 188" descr="City">
              <a:extLst>
                <a:ext uri="{FF2B5EF4-FFF2-40B4-BE49-F238E27FC236}">
                  <a16:creationId xmlns:a16="http://schemas.microsoft.com/office/drawing/2014/main" id="{E116DDEB-8ED0-4D33-BB60-79867F5C55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98187" y="2992431"/>
              <a:ext cx="703560" cy="703560"/>
            </a:xfrm>
            <a:prstGeom prst="rect">
              <a:avLst/>
            </a:prstGeom>
          </p:spPr>
        </p:pic>
        <p:pic>
          <p:nvPicPr>
            <p:cNvPr id="190" name="Graphic 189" descr="City">
              <a:extLst>
                <a:ext uri="{FF2B5EF4-FFF2-40B4-BE49-F238E27FC236}">
                  <a16:creationId xmlns:a16="http://schemas.microsoft.com/office/drawing/2014/main" id="{E46501D5-2E39-4548-938C-EB3C967725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98187" y="1283029"/>
              <a:ext cx="703560" cy="703560"/>
            </a:xfrm>
            <a:prstGeom prst="rect">
              <a:avLst/>
            </a:prstGeom>
          </p:spPr>
        </p:pic>
        <p:pic>
          <p:nvPicPr>
            <p:cNvPr id="191" name="Graphic 190" descr="City">
              <a:extLst>
                <a:ext uri="{FF2B5EF4-FFF2-40B4-BE49-F238E27FC236}">
                  <a16:creationId xmlns:a16="http://schemas.microsoft.com/office/drawing/2014/main" id="{4EC96639-29A0-4F60-B28A-91B858224D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98187" y="4701833"/>
              <a:ext cx="703560" cy="703560"/>
            </a:xfrm>
            <a:prstGeom prst="rect">
              <a:avLst/>
            </a:prstGeom>
          </p:spPr>
        </p:pic>
      </p:grpSp>
      <p:grpSp>
        <p:nvGrpSpPr>
          <p:cNvPr id="9" name="Group 8">
            <a:extLst>
              <a:ext uri="{FF2B5EF4-FFF2-40B4-BE49-F238E27FC236}">
                <a16:creationId xmlns:a16="http://schemas.microsoft.com/office/drawing/2014/main" id="{6CA2065E-772B-4AAD-BC7C-3EED53B65921}"/>
              </a:ext>
            </a:extLst>
          </p:cNvPr>
          <p:cNvGrpSpPr/>
          <p:nvPr/>
        </p:nvGrpSpPr>
        <p:grpSpPr>
          <a:xfrm>
            <a:off x="5463465" y="1294627"/>
            <a:ext cx="1260629" cy="4679433"/>
            <a:chOff x="5463465" y="1294627"/>
            <a:chExt cx="1260629" cy="4679433"/>
          </a:xfrm>
        </p:grpSpPr>
        <p:sp>
          <p:nvSpPr>
            <p:cNvPr id="192" name="Oval 191">
              <a:extLst>
                <a:ext uri="{FF2B5EF4-FFF2-40B4-BE49-F238E27FC236}">
                  <a16:creationId xmlns:a16="http://schemas.microsoft.com/office/drawing/2014/main" id="{AA538873-CAA5-4551-A0FD-7666D96A7743}"/>
                </a:ext>
              </a:extLst>
            </p:cNvPr>
            <p:cNvSpPr/>
            <p:nvPr/>
          </p:nvSpPr>
          <p:spPr>
            <a:xfrm>
              <a:off x="5463465" y="3004029"/>
              <a:ext cx="1260629" cy="1260629"/>
            </a:xfrm>
            <a:prstGeom prst="ellipse">
              <a:avLst/>
            </a:prstGeom>
            <a:solidFill>
              <a:schemeClr val="tx2">
                <a:lumMod val="75000"/>
                <a:lumOff val="25000"/>
              </a:schemeClr>
            </a:solidFill>
            <a:ln>
              <a:noFill/>
            </a:ln>
            <a:effectLst>
              <a:glow rad="76200">
                <a:schemeClr val="accent4">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alibri" panose="020F0502020204030204" pitchFamily="34" charset="0"/>
                  <a:cs typeface="Calibri" panose="020F0502020204030204" pitchFamily="34" charset="0"/>
                </a:rPr>
                <a:t>Fourier  </a:t>
              </a:r>
            </a:p>
            <a:p>
              <a:pPr algn="ctr"/>
              <a:r>
                <a:rPr lang="en-US" sz="1600">
                  <a:latin typeface="Calibri" panose="020F0502020204030204" pitchFamily="34" charset="0"/>
                  <a:cs typeface="Calibri" panose="020F0502020204030204" pitchFamily="34" charset="0"/>
                </a:rPr>
                <a:t>ARIMAs</a:t>
              </a:r>
            </a:p>
          </p:txBody>
        </p:sp>
        <p:sp>
          <p:nvSpPr>
            <p:cNvPr id="193" name="Oval 192">
              <a:extLst>
                <a:ext uri="{FF2B5EF4-FFF2-40B4-BE49-F238E27FC236}">
                  <a16:creationId xmlns:a16="http://schemas.microsoft.com/office/drawing/2014/main" id="{1B7FB01E-F82B-41FA-8F0C-8A04913E0FCB}"/>
                </a:ext>
              </a:extLst>
            </p:cNvPr>
            <p:cNvSpPr/>
            <p:nvPr/>
          </p:nvSpPr>
          <p:spPr>
            <a:xfrm>
              <a:off x="5463465" y="1294627"/>
              <a:ext cx="1260629" cy="1260629"/>
            </a:xfrm>
            <a:prstGeom prst="ellipse">
              <a:avLst/>
            </a:prstGeom>
            <a:solidFill>
              <a:schemeClr val="bg2">
                <a:lumMod val="25000"/>
              </a:schemeClr>
            </a:solidFill>
            <a:ln>
              <a:noFill/>
            </a:ln>
            <a:effectLst>
              <a:glow rad="76200">
                <a:schemeClr val="accent4">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alibri" panose="020F0502020204030204" pitchFamily="34" charset="0"/>
                  <a:cs typeface="Calibri" panose="020F0502020204030204" pitchFamily="34" charset="0"/>
                </a:rPr>
                <a:t>Auto ARIMAs</a:t>
              </a:r>
            </a:p>
          </p:txBody>
        </p:sp>
        <p:sp>
          <p:nvSpPr>
            <p:cNvPr id="194" name="Oval 193">
              <a:extLst>
                <a:ext uri="{FF2B5EF4-FFF2-40B4-BE49-F238E27FC236}">
                  <a16:creationId xmlns:a16="http://schemas.microsoft.com/office/drawing/2014/main" id="{7B38DD90-58CD-400E-98B9-1721EF2DBEA8}"/>
                </a:ext>
              </a:extLst>
            </p:cNvPr>
            <p:cNvSpPr/>
            <p:nvPr/>
          </p:nvSpPr>
          <p:spPr>
            <a:xfrm>
              <a:off x="5463465" y="4713431"/>
              <a:ext cx="1260629" cy="1260629"/>
            </a:xfrm>
            <a:prstGeom prst="ellipse">
              <a:avLst/>
            </a:prstGeom>
            <a:solidFill>
              <a:schemeClr val="accent1">
                <a:lumMod val="75000"/>
              </a:schemeClr>
            </a:solidFill>
            <a:ln>
              <a:noFill/>
            </a:ln>
            <a:effectLst>
              <a:glow rad="76200">
                <a:schemeClr val="accent4">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alibri" panose="020F0502020204030204" pitchFamily="34" charset="0"/>
                  <a:cs typeface="Calibri" panose="020F0502020204030204" pitchFamily="34" charset="0"/>
                </a:rPr>
                <a:t>TBATs</a:t>
              </a:r>
            </a:p>
          </p:txBody>
        </p:sp>
      </p:grpSp>
      <p:pic>
        <p:nvPicPr>
          <p:cNvPr id="195" name="Graphic 194" descr="Bullseye">
            <a:extLst>
              <a:ext uri="{FF2B5EF4-FFF2-40B4-BE49-F238E27FC236}">
                <a16:creationId xmlns:a16="http://schemas.microsoft.com/office/drawing/2014/main" id="{96CD51CA-8E31-4D16-872A-1107C8033C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35996" y="3292173"/>
            <a:ext cx="684340" cy="684340"/>
          </a:xfrm>
          <a:prstGeom prst="rect">
            <a:avLst/>
          </a:prstGeom>
        </p:spPr>
      </p:pic>
    </p:spTree>
    <p:extLst>
      <p:ext uri="{BB962C8B-B14F-4D97-AF65-F5344CB8AC3E}">
        <p14:creationId xmlns:p14="http://schemas.microsoft.com/office/powerpoint/2010/main" val="41361136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500"/>
                                        <p:tgtEl>
                                          <p:spTgt spid="4"/>
                                        </p:tgtEl>
                                      </p:cBhvr>
                                    </p:animEffect>
                                  </p:childTnLst>
                                </p:cTn>
                              </p:par>
                            </p:childTnLst>
                          </p:cTn>
                        </p:par>
                        <p:par>
                          <p:cTn id="8" fill="hold">
                            <p:stCondLst>
                              <p:cond delay="1500"/>
                            </p:stCondLst>
                            <p:childTnLst>
                              <p:par>
                                <p:cTn id="9" presetID="6" presetClass="entr" presetSubtype="32" fill="hold" nodeType="afterEffect">
                                  <p:stCondLst>
                                    <p:cond delay="0"/>
                                  </p:stCondLst>
                                  <p:childTnLst>
                                    <p:set>
                                      <p:cBhvr>
                                        <p:cTn id="10" dur="1" fill="hold">
                                          <p:stCondLst>
                                            <p:cond delay="0"/>
                                          </p:stCondLst>
                                        </p:cTn>
                                        <p:tgtEl>
                                          <p:spTgt spid="184"/>
                                        </p:tgtEl>
                                        <p:attrNameLst>
                                          <p:attrName>style.visibility</p:attrName>
                                        </p:attrNameLst>
                                      </p:cBhvr>
                                      <p:to>
                                        <p:strVal val="visible"/>
                                      </p:to>
                                    </p:set>
                                    <p:animEffect transition="in" filter="circle(out)">
                                      <p:cBhvr>
                                        <p:cTn id="11" dur="2000"/>
                                        <p:tgtEl>
                                          <p:spTgt spid="18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3000"/>
                                        <p:tgtEl>
                                          <p:spTgt spid="5"/>
                                        </p:tgtEl>
                                      </p:cBhvr>
                                    </p:animEffect>
                                  </p:childTnLst>
                                </p:cTn>
                              </p:par>
                            </p:childTnLst>
                          </p:cTn>
                        </p:par>
                        <p:par>
                          <p:cTn id="17" fill="hold">
                            <p:stCondLst>
                              <p:cond delay="3000"/>
                            </p:stCondLst>
                            <p:childTnLst>
                              <p:par>
                                <p:cTn id="18" presetID="6" presetClass="entr" presetSubtype="32"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ircle(ou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3000"/>
                                        <p:tgtEl>
                                          <p:spTgt spid="6"/>
                                        </p:tgtEl>
                                      </p:cBhvr>
                                    </p:animEffect>
                                  </p:childTnLst>
                                </p:cTn>
                              </p:par>
                            </p:childTnLst>
                          </p:cTn>
                        </p:par>
                        <p:par>
                          <p:cTn id="26" fill="hold">
                            <p:stCondLst>
                              <p:cond delay="3000"/>
                            </p:stCondLst>
                            <p:childTnLst>
                              <p:par>
                                <p:cTn id="27" presetID="6" presetClass="entr" presetSubtype="32" fill="hold" nodeType="afterEffect">
                                  <p:stCondLst>
                                    <p:cond delay="0"/>
                                  </p:stCondLst>
                                  <p:childTnLst>
                                    <p:set>
                                      <p:cBhvr>
                                        <p:cTn id="28" dur="1" fill="hold">
                                          <p:stCondLst>
                                            <p:cond delay="0"/>
                                          </p:stCondLst>
                                        </p:cTn>
                                        <p:tgtEl>
                                          <p:spTgt spid="188"/>
                                        </p:tgtEl>
                                        <p:attrNameLst>
                                          <p:attrName>style.visibility</p:attrName>
                                        </p:attrNameLst>
                                      </p:cBhvr>
                                      <p:to>
                                        <p:strVal val="visible"/>
                                      </p:to>
                                    </p:set>
                                    <p:animEffect transition="in" filter="circle(out)">
                                      <p:cBhvr>
                                        <p:cTn id="29" dur="2000"/>
                                        <p:tgtEl>
                                          <p:spTgt spid="18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1500"/>
                                        <p:tgtEl>
                                          <p:spTgt spid="7"/>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195"/>
                                        </p:tgtEl>
                                        <p:attrNameLst>
                                          <p:attrName>style.visibility</p:attrName>
                                        </p:attrNameLst>
                                      </p:cBhvr>
                                      <p:to>
                                        <p:strVal val="visible"/>
                                      </p:to>
                                    </p:set>
                                    <p:animEffect transition="in" filter="wipe(left)">
                                      <p:cBhvr>
                                        <p:cTn id="38" dur="20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26" name="Ink 25">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6" name="Ink 25">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8" name="Rectangle 27">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32" name="Freeform: Shape 31">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61C0F80-06C5-46A8-AEDB-7B0098B62E4A}"/>
              </a:ext>
            </a:extLst>
          </p:cNvPr>
          <p:cNvSpPr txBox="1"/>
          <p:nvPr/>
        </p:nvSpPr>
        <p:spPr>
          <a:xfrm>
            <a:off x="9953589" y="1320841"/>
            <a:ext cx="1800898" cy="523220"/>
          </a:xfrm>
          <a:prstGeom prst="rect">
            <a:avLst/>
          </a:prstGeom>
          <a:noFill/>
        </p:spPr>
        <p:txBody>
          <a:bodyPr wrap="square" rtlCol="0">
            <a:spAutoFit/>
          </a:bodyPr>
          <a:lstStyle/>
          <a:p>
            <a:r>
              <a:rPr lang="en-US" sz="2800" b="1"/>
              <a:t>RMSEs</a:t>
            </a:r>
          </a:p>
        </p:txBody>
      </p:sp>
      <p:cxnSp>
        <p:nvCxnSpPr>
          <p:cNvPr id="7" name="Straight Connector 6">
            <a:extLst>
              <a:ext uri="{FF2B5EF4-FFF2-40B4-BE49-F238E27FC236}">
                <a16:creationId xmlns:a16="http://schemas.microsoft.com/office/drawing/2014/main" id="{087E243E-89DC-4E06-B59F-7CCF8791F457}"/>
              </a:ext>
            </a:extLst>
          </p:cNvPr>
          <p:cNvCxnSpPr/>
          <p:nvPr/>
        </p:nvCxnSpPr>
        <p:spPr>
          <a:xfrm>
            <a:off x="8923618" y="1844061"/>
            <a:ext cx="2294012"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599E266-366B-4545-AEC6-F07BA4E39B86}"/>
              </a:ext>
            </a:extLst>
          </p:cNvPr>
          <p:cNvSpPr txBox="1"/>
          <p:nvPr/>
        </p:nvSpPr>
        <p:spPr>
          <a:xfrm>
            <a:off x="8368939" y="2091890"/>
            <a:ext cx="1384916" cy="276999"/>
          </a:xfrm>
          <a:prstGeom prst="rect">
            <a:avLst/>
          </a:prstGeom>
          <a:noFill/>
        </p:spPr>
        <p:txBody>
          <a:bodyPr wrap="square" rtlCol="0">
            <a:spAutoFit/>
          </a:bodyPr>
          <a:lstStyle/>
          <a:p>
            <a:r>
              <a:rPr lang="en-US" sz="1200" b="1"/>
              <a:t>Auto ARIMAs</a:t>
            </a:r>
          </a:p>
        </p:txBody>
      </p:sp>
      <p:sp>
        <p:nvSpPr>
          <p:cNvPr id="20" name="TextBox 19">
            <a:extLst>
              <a:ext uri="{FF2B5EF4-FFF2-40B4-BE49-F238E27FC236}">
                <a16:creationId xmlns:a16="http://schemas.microsoft.com/office/drawing/2014/main" id="{8344D25F-B793-430B-A5F5-28A79C8BF99E}"/>
              </a:ext>
            </a:extLst>
          </p:cNvPr>
          <p:cNvSpPr txBox="1"/>
          <p:nvPr/>
        </p:nvSpPr>
        <p:spPr>
          <a:xfrm>
            <a:off x="8368939" y="2520912"/>
            <a:ext cx="2285365" cy="276999"/>
          </a:xfrm>
          <a:prstGeom prst="rect">
            <a:avLst/>
          </a:prstGeom>
          <a:noFill/>
        </p:spPr>
        <p:txBody>
          <a:bodyPr wrap="square" rtlCol="0">
            <a:spAutoFit/>
          </a:bodyPr>
          <a:lstStyle/>
          <a:p>
            <a:r>
              <a:rPr lang="en-US" sz="1200" b="1"/>
              <a:t>TBAT</a:t>
            </a:r>
            <a:r>
              <a:rPr lang="en-US" altLang="zh-CN" sz="1200" b="1"/>
              <a:t>s</a:t>
            </a:r>
            <a:r>
              <a:rPr lang="en-US" sz="1200" b="1"/>
              <a:t> Model</a:t>
            </a:r>
          </a:p>
        </p:txBody>
      </p:sp>
      <p:sp>
        <p:nvSpPr>
          <p:cNvPr id="10" name="TextBox 9">
            <a:extLst>
              <a:ext uri="{FF2B5EF4-FFF2-40B4-BE49-F238E27FC236}">
                <a16:creationId xmlns:a16="http://schemas.microsoft.com/office/drawing/2014/main" id="{7F8CB147-30BD-4ECE-BECA-6C95413059BE}"/>
              </a:ext>
            </a:extLst>
          </p:cNvPr>
          <p:cNvSpPr txBox="1"/>
          <p:nvPr/>
        </p:nvSpPr>
        <p:spPr>
          <a:xfrm>
            <a:off x="10652307" y="2091890"/>
            <a:ext cx="765937" cy="276999"/>
          </a:xfrm>
          <a:prstGeom prst="rect">
            <a:avLst/>
          </a:prstGeom>
          <a:noFill/>
        </p:spPr>
        <p:txBody>
          <a:bodyPr wrap="square" rtlCol="0">
            <a:spAutoFit/>
          </a:bodyPr>
          <a:lstStyle/>
          <a:p>
            <a:r>
              <a:rPr lang="en-US" sz="1200">
                <a:solidFill>
                  <a:srgbClr val="C00000"/>
                </a:solidFill>
              </a:rPr>
              <a:t>286.36</a:t>
            </a:r>
          </a:p>
        </p:txBody>
      </p:sp>
      <p:sp>
        <p:nvSpPr>
          <p:cNvPr id="23" name="TextBox 22">
            <a:extLst>
              <a:ext uri="{FF2B5EF4-FFF2-40B4-BE49-F238E27FC236}">
                <a16:creationId xmlns:a16="http://schemas.microsoft.com/office/drawing/2014/main" id="{BE8CFB41-20B8-45CA-A074-5DF88E003C2B}"/>
              </a:ext>
            </a:extLst>
          </p:cNvPr>
          <p:cNvSpPr txBox="1"/>
          <p:nvPr/>
        </p:nvSpPr>
        <p:spPr>
          <a:xfrm>
            <a:off x="10652307" y="2520912"/>
            <a:ext cx="765937" cy="276999"/>
          </a:xfrm>
          <a:prstGeom prst="rect">
            <a:avLst/>
          </a:prstGeom>
          <a:noFill/>
        </p:spPr>
        <p:txBody>
          <a:bodyPr wrap="square" rtlCol="0">
            <a:spAutoFit/>
          </a:bodyPr>
          <a:lstStyle/>
          <a:p>
            <a:r>
              <a:rPr lang="en-US" sz="1200">
                <a:solidFill>
                  <a:srgbClr val="C00000"/>
                </a:solidFill>
              </a:rPr>
              <a:t>280.62</a:t>
            </a:r>
          </a:p>
        </p:txBody>
      </p:sp>
      <p:sp>
        <p:nvSpPr>
          <p:cNvPr id="21" name="TextBox 20">
            <a:extLst>
              <a:ext uri="{FF2B5EF4-FFF2-40B4-BE49-F238E27FC236}">
                <a16:creationId xmlns:a16="http://schemas.microsoft.com/office/drawing/2014/main" id="{B2E390AA-7D06-4FFC-A25B-87A027737191}"/>
              </a:ext>
            </a:extLst>
          </p:cNvPr>
          <p:cNvSpPr txBox="1"/>
          <p:nvPr/>
        </p:nvSpPr>
        <p:spPr>
          <a:xfrm>
            <a:off x="8368939" y="2952822"/>
            <a:ext cx="2285365" cy="276999"/>
          </a:xfrm>
          <a:prstGeom prst="rect">
            <a:avLst/>
          </a:prstGeom>
          <a:noFill/>
        </p:spPr>
        <p:txBody>
          <a:bodyPr wrap="square" rtlCol="0">
            <a:spAutoFit/>
          </a:bodyPr>
          <a:lstStyle/>
          <a:p>
            <a:r>
              <a:rPr lang="en-US" sz="1200" b="1"/>
              <a:t>Fourier ARIMAs</a:t>
            </a:r>
          </a:p>
        </p:txBody>
      </p:sp>
      <p:sp>
        <p:nvSpPr>
          <p:cNvPr id="22" name="TextBox 21">
            <a:extLst>
              <a:ext uri="{FF2B5EF4-FFF2-40B4-BE49-F238E27FC236}">
                <a16:creationId xmlns:a16="http://schemas.microsoft.com/office/drawing/2014/main" id="{04BB371C-54FE-4010-B985-A79828A10252}"/>
              </a:ext>
            </a:extLst>
          </p:cNvPr>
          <p:cNvSpPr txBox="1"/>
          <p:nvPr/>
        </p:nvSpPr>
        <p:spPr>
          <a:xfrm>
            <a:off x="10652307" y="2952822"/>
            <a:ext cx="765937" cy="276999"/>
          </a:xfrm>
          <a:prstGeom prst="rect">
            <a:avLst/>
          </a:prstGeom>
          <a:noFill/>
        </p:spPr>
        <p:txBody>
          <a:bodyPr wrap="square" rtlCol="0">
            <a:spAutoFit/>
          </a:bodyPr>
          <a:lstStyle/>
          <a:p>
            <a:r>
              <a:rPr lang="en-US" sz="1200">
                <a:solidFill>
                  <a:srgbClr val="C00000"/>
                </a:solidFill>
              </a:rPr>
              <a:t>296.01</a:t>
            </a:r>
          </a:p>
        </p:txBody>
      </p:sp>
      <p:pic>
        <p:nvPicPr>
          <p:cNvPr id="3" name="Picture 2">
            <a:extLst>
              <a:ext uri="{FF2B5EF4-FFF2-40B4-BE49-F238E27FC236}">
                <a16:creationId xmlns:a16="http://schemas.microsoft.com/office/drawing/2014/main" id="{36AE27A0-17A3-4D1B-9ACA-142611A2454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17285" y="1976012"/>
            <a:ext cx="7284631" cy="4495658"/>
          </a:xfrm>
          <a:prstGeom prst="rect">
            <a:avLst/>
          </a:prstGeom>
        </p:spPr>
      </p:pic>
      <p:sp>
        <p:nvSpPr>
          <p:cNvPr id="19" name="TextBox 18">
            <a:extLst>
              <a:ext uri="{FF2B5EF4-FFF2-40B4-BE49-F238E27FC236}">
                <a16:creationId xmlns:a16="http://schemas.microsoft.com/office/drawing/2014/main" id="{FE17D63D-9033-4565-A526-3619F1FBF34D}"/>
              </a:ext>
            </a:extLst>
          </p:cNvPr>
          <p:cNvSpPr txBox="1"/>
          <p:nvPr/>
        </p:nvSpPr>
        <p:spPr>
          <a:xfrm>
            <a:off x="9953589" y="3621606"/>
            <a:ext cx="1800898" cy="523220"/>
          </a:xfrm>
          <a:prstGeom prst="rect">
            <a:avLst/>
          </a:prstGeom>
          <a:noFill/>
        </p:spPr>
        <p:txBody>
          <a:bodyPr wrap="square" rtlCol="0">
            <a:spAutoFit/>
          </a:bodyPr>
          <a:lstStyle/>
          <a:p>
            <a:r>
              <a:rPr lang="en-US" sz="2800" b="1"/>
              <a:t>  MSEs</a:t>
            </a:r>
          </a:p>
        </p:txBody>
      </p:sp>
      <p:cxnSp>
        <p:nvCxnSpPr>
          <p:cNvPr id="27" name="Straight Connector 26">
            <a:extLst>
              <a:ext uri="{FF2B5EF4-FFF2-40B4-BE49-F238E27FC236}">
                <a16:creationId xmlns:a16="http://schemas.microsoft.com/office/drawing/2014/main" id="{A141F5E6-7F43-4EAB-987B-8FCDC60B7F6D}"/>
              </a:ext>
            </a:extLst>
          </p:cNvPr>
          <p:cNvCxnSpPr/>
          <p:nvPr/>
        </p:nvCxnSpPr>
        <p:spPr>
          <a:xfrm>
            <a:off x="8923618" y="4144826"/>
            <a:ext cx="2294012"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193946B2-4EC3-4517-AAC1-70734539A017}"/>
              </a:ext>
            </a:extLst>
          </p:cNvPr>
          <p:cNvSpPr txBox="1"/>
          <p:nvPr/>
        </p:nvSpPr>
        <p:spPr>
          <a:xfrm>
            <a:off x="8368939" y="4392655"/>
            <a:ext cx="1384916" cy="276999"/>
          </a:xfrm>
          <a:prstGeom prst="rect">
            <a:avLst/>
          </a:prstGeom>
          <a:noFill/>
        </p:spPr>
        <p:txBody>
          <a:bodyPr wrap="square" rtlCol="0">
            <a:spAutoFit/>
          </a:bodyPr>
          <a:lstStyle/>
          <a:p>
            <a:r>
              <a:rPr lang="en-US" sz="1200" b="1"/>
              <a:t>Auto ARIMAs</a:t>
            </a:r>
          </a:p>
        </p:txBody>
      </p:sp>
      <p:sp>
        <p:nvSpPr>
          <p:cNvPr id="31" name="TextBox 30">
            <a:extLst>
              <a:ext uri="{FF2B5EF4-FFF2-40B4-BE49-F238E27FC236}">
                <a16:creationId xmlns:a16="http://schemas.microsoft.com/office/drawing/2014/main" id="{938B54D4-125A-41EF-8375-33A096626B89}"/>
              </a:ext>
            </a:extLst>
          </p:cNvPr>
          <p:cNvSpPr txBox="1"/>
          <p:nvPr/>
        </p:nvSpPr>
        <p:spPr>
          <a:xfrm>
            <a:off x="8368939" y="4821677"/>
            <a:ext cx="2285365" cy="276999"/>
          </a:xfrm>
          <a:prstGeom prst="rect">
            <a:avLst/>
          </a:prstGeom>
          <a:noFill/>
        </p:spPr>
        <p:txBody>
          <a:bodyPr wrap="square" rtlCol="0">
            <a:spAutoFit/>
          </a:bodyPr>
          <a:lstStyle/>
          <a:p>
            <a:r>
              <a:rPr lang="en-US" sz="1200" b="1"/>
              <a:t>TBAT</a:t>
            </a:r>
            <a:r>
              <a:rPr lang="en-US" altLang="zh-CN" sz="1200" b="1"/>
              <a:t>s</a:t>
            </a:r>
            <a:r>
              <a:rPr lang="en-US" sz="1200" b="1"/>
              <a:t> Model</a:t>
            </a:r>
          </a:p>
        </p:txBody>
      </p:sp>
      <p:sp>
        <p:nvSpPr>
          <p:cNvPr id="33" name="TextBox 32">
            <a:extLst>
              <a:ext uri="{FF2B5EF4-FFF2-40B4-BE49-F238E27FC236}">
                <a16:creationId xmlns:a16="http://schemas.microsoft.com/office/drawing/2014/main" id="{D252A4BB-AB2C-4515-83B9-E22FB5D4662D}"/>
              </a:ext>
            </a:extLst>
          </p:cNvPr>
          <p:cNvSpPr txBox="1"/>
          <p:nvPr/>
        </p:nvSpPr>
        <p:spPr>
          <a:xfrm>
            <a:off x="10522215" y="4392655"/>
            <a:ext cx="880554" cy="276999"/>
          </a:xfrm>
          <a:prstGeom prst="rect">
            <a:avLst/>
          </a:prstGeom>
          <a:noFill/>
        </p:spPr>
        <p:txBody>
          <a:bodyPr wrap="square" rtlCol="0">
            <a:spAutoFit/>
          </a:bodyPr>
          <a:lstStyle/>
          <a:p>
            <a:r>
              <a:rPr lang="en-US" sz="1200">
                <a:solidFill>
                  <a:srgbClr val="C00000"/>
                </a:solidFill>
              </a:rPr>
              <a:t>82003.94</a:t>
            </a:r>
          </a:p>
        </p:txBody>
      </p:sp>
      <p:sp>
        <p:nvSpPr>
          <p:cNvPr id="34" name="TextBox 33">
            <a:extLst>
              <a:ext uri="{FF2B5EF4-FFF2-40B4-BE49-F238E27FC236}">
                <a16:creationId xmlns:a16="http://schemas.microsoft.com/office/drawing/2014/main" id="{1225B44B-8D5E-4586-A695-87F5DE0900CB}"/>
              </a:ext>
            </a:extLst>
          </p:cNvPr>
          <p:cNvSpPr txBox="1"/>
          <p:nvPr/>
        </p:nvSpPr>
        <p:spPr>
          <a:xfrm>
            <a:off x="10522215" y="4821677"/>
            <a:ext cx="880554" cy="276999"/>
          </a:xfrm>
          <a:prstGeom prst="rect">
            <a:avLst/>
          </a:prstGeom>
          <a:noFill/>
        </p:spPr>
        <p:txBody>
          <a:bodyPr wrap="square" rtlCol="0">
            <a:spAutoFit/>
          </a:bodyPr>
          <a:lstStyle/>
          <a:p>
            <a:r>
              <a:rPr lang="en-US" sz="1200">
                <a:solidFill>
                  <a:srgbClr val="C00000"/>
                </a:solidFill>
              </a:rPr>
              <a:t>78745.31</a:t>
            </a:r>
          </a:p>
        </p:txBody>
      </p:sp>
      <p:sp>
        <p:nvSpPr>
          <p:cNvPr id="35" name="TextBox 34">
            <a:extLst>
              <a:ext uri="{FF2B5EF4-FFF2-40B4-BE49-F238E27FC236}">
                <a16:creationId xmlns:a16="http://schemas.microsoft.com/office/drawing/2014/main" id="{9F62BE52-E988-40E9-9312-3BAF140F8280}"/>
              </a:ext>
            </a:extLst>
          </p:cNvPr>
          <p:cNvSpPr txBox="1"/>
          <p:nvPr/>
        </p:nvSpPr>
        <p:spPr>
          <a:xfrm>
            <a:off x="8368939" y="5253587"/>
            <a:ext cx="2285365" cy="276999"/>
          </a:xfrm>
          <a:prstGeom prst="rect">
            <a:avLst/>
          </a:prstGeom>
          <a:noFill/>
        </p:spPr>
        <p:txBody>
          <a:bodyPr wrap="square" rtlCol="0">
            <a:spAutoFit/>
          </a:bodyPr>
          <a:lstStyle/>
          <a:p>
            <a:r>
              <a:rPr lang="en-US" sz="1200" b="1"/>
              <a:t>Fourier ARIMAs</a:t>
            </a:r>
          </a:p>
        </p:txBody>
      </p:sp>
      <p:sp>
        <p:nvSpPr>
          <p:cNvPr id="36" name="TextBox 35">
            <a:extLst>
              <a:ext uri="{FF2B5EF4-FFF2-40B4-BE49-F238E27FC236}">
                <a16:creationId xmlns:a16="http://schemas.microsoft.com/office/drawing/2014/main" id="{2D415A60-8447-43C5-BA4F-D34D078A94E9}"/>
              </a:ext>
            </a:extLst>
          </p:cNvPr>
          <p:cNvSpPr txBox="1"/>
          <p:nvPr/>
        </p:nvSpPr>
        <p:spPr>
          <a:xfrm>
            <a:off x="10522215" y="5253587"/>
            <a:ext cx="880554" cy="276999"/>
          </a:xfrm>
          <a:prstGeom prst="rect">
            <a:avLst/>
          </a:prstGeom>
          <a:noFill/>
        </p:spPr>
        <p:txBody>
          <a:bodyPr wrap="square" rtlCol="0">
            <a:spAutoFit/>
          </a:bodyPr>
          <a:lstStyle/>
          <a:p>
            <a:r>
              <a:rPr lang="en-US" sz="1200">
                <a:solidFill>
                  <a:srgbClr val="C00000"/>
                </a:solidFill>
              </a:rPr>
              <a:t>87620.37</a:t>
            </a:r>
          </a:p>
        </p:txBody>
      </p:sp>
      <p:pic>
        <p:nvPicPr>
          <p:cNvPr id="6" name="Graphic 5" descr="Ribbon">
            <a:extLst>
              <a:ext uri="{FF2B5EF4-FFF2-40B4-BE49-F238E27FC236}">
                <a16:creationId xmlns:a16="http://schemas.microsoft.com/office/drawing/2014/main" id="{1BA2C706-9011-4DF1-8A54-33613ED323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40909" y="2494117"/>
            <a:ext cx="330588" cy="330588"/>
          </a:xfrm>
          <a:prstGeom prst="rect">
            <a:avLst/>
          </a:prstGeom>
        </p:spPr>
      </p:pic>
      <p:pic>
        <p:nvPicPr>
          <p:cNvPr id="37" name="Graphic 36" descr="Ribbon">
            <a:extLst>
              <a:ext uri="{FF2B5EF4-FFF2-40B4-BE49-F238E27FC236}">
                <a16:creationId xmlns:a16="http://schemas.microsoft.com/office/drawing/2014/main" id="{DAC767BE-8AE3-4486-8002-3A9240B20F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40909" y="4794882"/>
            <a:ext cx="330588" cy="330588"/>
          </a:xfrm>
          <a:prstGeom prst="rect">
            <a:avLst/>
          </a:prstGeom>
        </p:spPr>
      </p:pic>
      <p:sp>
        <p:nvSpPr>
          <p:cNvPr id="39" name="TextBox 38">
            <a:extLst>
              <a:ext uri="{FF2B5EF4-FFF2-40B4-BE49-F238E27FC236}">
                <a16:creationId xmlns:a16="http://schemas.microsoft.com/office/drawing/2014/main" id="{7DB0F33E-2906-4946-A7F0-70C56BB3CF3A}"/>
              </a:ext>
            </a:extLst>
          </p:cNvPr>
          <p:cNvSpPr txBox="1"/>
          <p:nvPr/>
        </p:nvSpPr>
        <p:spPr>
          <a:xfrm>
            <a:off x="530522" y="463012"/>
            <a:ext cx="5870279" cy="523220"/>
          </a:xfrm>
          <a:prstGeom prst="rect">
            <a:avLst/>
          </a:prstGeom>
          <a:noFill/>
        </p:spPr>
        <p:txBody>
          <a:bodyPr wrap="square" lIns="91440" tIns="45720" rIns="91440" bIns="45720" rtlCol="0" anchor="t">
            <a:spAutoFit/>
          </a:bodyPr>
          <a:lstStyle/>
          <a:p>
            <a:r>
              <a:rPr lang="en-US" sz="2800" b="1" spc="300"/>
              <a:t>DIVIDE  APPROACH</a:t>
            </a:r>
          </a:p>
        </p:txBody>
      </p:sp>
    </p:spTree>
    <p:extLst>
      <p:ext uri="{BB962C8B-B14F-4D97-AF65-F5344CB8AC3E}">
        <p14:creationId xmlns:p14="http://schemas.microsoft.com/office/powerpoint/2010/main" val="14556238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EAF066-991F-4FC6-9187-BD661F5425D7}"/>
              </a:ext>
            </a:extLst>
          </p:cNvPr>
          <p:cNvSpPr>
            <a:spLocks noGrp="1"/>
          </p:cNvSpPr>
          <p:nvPr>
            <p:ph type="title"/>
          </p:nvPr>
        </p:nvSpPr>
        <p:spPr>
          <a:xfrm>
            <a:off x="385063" y="-169208"/>
            <a:ext cx="9810604" cy="1216024"/>
          </a:xfrm>
        </p:spPr>
        <p:txBody>
          <a:bodyPr>
            <a:normAutofit/>
          </a:bodyPr>
          <a:lstStyle/>
          <a:p>
            <a:r>
              <a:rPr lang="en-US">
                <a:ea typeface="Batang"/>
              </a:rPr>
              <a:t>Combined Approach</a:t>
            </a:r>
            <a:endParaRPr lang="en-US"/>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5">
            <a:extLst>
              <a:ext uri="{FF2B5EF4-FFF2-40B4-BE49-F238E27FC236}">
                <a16:creationId xmlns:a16="http://schemas.microsoft.com/office/drawing/2014/main" id="{27DC8957-9002-415E-9B52-1CF37EF873D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3733" y="3040287"/>
            <a:ext cx="6159620" cy="3530397"/>
          </a:xfrm>
          <a:prstGeom prst="rect">
            <a:avLst/>
          </a:prstGeom>
        </p:spPr>
      </p:pic>
      <p:sp>
        <p:nvSpPr>
          <p:cNvPr id="302" name="Rectangle: Rounded Corners 301">
            <a:extLst>
              <a:ext uri="{FF2B5EF4-FFF2-40B4-BE49-F238E27FC236}">
                <a16:creationId xmlns:a16="http://schemas.microsoft.com/office/drawing/2014/main" id="{1EFF3242-F118-4B71-B795-04BD97282DEC}"/>
              </a:ext>
            </a:extLst>
          </p:cNvPr>
          <p:cNvSpPr/>
          <p:nvPr/>
        </p:nvSpPr>
        <p:spPr>
          <a:xfrm>
            <a:off x="3349949" y="1046816"/>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lumMod val="95000"/>
                  <a:lumOff val="5000"/>
                </a:schemeClr>
              </a:solidFill>
              <a:ea typeface="+mn-lt"/>
              <a:cs typeface="+mn-lt"/>
            </a:endParaRPr>
          </a:p>
          <a:p>
            <a:pPr algn="ctr"/>
            <a:r>
              <a:rPr lang="en-US" sz="1200" err="1">
                <a:solidFill>
                  <a:schemeClr val="tx1">
                    <a:lumMod val="95000"/>
                    <a:lumOff val="5000"/>
                  </a:schemeClr>
                </a:solidFill>
                <a:ea typeface="+mn-lt"/>
                <a:cs typeface="+mn-lt"/>
              </a:rPr>
              <a:t>Ljung</a:t>
            </a:r>
            <a:r>
              <a:rPr lang="en-US" sz="1200">
                <a:solidFill>
                  <a:schemeClr val="tx1">
                    <a:lumMod val="95000"/>
                    <a:lumOff val="5000"/>
                  </a:schemeClr>
                </a:solidFill>
                <a:ea typeface="+mn-lt"/>
                <a:cs typeface="+mn-lt"/>
              </a:rPr>
              <a:t>-Box test</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P-value =  2.2e-16</a:t>
            </a:r>
          </a:p>
          <a:p>
            <a:pPr algn="ctr"/>
            <a:endParaRPr lang="en-US">
              <a:ea typeface="Microsoft YaHei"/>
            </a:endParaRPr>
          </a:p>
        </p:txBody>
      </p:sp>
      <p:sp>
        <p:nvSpPr>
          <p:cNvPr id="303" name="Rectangle: Rounded Corners 302">
            <a:extLst>
              <a:ext uri="{FF2B5EF4-FFF2-40B4-BE49-F238E27FC236}">
                <a16:creationId xmlns:a16="http://schemas.microsoft.com/office/drawing/2014/main" id="{4196AA92-9076-4EF5-912E-AD3EC99C7A2A}"/>
              </a:ext>
            </a:extLst>
          </p:cNvPr>
          <p:cNvSpPr/>
          <p:nvPr/>
        </p:nvSpPr>
        <p:spPr>
          <a:xfrm>
            <a:off x="3342010" y="2289255"/>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lumMod val="95000"/>
                  <a:lumOff val="5000"/>
                </a:schemeClr>
              </a:solidFill>
              <a:ea typeface="+mn-lt"/>
              <a:cs typeface="+mn-lt"/>
            </a:endParaRPr>
          </a:p>
          <a:p>
            <a:pPr algn="ctr"/>
            <a:r>
              <a:rPr lang="en-US" sz="1200">
                <a:solidFill>
                  <a:schemeClr val="tx1">
                    <a:lumMod val="95000"/>
                    <a:lumOff val="5000"/>
                  </a:schemeClr>
                </a:solidFill>
                <a:ea typeface="+mn-lt"/>
                <a:cs typeface="+mn-lt"/>
              </a:rPr>
              <a:t>RMSE</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301.20</a:t>
            </a:r>
          </a:p>
          <a:p>
            <a:pPr algn="ctr"/>
            <a:endParaRPr lang="en-US">
              <a:ea typeface="Microsoft YaHei"/>
            </a:endParaRPr>
          </a:p>
        </p:txBody>
      </p:sp>
      <p:sp>
        <p:nvSpPr>
          <p:cNvPr id="304" name="Rectangle: Rounded Corners 303">
            <a:extLst>
              <a:ext uri="{FF2B5EF4-FFF2-40B4-BE49-F238E27FC236}">
                <a16:creationId xmlns:a16="http://schemas.microsoft.com/office/drawing/2014/main" id="{1BD017C8-8DC2-4CCA-AD19-3C9DB71F9DFC}"/>
              </a:ext>
            </a:extLst>
          </p:cNvPr>
          <p:cNvSpPr/>
          <p:nvPr/>
        </p:nvSpPr>
        <p:spPr>
          <a:xfrm>
            <a:off x="3335006" y="1668035"/>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lumMod val="95000"/>
                  <a:lumOff val="5000"/>
                </a:schemeClr>
              </a:solidFill>
              <a:ea typeface="+mn-lt"/>
              <a:cs typeface="+mn-lt"/>
            </a:endParaRPr>
          </a:p>
          <a:p>
            <a:pPr algn="ctr"/>
            <a:r>
              <a:rPr lang="en-US" sz="1200">
                <a:solidFill>
                  <a:schemeClr val="tx1">
                    <a:lumMod val="95000"/>
                    <a:lumOff val="5000"/>
                  </a:schemeClr>
                </a:solidFill>
                <a:ea typeface="+mn-lt"/>
                <a:cs typeface="+mn-lt"/>
              </a:rPr>
              <a:t>MAPE</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35.15</a:t>
            </a:r>
            <a:endParaRPr lang="en-US" sz="1200">
              <a:solidFill>
                <a:schemeClr val="tx1">
                  <a:lumMod val="95000"/>
                  <a:lumOff val="5000"/>
                </a:schemeClr>
              </a:solidFill>
            </a:endParaRPr>
          </a:p>
          <a:p>
            <a:pPr algn="ctr"/>
            <a:endParaRPr lang="en-US">
              <a:ea typeface="Microsoft YaHei"/>
            </a:endParaRPr>
          </a:p>
        </p:txBody>
      </p:sp>
      <p:pic>
        <p:nvPicPr>
          <p:cNvPr id="3" name="Picture 4">
            <a:extLst>
              <a:ext uri="{FF2B5EF4-FFF2-40B4-BE49-F238E27FC236}">
                <a16:creationId xmlns:a16="http://schemas.microsoft.com/office/drawing/2014/main" id="{3BA638A1-96FA-429A-B4C4-CBC04B8554B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28182" y="435406"/>
            <a:ext cx="5879735" cy="3558414"/>
          </a:xfrm>
          <a:prstGeom prst="rect">
            <a:avLst/>
          </a:prstGeom>
        </p:spPr>
      </p:pic>
      <p:sp>
        <p:nvSpPr>
          <p:cNvPr id="14" name="Rectangle: Rounded Corners 13">
            <a:extLst>
              <a:ext uri="{FF2B5EF4-FFF2-40B4-BE49-F238E27FC236}">
                <a16:creationId xmlns:a16="http://schemas.microsoft.com/office/drawing/2014/main" id="{E857B2A8-7955-4B51-8856-A9E182AA44C6}"/>
              </a:ext>
            </a:extLst>
          </p:cNvPr>
          <p:cNvSpPr/>
          <p:nvPr/>
        </p:nvSpPr>
        <p:spPr>
          <a:xfrm>
            <a:off x="6724731" y="4181547"/>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95000"/>
                  <a:lumOff val="5000"/>
                </a:schemeClr>
              </a:solidFill>
              <a:ea typeface="+mn-lt"/>
              <a:cs typeface="+mn-lt"/>
            </a:endParaRPr>
          </a:p>
          <a:p>
            <a:pPr algn="ctr"/>
            <a:r>
              <a:rPr lang="en-US" sz="1600" err="1">
                <a:solidFill>
                  <a:schemeClr val="tx1">
                    <a:lumMod val="95000"/>
                    <a:lumOff val="5000"/>
                  </a:schemeClr>
                </a:solidFill>
                <a:ea typeface="+mn-lt"/>
                <a:cs typeface="+mn-lt"/>
              </a:rPr>
              <a:t>L</a:t>
            </a:r>
            <a:r>
              <a:rPr lang="en-US" sz="1200" err="1">
                <a:solidFill>
                  <a:schemeClr val="tx1">
                    <a:lumMod val="95000"/>
                    <a:lumOff val="5000"/>
                  </a:schemeClr>
                </a:solidFill>
                <a:ea typeface="+mn-lt"/>
                <a:cs typeface="+mn-lt"/>
              </a:rPr>
              <a:t>jung</a:t>
            </a:r>
            <a:r>
              <a:rPr lang="en-US" sz="1200">
                <a:solidFill>
                  <a:schemeClr val="tx1">
                    <a:lumMod val="95000"/>
                    <a:lumOff val="5000"/>
                  </a:schemeClr>
                </a:solidFill>
                <a:ea typeface="+mn-lt"/>
                <a:cs typeface="+mn-lt"/>
              </a:rPr>
              <a:t>-Box test</a:t>
            </a:r>
          </a:p>
          <a:p>
            <a:pPr algn="ctr"/>
            <a:r>
              <a:rPr lang="en-US" sz="1200">
                <a:solidFill>
                  <a:schemeClr val="tx1">
                    <a:lumMod val="95000"/>
                    <a:lumOff val="5000"/>
                  </a:schemeClr>
                </a:solidFill>
                <a:ea typeface="+mn-lt"/>
                <a:cs typeface="+mn-lt"/>
              </a:rPr>
              <a:t>P-value =  8.657e-15</a:t>
            </a:r>
          </a:p>
          <a:p>
            <a:pPr algn="ctr"/>
            <a:endParaRPr lang="en-US">
              <a:solidFill>
                <a:schemeClr val="tx1">
                  <a:lumMod val="95000"/>
                  <a:lumOff val="5000"/>
                </a:schemeClr>
              </a:solidFill>
              <a:ea typeface="+mn-lt"/>
              <a:cs typeface="+mn-lt"/>
            </a:endParaRPr>
          </a:p>
        </p:txBody>
      </p:sp>
      <p:sp>
        <p:nvSpPr>
          <p:cNvPr id="16" name="Rectangle: Rounded Corners 15">
            <a:extLst>
              <a:ext uri="{FF2B5EF4-FFF2-40B4-BE49-F238E27FC236}">
                <a16:creationId xmlns:a16="http://schemas.microsoft.com/office/drawing/2014/main" id="{4311E2C3-CB9E-4D46-8ABB-2436072FF493}"/>
              </a:ext>
            </a:extLst>
          </p:cNvPr>
          <p:cNvSpPr/>
          <p:nvPr/>
        </p:nvSpPr>
        <p:spPr>
          <a:xfrm>
            <a:off x="6712591" y="5423986"/>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chemeClr val="tx1">
                    <a:lumMod val="95000"/>
                    <a:lumOff val="5000"/>
                  </a:schemeClr>
                </a:solidFill>
                <a:ea typeface="+mn-lt"/>
                <a:cs typeface="+mn-lt"/>
              </a:rPr>
              <a:t>RMSE</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205.60</a:t>
            </a:r>
          </a:p>
        </p:txBody>
      </p:sp>
      <p:sp>
        <p:nvSpPr>
          <p:cNvPr id="17" name="Rectangle: Rounded Corners 16">
            <a:extLst>
              <a:ext uri="{FF2B5EF4-FFF2-40B4-BE49-F238E27FC236}">
                <a16:creationId xmlns:a16="http://schemas.microsoft.com/office/drawing/2014/main" id="{983B70F4-6C6A-409B-81A5-DA691BDAF0E2}"/>
              </a:ext>
            </a:extLst>
          </p:cNvPr>
          <p:cNvSpPr/>
          <p:nvPr/>
        </p:nvSpPr>
        <p:spPr>
          <a:xfrm>
            <a:off x="6724729" y="4802767"/>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chemeClr val="tx1">
                    <a:lumMod val="95000"/>
                    <a:lumOff val="5000"/>
                  </a:schemeClr>
                </a:solidFill>
                <a:ea typeface="+mn-lt"/>
                <a:cs typeface="+mn-lt"/>
              </a:rPr>
              <a:t>MAPE</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40.91</a:t>
            </a:r>
          </a:p>
        </p:txBody>
      </p:sp>
      <p:cxnSp>
        <p:nvCxnSpPr>
          <p:cNvPr id="5" name="Straight Connector 4">
            <a:extLst>
              <a:ext uri="{FF2B5EF4-FFF2-40B4-BE49-F238E27FC236}">
                <a16:creationId xmlns:a16="http://schemas.microsoft.com/office/drawing/2014/main" id="{4B87AE6D-45F3-40F5-A26A-7E29A25352EA}"/>
              </a:ext>
            </a:extLst>
          </p:cNvPr>
          <p:cNvCxnSpPr>
            <a:cxnSpLocks/>
          </p:cNvCxnSpPr>
          <p:nvPr/>
        </p:nvCxnSpPr>
        <p:spPr>
          <a:xfrm>
            <a:off x="6164240" y="1547179"/>
            <a:ext cx="0" cy="3763643"/>
          </a:xfrm>
          <a:prstGeom prst="line">
            <a:avLst/>
          </a:prstGeom>
          <a:ln w="3175">
            <a:solidFill>
              <a:schemeClr val="tx1">
                <a:lumMod val="50000"/>
                <a:lumOff val="50000"/>
              </a:schemeClr>
            </a:solidFill>
          </a:ln>
          <a:effectLst>
            <a:outerShdw blurRad="635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956227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EAF066-991F-4FC6-9187-BD661F5425D7}"/>
              </a:ext>
            </a:extLst>
          </p:cNvPr>
          <p:cNvSpPr>
            <a:spLocks noGrp="1"/>
          </p:cNvSpPr>
          <p:nvPr>
            <p:ph type="title"/>
          </p:nvPr>
        </p:nvSpPr>
        <p:spPr>
          <a:xfrm>
            <a:off x="385063" y="-169208"/>
            <a:ext cx="9810604" cy="1216024"/>
          </a:xfrm>
        </p:spPr>
        <p:txBody>
          <a:bodyPr>
            <a:normAutofit/>
          </a:bodyPr>
          <a:lstStyle/>
          <a:p>
            <a:r>
              <a:rPr lang="en-US">
                <a:ea typeface="Batang"/>
              </a:rPr>
              <a:t>Combined Approach</a:t>
            </a:r>
            <a:endParaRPr lang="en-US"/>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Rounded Corners 301">
            <a:extLst>
              <a:ext uri="{FF2B5EF4-FFF2-40B4-BE49-F238E27FC236}">
                <a16:creationId xmlns:a16="http://schemas.microsoft.com/office/drawing/2014/main" id="{1EFF3242-F118-4B71-B795-04BD97282DEC}"/>
              </a:ext>
            </a:extLst>
          </p:cNvPr>
          <p:cNvSpPr/>
          <p:nvPr/>
        </p:nvSpPr>
        <p:spPr>
          <a:xfrm>
            <a:off x="3349949" y="1046816"/>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lumMod val="95000"/>
                  <a:lumOff val="5000"/>
                </a:schemeClr>
              </a:solidFill>
              <a:ea typeface="+mn-lt"/>
              <a:cs typeface="+mn-lt"/>
            </a:endParaRPr>
          </a:p>
          <a:p>
            <a:pPr algn="ctr"/>
            <a:r>
              <a:rPr lang="en-US" sz="1200" err="1">
                <a:solidFill>
                  <a:schemeClr val="tx1">
                    <a:lumMod val="95000"/>
                    <a:lumOff val="5000"/>
                  </a:schemeClr>
                </a:solidFill>
                <a:ea typeface="+mn-lt"/>
                <a:cs typeface="+mn-lt"/>
              </a:rPr>
              <a:t>Ljung</a:t>
            </a:r>
            <a:r>
              <a:rPr lang="en-US" sz="1200">
                <a:solidFill>
                  <a:schemeClr val="tx1">
                    <a:lumMod val="95000"/>
                    <a:lumOff val="5000"/>
                  </a:schemeClr>
                </a:solidFill>
                <a:ea typeface="+mn-lt"/>
                <a:cs typeface="+mn-lt"/>
              </a:rPr>
              <a:t>-Box test</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P-value = 0.1234</a:t>
            </a:r>
          </a:p>
          <a:p>
            <a:pPr algn="ctr"/>
            <a:endParaRPr lang="en-US">
              <a:ea typeface="Microsoft YaHei"/>
            </a:endParaRPr>
          </a:p>
        </p:txBody>
      </p:sp>
      <p:sp>
        <p:nvSpPr>
          <p:cNvPr id="303" name="Rectangle: Rounded Corners 302">
            <a:extLst>
              <a:ext uri="{FF2B5EF4-FFF2-40B4-BE49-F238E27FC236}">
                <a16:creationId xmlns:a16="http://schemas.microsoft.com/office/drawing/2014/main" id="{4196AA92-9076-4EF5-912E-AD3EC99C7A2A}"/>
              </a:ext>
            </a:extLst>
          </p:cNvPr>
          <p:cNvSpPr/>
          <p:nvPr/>
        </p:nvSpPr>
        <p:spPr>
          <a:xfrm>
            <a:off x="3342010" y="2289255"/>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lumMod val="95000"/>
                  <a:lumOff val="5000"/>
                </a:schemeClr>
              </a:solidFill>
              <a:ea typeface="+mn-lt"/>
              <a:cs typeface="+mn-lt"/>
            </a:endParaRPr>
          </a:p>
          <a:p>
            <a:pPr algn="ctr"/>
            <a:r>
              <a:rPr lang="en-US" sz="1200">
                <a:solidFill>
                  <a:schemeClr val="tx1">
                    <a:lumMod val="95000"/>
                    <a:lumOff val="5000"/>
                  </a:schemeClr>
                </a:solidFill>
                <a:ea typeface="+mn-lt"/>
                <a:cs typeface="+mn-lt"/>
              </a:rPr>
              <a:t>RMSE</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209.92</a:t>
            </a:r>
          </a:p>
          <a:p>
            <a:pPr algn="ctr"/>
            <a:endParaRPr lang="en-US">
              <a:ea typeface="Microsoft YaHei"/>
            </a:endParaRPr>
          </a:p>
        </p:txBody>
      </p:sp>
      <p:sp>
        <p:nvSpPr>
          <p:cNvPr id="304" name="Rectangle: Rounded Corners 303">
            <a:extLst>
              <a:ext uri="{FF2B5EF4-FFF2-40B4-BE49-F238E27FC236}">
                <a16:creationId xmlns:a16="http://schemas.microsoft.com/office/drawing/2014/main" id="{1BD017C8-8DC2-4CCA-AD19-3C9DB71F9DFC}"/>
              </a:ext>
            </a:extLst>
          </p:cNvPr>
          <p:cNvSpPr/>
          <p:nvPr/>
        </p:nvSpPr>
        <p:spPr>
          <a:xfrm>
            <a:off x="3335006" y="1668035"/>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lumMod val="95000"/>
                  <a:lumOff val="5000"/>
                </a:schemeClr>
              </a:solidFill>
              <a:ea typeface="+mn-lt"/>
              <a:cs typeface="+mn-lt"/>
            </a:endParaRPr>
          </a:p>
          <a:p>
            <a:pPr algn="ctr"/>
            <a:r>
              <a:rPr lang="en-US" sz="1200">
                <a:solidFill>
                  <a:schemeClr val="tx1">
                    <a:lumMod val="95000"/>
                    <a:lumOff val="5000"/>
                  </a:schemeClr>
                </a:solidFill>
                <a:ea typeface="+mn-lt"/>
                <a:cs typeface="+mn-lt"/>
              </a:rPr>
              <a:t>MAPE</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23.80</a:t>
            </a:r>
            <a:endParaRPr lang="en-US" sz="1200">
              <a:solidFill>
                <a:schemeClr val="tx1">
                  <a:lumMod val="95000"/>
                  <a:lumOff val="5000"/>
                </a:schemeClr>
              </a:solidFill>
            </a:endParaRPr>
          </a:p>
          <a:p>
            <a:pPr algn="ctr"/>
            <a:endParaRPr lang="en-US">
              <a:ea typeface="Microsoft YaHei"/>
            </a:endParaRPr>
          </a:p>
        </p:txBody>
      </p:sp>
      <p:sp>
        <p:nvSpPr>
          <p:cNvPr id="14" name="Rectangle: Rounded Corners 13">
            <a:extLst>
              <a:ext uri="{FF2B5EF4-FFF2-40B4-BE49-F238E27FC236}">
                <a16:creationId xmlns:a16="http://schemas.microsoft.com/office/drawing/2014/main" id="{E857B2A8-7955-4B51-8856-A9E182AA44C6}"/>
              </a:ext>
            </a:extLst>
          </p:cNvPr>
          <p:cNvSpPr/>
          <p:nvPr/>
        </p:nvSpPr>
        <p:spPr>
          <a:xfrm>
            <a:off x="6724731" y="4181547"/>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95000"/>
                  <a:lumOff val="5000"/>
                </a:schemeClr>
              </a:solidFill>
              <a:ea typeface="+mn-lt"/>
              <a:cs typeface="+mn-lt"/>
            </a:endParaRPr>
          </a:p>
          <a:p>
            <a:pPr algn="ctr"/>
            <a:r>
              <a:rPr lang="en-US" sz="1600" err="1">
                <a:solidFill>
                  <a:schemeClr val="tx1">
                    <a:lumMod val="95000"/>
                    <a:lumOff val="5000"/>
                  </a:schemeClr>
                </a:solidFill>
                <a:ea typeface="+mn-lt"/>
                <a:cs typeface="+mn-lt"/>
              </a:rPr>
              <a:t>L</a:t>
            </a:r>
            <a:r>
              <a:rPr lang="en-US" sz="1200" err="1">
                <a:solidFill>
                  <a:schemeClr val="tx1">
                    <a:lumMod val="95000"/>
                    <a:lumOff val="5000"/>
                  </a:schemeClr>
                </a:solidFill>
                <a:ea typeface="+mn-lt"/>
                <a:cs typeface="+mn-lt"/>
              </a:rPr>
              <a:t>jung</a:t>
            </a:r>
            <a:r>
              <a:rPr lang="en-US" sz="1200">
                <a:solidFill>
                  <a:schemeClr val="tx1">
                    <a:lumMod val="95000"/>
                    <a:lumOff val="5000"/>
                  </a:schemeClr>
                </a:solidFill>
                <a:ea typeface="+mn-lt"/>
                <a:cs typeface="+mn-lt"/>
              </a:rPr>
              <a:t>-Box test</a:t>
            </a:r>
          </a:p>
          <a:p>
            <a:pPr algn="ctr"/>
            <a:r>
              <a:rPr lang="en-US" sz="1200">
                <a:solidFill>
                  <a:schemeClr val="tx1">
                    <a:lumMod val="95000"/>
                    <a:lumOff val="5000"/>
                  </a:schemeClr>
                </a:solidFill>
                <a:ea typeface="+mn-lt"/>
                <a:cs typeface="+mn-lt"/>
              </a:rPr>
              <a:t>P-value =  </a:t>
            </a:r>
            <a:r>
              <a:rPr lang="en-US" sz="1200">
                <a:solidFill>
                  <a:schemeClr val="tx1">
                    <a:lumMod val="95000"/>
                    <a:lumOff val="5000"/>
                  </a:schemeClr>
                </a:solidFill>
                <a:ea typeface="Microsoft YaHei"/>
              </a:rPr>
              <a:t> 0.2227</a:t>
            </a:r>
            <a:endParaRPr lang="en-US" sz="1200">
              <a:solidFill>
                <a:schemeClr val="tx1">
                  <a:lumMod val="95000"/>
                  <a:lumOff val="5000"/>
                </a:schemeClr>
              </a:solidFill>
              <a:ea typeface="+mn-lt"/>
              <a:cs typeface="+mn-lt"/>
            </a:endParaRPr>
          </a:p>
          <a:p>
            <a:pPr algn="ctr"/>
            <a:endParaRPr lang="en-US">
              <a:solidFill>
                <a:schemeClr val="tx1">
                  <a:lumMod val="95000"/>
                  <a:lumOff val="5000"/>
                </a:schemeClr>
              </a:solidFill>
              <a:ea typeface="+mn-lt"/>
              <a:cs typeface="+mn-lt"/>
            </a:endParaRPr>
          </a:p>
        </p:txBody>
      </p:sp>
      <p:sp>
        <p:nvSpPr>
          <p:cNvPr id="16" name="Rectangle: Rounded Corners 15">
            <a:extLst>
              <a:ext uri="{FF2B5EF4-FFF2-40B4-BE49-F238E27FC236}">
                <a16:creationId xmlns:a16="http://schemas.microsoft.com/office/drawing/2014/main" id="{4311E2C3-CB9E-4D46-8ABB-2436072FF493}"/>
              </a:ext>
            </a:extLst>
          </p:cNvPr>
          <p:cNvSpPr/>
          <p:nvPr/>
        </p:nvSpPr>
        <p:spPr>
          <a:xfrm>
            <a:off x="6712591" y="5423986"/>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chemeClr val="tx1">
                    <a:lumMod val="95000"/>
                    <a:lumOff val="5000"/>
                  </a:schemeClr>
                </a:solidFill>
                <a:ea typeface="+mn-lt"/>
                <a:cs typeface="+mn-lt"/>
              </a:rPr>
              <a:t>RMSE</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240.23</a:t>
            </a:r>
          </a:p>
        </p:txBody>
      </p:sp>
      <p:sp>
        <p:nvSpPr>
          <p:cNvPr id="17" name="Rectangle: Rounded Corners 16">
            <a:extLst>
              <a:ext uri="{FF2B5EF4-FFF2-40B4-BE49-F238E27FC236}">
                <a16:creationId xmlns:a16="http://schemas.microsoft.com/office/drawing/2014/main" id="{983B70F4-6C6A-409B-81A5-DA691BDAF0E2}"/>
              </a:ext>
            </a:extLst>
          </p:cNvPr>
          <p:cNvSpPr/>
          <p:nvPr/>
        </p:nvSpPr>
        <p:spPr>
          <a:xfrm>
            <a:off x="6724729" y="4802767"/>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chemeClr val="tx1">
                    <a:lumMod val="95000"/>
                    <a:lumOff val="5000"/>
                  </a:schemeClr>
                </a:solidFill>
                <a:ea typeface="+mn-lt"/>
                <a:cs typeface="+mn-lt"/>
              </a:rPr>
              <a:t>MAPE</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39.22</a:t>
            </a:r>
          </a:p>
        </p:txBody>
      </p:sp>
      <p:pic>
        <p:nvPicPr>
          <p:cNvPr id="18" name="Picture 14">
            <a:extLst>
              <a:ext uri="{FF2B5EF4-FFF2-40B4-BE49-F238E27FC236}">
                <a16:creationId xmlns:a16="http://schemas.microsoft.com/office/drawing/2014/main" id="{454C84DF-B965-4FB6-84D7-6B514A67E6D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2974" y="3185970"/>
            <a:ext cx="6377253" cy="3444568"/>
          </a:xfrm>
          <a:prstGeom prst="rect">
            <a:avLst/>
          </a:prstGeom>
        </p:spPr>
      </p:pic>
      <p:pic>
        <p:nvPicPr>
          <p:cNvPr id="19" name="Picture 16" descr="Chart, histogram&#10;&#10;Description automatically generated">
            <a:extLst>
              <a:ext uri="{FF2B5EF4-FFF2-40B4-BE49-F238E27FC236}">
                <a16:creationId xmlns:a16="http://schemas.microsoft.com/office/drawing/2014/main" id="{00CEAB3A-9EB3-47DF-B829-A5D75A2846D1}"/>
              </a:ext>
            </a:extLst>
          </p:cNvPr>
          <p:cNvPicPr>
            <a:picLocks noChangeAspect="1"/>
          </p:cNvPicPr>
          <p:nvPr/>
        </p:nvPicPr>
        <p:blipFill rotWithShape="1">
          <a:blip r:embed="rId4">
            <a:clrChange>
              <a:clrFrom>
                <a:srgbClr val="FFFFFF"/>
              </a:clrFrom>
              <a:clrTo>
                <a:srgbClr val="FFFFFF">
                  <a:alpha val="0"/>
                </a:srgbClr>
              </a:clrTo>
            </a:clrChange>
          </a:blip>
          <a:srcRect t="5846" r="-91" b="-154"/>
          <a:stretch/>
        </p:blipFill>
        <p:spPr>
          <a:xfrm>
            <a:off x="6343241" y="802570"/>
            <a:ext cx="5621773" cy="3138354"/>
          </a:xfrm>
          <a:prstGeom prst="rect">
            <a:avLst/>
          </a:prstGeom>
        </p:spPr>
      </p:pic>
      <p:sp>
        <p:nvSpPr>
          <p:cNvPr id="26" name="Oval 25">
            <a:extLst>
              <a:ext uri="{FF2B5EF4-FFF2-40B4-BE49-F238E27FC236}">
                <a16:creationId xmlns:a16="http://schemas.microsoft.com/office/drawing/2014/main" id="{CA01FF03-3F02-4EE2-9243-E8B28F36EA60}"/>
              </a:ext>
            </a:extLst>
          </p:cNvPr>
          <p:cNvSpPr/>
          <p:nvPr/>
        </p:nvSpPr>
        <p:spPr>
          <a:xfrm>
            <a:off x="5279854" y="3531694"/>
            <a:ext cx="322160" cy="1065539"/>
          </a:xfrm>
          <a:prstGeom prst="ellipse">
            <a:avLst/>
          </a:prstGeom>
          <a:no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F875279-733B-492C-8099-E81404F4AC82}"/>
              </a:ext>
            </a:extLst>
          </p:cNvPr>
          <p:cNvSpPr txBox="1"/>
          <p:nvPr/>
        </p:nvSpPr>
        <p:spPr>
          <a:xfrm>
            <a:off x="6428578" y="454956"/>
            <a:ext cx="508883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Residuals from ARFIMA(3,0.163,3)</a:t>
            </a:r>
            <a:endParaRPr lang="en-US" sz="1200">
              <a:ea typeface="Microsoft YaHei"/>
            </a:endParaRPr>
          </a:p>
        </p:txBody>
      </p:sp>
      <p:cxnSp>
        <p:nvCxnSpPr>
          <p:cNvPr id="20" name="Straight Connector 19">
            <a:extLst>
              <a:ext uri="{FF2B5EF4-FFF2-40B4-BE49-F238E27FC236}">
                <a16:creationId xmlns:a16="http://schemas.microsoft.com/office/drawing/2014/main" id="{586F6255-B994-41DD-A747-DE54979D6E9C}"/>
              </a:ext>
            </a:extLst>
          </p:cNvPr>
          <p:cNvCxnSpPr>
            <a:cxnSpLocks/>
          </p:cNvCxnSpPr>
          <p:nvPr/>
        </p:nvCxnSpPr>
        <p:spPr>
          <a:xfrm>
            <a:off x="6164240" y="1547179"/>
            <a:ext cx="0" cy="3763643"/>
          </a:xfrm>
          <a:prstGeom prst="line">
            <a:avLst/>
          </a:prstGeom>
          <a:ln w="3175">
            <a:solidFill>
              <a:schemeClr val="tx1">
                <a:lumMod val="50000"/>
                <a:lumOff val="50000"/>
              </a:schemeClr>
            </a:solidFill>
          </a:ln>
          <a:effectLst>
            <a:outerShdw blurRad="635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58703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EAF066-991F-4FC6-9187-BD661F5425D7}"/>
              </a:ext>
            </a:extLst>
          </p:cNvPr>
          <p:cNvSpPr>
            <a:spLocks noGrp="1"/>
          </p:cNvSpPr>
          <p:nvPr>
            <p:ph type="title"/>
          </p:nvPr>
        </p:nvSpPr>
        <p:spPr>
          <a:xfrm>
            <a:off x="385063" y="-169208"/>
            <a:ext cx="9810604" cy="1216024"/>
          </a:xfrm>
        </p:spPr>
        <p:txBody>
          <a:bodyPr>
            <a:normAutofit/>
          </a:bodyPr>
          <a:lstStyle/>
          <a:p>
            <a:r>
              <a:rPr lang="en-US">
                <a:ea typeface="Batang"/>
              </a:rPr>
              <a:t>Combined Approach</a:t>
            </a:r>
            <a:endParaRPr lang="en-US"/>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Rounded Corners 301">
            <a:extLst>
              <a:ext uri="{FF2B5EF4-FFF2-40B4-BE49-F238E27FC236}">
                <a16:creationId xmlns:a16="http://schemas.microsoft.com/office/drawing/2014/main" id="{1EFF3242-F118-4B71-B795-04BD97282DEC}"/>
              </a:ext>
            </a:extLst>
          </p:cNvPr>
          <p:cNvSpPr/>
          <p:nvPr/>
        </p:nvSpPr>
        <p:spPr>
          <a:xfrm>
            <a:off x="3349949" y="1046816"/>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lumMod val="95000"/>
                  <a:lumOff val="5000"/>
                </a:schemeClr>
              </a:solidFill>
              <a:ea typeface="+mn-lt"/>
              <a:cs typeface="+mn-lt"/>
            </a:endParaRPr>
          </a:p>
          <a:p>
            <a:pPr algn="ctr"/>
            <a:r>
              <a:rPr lang="en-US" sz="1200" err="1">
                <a:solidFill>
                  <a:schemeClr val="tx1">
                    <a:lumMod val="95000"/>
                    <a:lumOff val="5000"/>
                  </a:schemeClr>
                </a:solidFill>
                <a:ea typeface="+mn-lt"/>
                <a:cs typeface="+mn-lt"/>
              </a:rPr>
              <a:t>Ljung</a:t>
            </a:r>
            <a:r>
              <a:rPr lang="en-US" sz="1200">
                <a:solidFill>
                  <a:schemeClr val="tx1">
                    <a:lumMod val="95000"/>
                    <a:lumOff val="5000"/>
                  </a:schemeClr>
                </a:solidFill>
                <a:ea typeface="+mn-lt"/>
                <a:cs typeface="+mn-lt"/>
              </a:rPr>
              <a:t>-Box test</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P-value =</a:t>
            </a:r>
            <a:r>
              <a:rPr lang="en-US" sz="1200">
                <a:solidFill>
                  <a:schemeClr val="tx1"/>
                </a:solidFill>
                <a:ea typeface="+mn-lt"/>
                <a:cs typeface="+mn-lt"/>
              </a:rPr>
              <a:t> 1.697e-05</a:t>
            </a:r>
            <a:endParaRPr lang="en-US" sz="1200">
              <a:solidFill>
                <a:schemeClr val="tx1">
                  <a:lumMod val="95000"/>
                  <a:lumOff val="5000"/>
                </a:schemeClr>
              </a:solidFill>
              <a:ea typeface="Microsoft YaHei"/>
            </a:endParaRPr>
          </a:p>
          <a:p>
            <a:pPr algn="ctr"/>
            <a:endParaRPr lang="en-US">
              <a:ea typeface="Microsoft YaHei"/>
            </a:endParaRPr>
          </a:p>
        </p:txBody>
      </p:sp>
      <p:sp>
        <p:nvSpPr>
          <p:cNvPr id="303" name="Rectangle: Rounded Corners 302">
            <a:extLst>
              <a:ext uri="{FF2B5EF4-FFF2-40B4-BE49-F238E27FC236}">
                <a16:creationId xmlns:a16="http://schemas.microsoft.com/office/drawing/2014/main" id="{4196AA92-9076-4EF5-912E-AD3EC99C7A2A}"/>
              </a:ext>
            </a:extLst>
          </p:cNvPr>
          <p:cNvSpPr/>
          <p:nvPr/>
        </p:nvSpPr>
        <p:spPr>
          <a:xfrm>
            <a:off x="3342010" y="2289255"/>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lumMod val="95000"/>
                  <a:lumOff val="5000"/>
                </a:schemeClr>
              </a:solidFill>
              <a:ea typeface="+mn-lt"/>
              <a:cs typeface="+mn-lt"/>
            </a:endParaRPr>
          </a:p>
          <a:p>
            <a:pPr algn="ctr"/>
            <a:r>
              <a:rPr lang="en-US" sz="1200">
                <a:solidFill>
                  <a:schemeClr val="tx1">
                    <a:lumMod val="95000"/>
                    <a:lumOff val="5000"/>
                  </a:schemeClr>
                </a:solidFill>
                <a:ea typeface="+mn-lt"/>
                <a:cs typeface="+mn-lt"/>
              </a:rPr>
              <a:t>RMSE</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192.57</a:t>
            </a:r>
          </a:p>
          <a:p>
            <a:pPr algn="ctr"/>
            <a:endParaRPr lang="en-US">
              <a:ea typeface="Microsoft YaHei"/>
            </a:endParaRPr>
          </a:p>
        </p:txBody>
      </p:sp>
      <p:sp>
        <p:nvSpPr>
          <p:cNvPr id="304" name="Rectangle: Rounded Corners 303">
            <a:extLst>
              <a:ext uri="{FF2B5EF4-FFF2-40B4-BE49-F238E27FC236}">
                <a16:creationId xmlns:a16="http://schemas.microsoft.com/office/drawing/2014/main" id="{1BD017C8-8DC2-4CCA-AD19-3C9DB71F9DFC}"/>
              </a:ext>
            </a:extLst>
          </p:cNvPr>
          <p:cNvSpPr/>
          <p:nvPr/>
        </p:nvSpPr>
        <p:spPr>
          <a:xfrm>
            <a:off x="3335006" y="1668035"/>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lumMod val="95000"/>
                  <a:lumOff val="5000"/>
                </a:schemeClr>
              </a:solidFill>
              <a:ea typeface="+mn-lt"/>
              <a:cs typeface="+mn-lt"/>
            </a:endParaRPr>
          </a:p>
          <a:p>
            <a:pPr algn="ctr"/>
            <a:r>
              <a:rPr lang="en-US" sz="1200">
                <a:solidFill>
                  <a:schemeClr val="tx1">
                    <a:lumMod val="95000"/>
                    <a:lumOff val="5000"/>
                  </a:schemeClr>
                </a:solidFill>
                <a:ea typeface="+mn-lt"/>
                <a:cs typeface="+mn-lt"/>
              </a:rPr>
              <a:t>MAPE</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21.32</a:t>
            </a:r>
            <a:endParaRPr lang="en-US" sz="1200">
              <a:solidFill>
                <a:schemeClr val="tx1">
                  <a:lumMod val="95000"/>
                  <a:lumOff val="5000"/>
                </a:schemeClr>
              </a:solidFill>
            </a:endParaRPr>
          </a:p>
          <a:p>
            <a:pPr algn="ctr"/>
            <a:endParaRPr lang="en-US">
              <a:ea typeface="Microsoft YaHei"/>
            </a:endParaRPr>
          </a:p>
        </p:txBody>
      </p:sp>
      <p:sp>
        <p:nvSpPr>
          <p:cNvPr id="14" name="Rectangle: Rounded Corners 13">
            <a:extLst>
              <a:ext uri="{FF2B5EF4-FFF2-40B4-BE49-F238E27FC236}">
                <a16:creationId xmlns:a16="http://schemas.microsoft.com/office/drawing/2014/main" id="{E857B2A8-7955-4B51-8856-A9E182AA44C6}"/>
              </a:ext>
            </a:extLst>
          </p:cNvPr>
          <p:cNvSpPr/>
          <p:nvPr/>
        </p:nvSpPr>
        <p:spPr>
          <a:xfrm>
            <a:off x="6724731" y="4181547"/>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95000"/>
                  <a:lumOff val="5000"/>
                </a:schemeClr>
              </a:solidFill>
              <a:ea typeface="+mn-lt"/>
              <a:cs typeface="+mn-lt"/>
            </a:endParaRPr>
          </a:p>
          <a:p>
            <a:pPr algn="ctr"/>
            <a:r>
              <a:rPr lang="en-US" sz="1600" err="1">
                <a:solidFill>
                  <a:schemeClr val="tx1">
                    <a:lumMod val="95000"/>
                    <a:lumOff val="5000"/>
                  </a:schemeClr>
                </a:solidFill>
                <a:ea typeface="+mn-lt"/>
                <a:cs typeface="+mn-lt"/>
              </a:rPr>
              <a:t>L</a:t>
            </a:r>
            <a:r>
              <a:rPr lang="en-US" sz="1200" err="1">
                <a:solidFill>
                  <a:schemeClr val="tx1">
                    <a:lumMod val="95000"/>
                    <a:lumOff val="5000"/>
                  </a:schemeClr>
                </a:solidFill>
                <a:ea typeface="+mn-lt"/>
                <a:cs typeface="+mn-lt"/>
              </a:rPr>
              <a:t>jung</a:t>
            </a:r>
            <a:r>
              <a:rPr lang="en-US" sz="1200">
                <a:solidFill>
                  <a:schemeClr val="tx1">
                    <a:lumMod val="95000"/>
                    <a:lumOff val="5000"/>
                  </a:schemeClr>
                </a:solidFill>
                <a:ea typeface="+mn-lt"/>
                <a:cs typeface="+mn-lt"/>
              </a:rPr>
              <a:t>-Box test</a:t>
            </a:r>
          </a:p>
          <a:p>
            <a:pPr algn="ctr"/>
            <a:r>
              <a:rPr lang="en-US" sz="1200">
                <a:solidFill>
                  <a:schemeClr val="tx1">
                    <a:lumMod val="95000"/>
                    <a:lumOff val="5000"/>
                  </a:schemeClr>
                </a:solidFill>
                <a:ea typeface="+mn-lt"/>
                <a:cs typeface="+mn-lt"/>
              </a:rPr>
              <a:t>P-value =  </a:t>
            </a:r>
            <a:r>
              <a:rPr lang="en-US" sz="1200">
                <a:solidFill>
                  <a:schemeClr val="tx1"/>
                </a:solidFill>
                <a:ea typeface="Microsoft YaHei"/>
              </a:rPr>
              <a:t> 2.133e-09</a:t>
            </a:r>
            <a:endParaRPr lang="en-US" sz="1200">
              <a:solidFill>
                <a:schemeClr val="tx1">
                  <a:lumMod val="95000"/>
                  <a:lumOff val="5000"/>
                </a:schemeClr>
              </a:solidFill>
              <a:ea typeface="+mn-lt"/>
              <a:cs typeface="+mn-lt"/>
            </a:endParaRPr>
          </a:p>
          <a:p>
            <a:pPr algn="ctr"/>
            <a:endParaRPr lang="en-US">
              <a:solidFill>
                <a:schemeClr val="tx1">
                  <a:lumMod val="95000"/>
                  <a:lumOff val="5000"/>
                </a:schemeClr>
              </a:solidFill>
              <a:ea typeface="+mn-lt"/>
              <a:cs typeface="+mn-lt"/>
            </a:endParaRPr>
          </a:p>
        </p:txBody>
      </p:sp>
      <p:sp>
        <p:nvSpPr>
          <p:cNvPr id="16" name="Rectangle: Rounded Corners 15">
            <a:extLst>
              <a:ext uri="{FF2B5EF4-FFF2-40B4-BE49-F238E27FC236}">
                <a16:creationId xmlns:a16="http://schemas.microsoft.com/office/drawing/2014/main" id="{4311E2C3-CB9E-4D46-8ABB-2436072FF493}"/>
              </a:ext>
            </a:extLst>
          </p:cNvPr>
          <p:cNvSpPr/>
          <p:nvPr/>
        </p:nvSpPr>
        <p:spPr>
          <a:xfrm>
            <a:off x="6712591" y="5423986"/>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chemeClr val="tx1">
                    <a:lumMod val="95000"/>
                    <a:lumOff val="5000"/>
                  </a:schemeClr>
                </a:solidFill>
                <a:ea typeface="+mn-lt"/>
                <a:cs typeface="+mn-lt"/>
              </a:rPr>
              <a:t>RMSE</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195.39</a:t>
            </a:r>
          </a:p>
        </p:txBody>
      </p:sp>
      <p:sp>
        <p:nvSpPr>
          <p:cNvPr id="17" name="Rectangle: Rounded Corners 16">
            <a:extLst>
              <a:ext uri="{FF2B5EF4-FFF2-40B4-BE49-F238E27FC236}">
                <a16:creationId xmlns:a16="http://schemas.microsoft.com/office/drawing/2014/main" id="{983B70F4-6C6A-409B-81A5-DA691BDAF0E2}"/>
              </a:ext>
            </a:extLst>
          </p:cNvPr>
          <p:cNvSpPr/>
          <p:nvPr/>
        </p:nvSpPr>
        <p:spPr>
          <a:xfrm>
            <a:off x="6724729" y="4802767"/>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chemeClr val="tx1">
                    <a:lumMod val="95000"/>
                    <a:lumOff val="5000"/>
                  </a:schemeClr>
                </a:solidFill>
                <a:ea typeface="+mn-lt"/>
                <a:cs typeface="+mn-lt"/>
              </a:rPr>
              <a:t>MAPE</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28.56</a:t>
            </a:r>
          </a:p>
        </p:txBody>
      </p:sp>
      <p:pic>
        <p:nvPicPr>
          <p:cNvPr id="18" name="Picture 19" descr="Graphical user interface, chart&#10;&#10;Description automatically generated">
            <a:extLst>
              <a:ext uri="{FF2B5EF4-FFF2-40B4-BE49-F238E27FC236}">
                <a16:creationId xmlns:a16="http://schemas.microsoft.com/office/drawing/2014/main" id="{7E3B211E-6AF0-4939-9556-A0D746C5EAD2}"/>
              </a:ext>
            </a:extLst>
          </p:cNvPr>
          <p:cNvPicPr>
            <a:picLocks noChangeAspect="1"/>
          </p:cNvPicPr>
          <p:nvPr/>
        </p:nvPicPr>
        <p:blipFill rotWithShape="1">
          <a:blip r:embed="rId3">
            <a:clrChange>
              <a:clrFrom>
                <a:srgbClr val="FFFFFF"/>
              </a:clrFrom>
              <a:clrTo>
                <a:srgbClr val="FFFFFF">
                  <a:alpha val="0"/>
                </a:srgbClr>
              </a:clrTo>
            </a:clrChange>
          </a:blip>
          <a:srcRect t="5651" b="157"/>
          <a:stretch/>
        </p:blipFill>
        <p:spPr>
          <a:xfrm>
            <a:off x="242631" y="3397949"/>
            <a:ext cx="6214635" cy="3261152"/>
          </a:xfrm>
          <a:prstGeom prst="rect">
            <a:avLst/>
          </a:prstGeom>
        </p:spPr>
      </p:pic>
      <p:pic>
        <p:nvPicPr>
          <p:cNvPr id="19" name="Picture 13">
            <a:extLst>
              <a:ext uri="{FF2B5EF4-FFF2-40B4-BE49-F238E27FC236}">
                <a16:creationId xmlns:a16="http://schemas.microsoft.com/office/drawing/2014/main" id="{0031F2AB-B57C-4CC6-B79F-B71BA3832A4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87921" y="424900"/>
            <a:ext cx="6140281" cy="3579152"/>
          </a:xfrm>
          <a:prstGeom prst="rect">
            <a:avLst/>
          </a:prstGeom>
        </p:spPr>
      </p:pic>
      <p:sp>
        <p:nvSpPr>
          <p:cNvPr id="20" name="TextBox 19">
            <a:extLst>
              <a:ext uri="{FF2B5EF4-FFF2-40B4-BE49-F238E27FC236}">
                <a16:creationId xmlns:a16="http://schemas.microsoft.com/office/drawing/2014/main" id="{14D7CF9B-B11C-43A2-8E97-70CA60D72D9E}"/>
              </a:ext>
            </a:extLst>
          </p:cNvPr>
          <p:cNvSpPr txBox="1"/>
          <p:nvPr/>
        </p:nvSpPr>
        <p:spPr>
          <a:xfrm>
            <a:off x="339263" y="3120950"/>
            <a:ext cx="554603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Residuals from TBATs(0.005, {0,0}, 0.908, {&lt;52, 13&gt;})</a:t>
            </a:r>
            <a:endParaRPr lang="en-US" sz="1200">
              <a:ea typeface="Microsoft YaHei"/>
            </a:endParaRPr>
          </a:p>
        </p:txBody>
      </p:sp>
      <p:sp>
        <p:nvSpPr>
          <p:cNvPr id="27" name="Oval 26">
            <a:extLst>
              <a:ext uri="{FF2B5EF4-FFF2-40B4-BE49-F238E27FC236}">
                <a16:creationId xmlns:a16="http://schemas.microsoft.com/office/drawing/2014/main" id="{24741BF5-129E-4205-8D8C-B11006E9F2FF}"/>
              </a:ext>
            </a:extLst>
          </p:cNvPr>
          <p:cNvSpPr/>
          <p:nvPr/>
        </p:nvSpPr>
        <p:spPr>
          <a:xfrm>
            <a:off x="5290365" y="3531694"/>
            <a:ext cx="322160" cy="1065539"/>
          </a:xfrm>
          <a:prstGeom prst="ellipse">
            <a:avLst/>
          </a:prstGeom>
          <a:no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5E43C0BD-6D8D-42E0-929A-FDF2D8782814}"/>
              </a:ext>
            </a:extLst>
          </p:cNvPr>
          <p:cNvCxnSpPr>
            <a:cxnSpLocks/>
          </p:cNvCxnSpPr>
          <p:nvPr/>
        </p:nvCxnSpPr>
        <p:spPr>
          <a:xfrm>
            <a:off x="6164240" y="1547179"/>
            <a:ext cx="0" cy="3763643"/>
          </a:xfrm>
          <a:prstGeom prst="line">
            <a:avLst/>
          </a:prstGeom>
          <a:ln w="3175">
            <a:solidFill>
              <a:schemeClr val="tx1">
                <a:lumMod val="50000"/>
                <a:lumOff val="50000"/>
              </a:schemeClr>
            </a:solidFill>
          </a:ln>
          <a:effectLst>
            <a:outerShdw blurRad="63500" algn="c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02344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32" name="Ink 3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32" name="Ink 3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34" name="Rectangle 33">
            <a:extLst>
              <a:ext uri="{FF2B5EF4-FFF2-40B4-BE49-F238E27FC236}">
                <a16:creationId xmlns:a16="http://schemas.microsoft.com/office/drawing/2014/main" id="{DF58F864-3E03-4ACC-B622-FC8A05463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3C989A3A-C9E7-495B-A21A-834969F6C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1584247" cy="834332"/>
          </a:xfrm>
          <a:custGeom>
            <a:avLst/>
            <a:gdLst>
              <a:gd name="connsiteX0" fmla="*/ 0 w 11584247"/>
              <a:gd name="connsiteY0" fmla="*/ 0 h 863981"/>
              <a:gd name="connsiteX1" fmla="*/ 11584247 w 11584247"/>
              <a:gd name="connsiteY1" fmla="*/ 0 h 863981"/>
              <a:gd name="connsiteX2" fmla="*/ 11575958 w 11584247"/>
              <a:gd name="connsiteY2" fmla="*/ 7123 h 863981"/>
              <a:gd name="connsiteX3" fmla="*/ 11345019 w 11584247"/>
              <a:gd name="connsiteY3" fmla="*/ 124938 h 863981"/>
              <a:gd name="connsiteX4" fmla="*/ 11216869 w 11584247"/>
              <a:gd name="connsiteY4" fmla="*/ 106667 h 863981"/>
              <a:gd name="connsiteX5" fmla="*/ 11164524 w 11584247"/>
              <a:gd name="connsiteY5" fmla="*/ 68135 h 863981"/>
              <a:gd name="connsiteX6" fmla="*/ 11145180 w 11584247"/>
              <a:gd name="connsiteY6" fmla="*/ 66243 h 863981"/>
              <a:gd name="connsiteX7" fmla="*/ 11106416 w 11584247"/>
              <a:gd name="connsiteY7" fmla="*/ 106767 h 863981"/>
              <a:gd name="connsiteX8" fmla="*/ 11053822 w 11584247"/>
              <a:gd name="connsiteY8" fmla="*/ 107772 h 863981"/>
              <a:gd name="connsiteX9" fmla="*/ 10991963 w 11584247"/>
              <a:gd name="connsiteY9" fmla="*/ 163440 h 863981"/>
              <a:gd name="connsiteX10" fmla="*/ 10784798 w 11584247"/>
              <a:gd name="connsiteY10" fmla="*/ 186456 h 863981"/>
              <a:gd name="connsiteX11" fmla="*/ 10727153 w 11584247"/>
              <a:gd name="connsiteY11" fmla="*/ 243863 h 863981"/>
              <a:gd name="connsiteX12" fmla="*/ 10701407 w 11584247"/>
              <a:gd name="connsiteY12" fmla="*/ 255564 h 863981"/>
              <a:gd name="connsiteX13" fmla="*/ 10660180 w 11584247"/>
              <a:gd name="connsiteY13" fmla="*/ 309868 h 863981"/>
              <a:gd name="connsiteX14" fmla="*/ 10510136 w 11584247"/>
              <a:gd name="connsiteY14" fmla="*/ 223982 h 863981"/>
              <a:gd name="connsiteX15" fmla="*/ 10310725 w 11584247"/>
              <a:gd name="connsiteY15" fmla="*/ 257181 h 863981"/>
              <a:gd name="connsiteX16" fmla="*/ 10124711 w 11584247"/>
              <a:gd name="connsiteY16" fmla="*/ 197981 h 863981"/>
              <a:gd name="connsiteX17" fmla="*/ 10016836 w 11584247"/>
              <a:gd name="connsiteY17" fmla="*/ 218259 h 863981"/>
              <a:gd name="connsiteX18" fmla="*/ 9987770 w 11584247"/>
              <a:gd name="connsiteY18" fmla="*/ 268441 h 863981"/>
              <a:gd name="connsiteX19" fmla="*/ 9712889 w 11584247"/>
              <a:gd name="connsiteY19" fmla="*/ 275231 h 863981"/>
              <a:gd name="connsiteX20" fmla="*/ 9645923 w 11584247"/>
              <a:gd name="connsiteY20" fmla="*/ 297473 h 863981"/>
              <a:gd name="connsiteX21" fmla="*/ 9580351 w 11584247"/>
              <a:gd name="connsiteY21" fmla="*/ 275174 h 863981"/>
              <a:gd name="connsiteX22" fmla="*/ 9477264 w 11584247"/>
              <a:gd name="connsiteY22" fmla="*/ 333736 h 863981"/>
              <a:gd name="connsiteX23" fmla="*/ 9323022 w 11584247"/>
              <a:gd name="connsiteY23" fmla="*/ 339499 h 863981"/>
              <a:gd name="connsiteX24" fmla="*/ 9231896 w 11584247"/>
              <a:gd name="connsiteY24" fmla="*/ 350924 h 863981"/>
              <a:gd name="connsiteX25" fmla="*/ 9199098 w 11584247"/>
              <a:gd name="connsiteY25" fmla="*/ 367794 h 863981"/>
              <a:gd name="connsiteX26" fmla="*/ 9152075 w 11584247"/>
              <a:gd name="connsiteY26" fmla="*/ 382929 h 863981"/>
              <a:gd name="connsiteX27" fmla="*/ 9070495 w 11584247"/>
              <a:gd name="connsiteY27" fmla="*/ 419337 h 863981"/>
              <a:gd name="connsiteX28" fmla="*/ 8958441 w 11584247"/>
              <a:gd name="connsiteY28" fmla="*/ 451389 h 863981"/>
              <a:gd name="connsiteX29" fmla="*/ 8869068 w 11584247"/>
              <a:gd name="connsiteY29" fmla="*/ 421230 h 863981"/>
              <a:gd name="connsiteX30" fmla="*/ 8863066 w 11584247"/>
              <a:gd name="connsiteY30" fmla="*/ 431598 h 863981"/>
              <a:gd name="connsiteX31" fmla="*/ 8805167 w 11584247"/>
              <a:gd name="connsiteY31" fmla="*/ 436877 h 863981"/>
              <a:gd name="connsiteX32" fmla="*/ 8593326 w 11584247"/>
              <a:gd name="connsiteY32" fmla="*/ 390816 h 863981"/>
              <a:gd name="connsiteX33" fmla="*/ 8480431 w 11584247"/>
              <a:gd name="connsiteY33" fmla="*/ 402916 h 863981"/>
              <a:gd name="connsiteX34" fmla="*/ 8441817 w 11584247"/>
              <a:gd name="connsiteY34" fmla="*/ 417619 h 863981"/>
              <a:gd name="connsiteX35" fmla="*/ 8377029 w 11584247"/>
              <a:gd name="connsiteY35" fmla="*/ 441608 h 863981"/>
              <a:gd name="connsiteX36" fmla="*/ 8332187 w 11584247"/>
              <a:gd name="connsiteY36" fmla="*/ 485172 h 863981"/>
              <a:gd name="connsiteX37" fmla="*/ 8276595 w 11584247"/>
              <a:gd name="connsiteY37" fmla="*/ 495073 h 863981"/>
              <a:gd name="connsiteX38" fmla="*/ 8259050 w 11584247"/>
              <a:gd name="connsiteY38" fmla="*/ 464220 h 863981"/>
              <a:gd name="connsiteX39" fmla="*/ 8201086 w 11584247"/>
              <a:gd name="connsiteY39" fmla="*/ 485570 h 863981"/>
              <a:gd name="connsiteX40" fmla="*/ 8113667 w 11584247"/>
              <a:gd name="connsiteY40" fmla="*/ 521596 h 863981"/>
              <a:gd name="connsiteX41" fmla="*/ 8062051 w 11584247"/>
              <a:gd name="connsiteY41" fmla="*/ 533812 h 863981"/>
              <a:gd name="connsiteX42" fmla="*/ 7922362 w 11584247"/>
              <a:gd name="connsiteY42" fmla="*/ 576478 h 863981"/>
              <a:gd name="connsiteX43" fmla="*/ 7783439 w 11584247"/>
              <a:gd name="connsiteY43" fmla="*/ 626299 h 863981"/>
              <a:gd name="connsiteX44" fmla="*/ 7721280 w 11584247"/>
              <a:gd name="connsiteY44" fmla="*/ 690417 h 863981"/>
              <a:gd name="connsiteX45" fmla="*/ 7713345 w 11584247"/>
              <a:gd name="connsiteY45" fmla="*/ 693363 h 863981"/>
              <a:gd name="connsiteX46" fmla="*/ 7691368 w 11584247"/>
              <a:gd name="connsiteY46" fmla="*/ 691272 h 863981"/>
              <a:gd name="connsiteX47" fmla="*/ 7683053 w 11584247"/>
              <a:gd name="connsiteY47" fmla="*/ 688814 h 863981"/>
              <a:gd name="connsiteX48" fmla="*/ 7670993 w 11584247"/>
              <a:gd name="connsiteY48" fmla="*/ 688775 h 863981"/>
              <a:gd name="connsiteX49" fmla="*/ 7670712 w 11584247"/>
              <a:gd name="connsiteY49" fmla="*/ 689306 h 863981"/>
              <a:gd name="connsiteX50" fmla="*/ 7659383 w 11584247"/>
              <a:gd name="connsiteY50" fmla="*/ 688227 h 863981"/>
              <a:gd name="connsiteX51" fmla="*/ 7603754 w 11584247"/>
              <a:gd name="connsiteY51" fmla="*/ 676226 h 863981"/>
              <a:gd name="connsiteX52" fmla="*/ 7532285 w 11584247"/>
              <a:gd name="connsiteY52" fmla="*/ 726440 h 863981"/>
              <a:gd name="connsiteX53" fmla="*/ 7502351 w 11584247"/>
              <a:gd name="connsiteY53" fmla="*/ 735020 h 863981"/>
              <a:gd name="connsiteX54" fmla="*/ 7486452 w 11584247"/>
              <a:gd name="connsiteY54" fmla="*/ 742445 h 863981"/>
              <a:gd name="connsiteX55" fmla="*/ 7485519 w 11584247"/>
              <a:gd name="connsiteY55" fmla="*/ 744742 h 863981"/>
              <a:gd name="connsiteX56" fmla="*/ 7432183 w 11584247"/>
              <a:gd name="connsiteY56" fmla="*/ 732969 h 863981"/>
              <a:gd name="connsiteX57" fmla="*/ 7425231 w 11584247"/>
              <a:gd name="connsiteY57" fmla="*/ 735688 h 863981"/>
              <a:gd name="connsiteX58" fmla="*/ 7390298 w 11584247"/>
              <a:gd name="connsiteY58" fmla="*/ 722535 h 863981"/>
              <a:gd name="connsiteX59" fmla="*/ 7372339 w 11584247"/>
              <a:gd name="connsiteY59" fmla="*/ 718662 h 863981"/>
              <a:gd name="connsiteX60" fmla="*/ 7367083 w 11584247"/>
              <a:gd name="connsiteY60" fmla="*/ 711540 h 863981"/>
              <a:gd name="connsiteX61" fmla="*/ 7340667 w 11584247"/>
              <a:gd name="connsiteY61" fmla="*/ 708883 h 863981"/>
              <a:gd name="connsiteX62" fmla="*/ 7337703 w 11584247"/>
              <a:gd name="connsiteY62" fmla="*/ 710851 h 863981"/>
              <a:gd name="connsiteX63" fmla="*/ 7315659 w 11584247"/>
              <a:gd name="connsiteY63" fmla="*/ 700203 h 863981"/>
              <a:gd name="connsiteX64" fmla="*/ 7296872 w 11584247"/>
              <a:gd name="connsiteY64" fmla="*/ 681057 h 863981"/>
              <a:gd name="connsiteX65" fmla="*/ 7073219 w 11584247"/>
              <a:gd name="connsiteY65" fmla="*/ 690480 h 863981"/>
              <a:gd name="connsiteX66" fmla="*/ 6877450 w 11584247"/>
              <a:gd name="connsiteY66" fmla="*/ 609704 h 863981"/>
              <a:gd name="connsiteX67" fmla="*/ 6756132 w 11584247"/>
              <a:gd name="connsiteY67" fmla="*/ 617104 h 863981"/>
              <a:gd name="connsiteX68" fmla="*/ 6717066 w 11584247"/>
              <a:gd name="connsiteY68" fmla="*/ 663516 h 863981"/>
              <a:gd name="connsiteX69" fmla="*/ 6414326 w 11584247"/>
              <a:gd name="connsiteY69" fmla="*/ 637792 h 863981"/>
              <a:gd name="connsiteX70" fmla="*/ 6337636 w 11584247"/>
              <a:gd name="connsiteY70" fmla="*/ 651977 h 863981"/>
              <a:gd name="connsiteX71" fmla="*/ 6268828 w 11584247"/>
              <a:gd name="connsiteY71" fmla="*/ 622080 h 863981"/>
              <a:gd name="connsiteX72" fmla="*/ 6241133 w 11584247"/>
              <a:gd name="connsiteY72" fmla="*/ 637096 h 863981"/>
              <a:gd name="connsiteX73" fmla="*/ 6236372 w 11584247"/>
              <a:gd name="connsiteY73" fmla="*/ 640150 h 863981"/>
              <a:gd name="connsiteX74" fmla="*/ 6217005 w 11584247"/>
              <a:gd name="connsiteY74" fmla="*/ 642256 h 863981"/>
              <a:gd name="connsiteX75" fmla="*/ 6211934 w 11584247"/>
              <a:gd name="connsiteY75" fmla="*/ 655497 h 863981"/>
              <a:gd name="connsiteX76" fmla="*/ 6183064 w 11584247"/>
              <a:gd name="connsiteY76" fmla="*/ 667728 h 863981"/>
              <a:gd name="connsiteX77" fmla="*/ 6147308 w 11584247"/>
              <a:gd name="connsiteY77" fmla="*/ 668073 h 863981"/>
              <a:gd name="connsiteX78" fmla="*/ 5977154 w 11584247"/>
              <a:gd name="connsiteY78" fmla="*/ 655579 h 863981"/>
              <a:gd name="connsiteX79" fmla="*/ 5875486 w 11584247"/>
              <a:gd name="connsiteY79" fmla="*/ 656164 h 863981"/>
              <a:gd name="connsiteX80" fmla="*/ 5837074 w 11584247"/>
              <a:gd name="connsiteY80" fmla="*/ 669047 h 863981"/>
              <a:gd name="connsiteX81" fmla="*/ 5783293 w 11584247"/>
              <a:gd name="connsiteY81" fmla="*/ 678526 h 863981"/>
              <a:gd name="connsiteX82" fmla="*/ 5688540 w 11584247"/>
              <a:gd name="connsiteY82" fmla="*/ 705055 h 863981"/>
              <a:gd name="connsiteX83" fmla="*/ 5560952 w 11584247"/>
              <a:gd name="connsiteY83" fmla="*/ 723655 h 863981"/>
              <a:gd name="connsiteX84" fmla="*/ 5467137 w 11584247"/>
              <a:gd name="connsiteY84" fmla="*/ 683142 h 863981"/>
              <a:gd name="connsiteX85" fmla="*/ 5459069 w 11584247"/>
              <a:gd name="connsiteY85" fmla="*/ 692731 h 863981"/>
              <a:gd name="connsiteX86" fmla="*/ 5394755 w 11584247"/>
              <a:gd name="connsiteY86" fmla="*/ 691136 h 863981"/>
              <a:gd name="connsiteX87" fmla="*/ 5168758 w 11584247"/>
              <a:gd name="connsiteY87" fmla="*/ 620360 h 863981"/>
              <a:gd name="connsiteX88" fmla="*/ 5043093 w 11584247"/>
              <a:gd name="connsiteY88" fmla="*/ 619043 h 863981"/>
              <a:gd name="connsiteX89" fmla="*/ 4998604 w 11584247"/>
              <a:gd name="connsiteY89" fmla="*/ 629087 h 863981"/>
              <a:gd name="connsiteX90" fmla="*/ 4924058 w 11584247"/>
              <a:gd name="connsiteY90" fmla="*/ 645263 h 863981"/>
              <a:gd name="connsiteX91" fmla="*/ 4868616 w 11584247"/>
              <a:gd name="connsiteY91" fmla="*/ 683240 h 863981"/>
              <a:gd name="connsiteX92" fmla="*/ 4806175 w 11584247"/>
              <a:gd name="connsiteY92" fmla="*/ 686507 h 863981"/>
              <a:gd name="connsiteX93" fmla="*/ 4791312 w 11584247"/>
              <a:gd name="connsiteY93" fmla="*/ 653788 h 863981"/>
              <a:gd name="connsiteX94" fmla="*/ 4724634 w 11584247"/>
              <a:gd name="connsiteY94" fmla="*/ 668150 h 863981"/>
              <a:gd name="connsiteX95" fmla="*/ 4623526 w 11584247"/>
              <a:gd name="connsiteY95" fmla="*/ 693607 h 863981"/>
              <a:gd name="connsiteX96" fmla="*/ 4565119 w 11584247"/>
              <a:gd name="connsiteY96" fmla="*/ 699644 h 863981"/>
              <a:gd name="connsiteX97" fmla="*/ 4405682 w 11584247"/>
              <a:gd name="connsiteY97" fmla="*/ 725524 h 863981"/>
              <a:gd name="connsiteX98" fmla="*/ 4246062 w 11584247"/>
              <a:gd name="connsiteY98" fmla="*/ 758603 h 863981"/>
              <a:gd name="connsiteX99" fmla="*/ 4151948 w 11584247"/>
              <a:gd name="connsiteY99" fmla="*/ 818594 h 863981"/>
              <a:gd name="connsiteX100" fmla="*/ 4020693 w 11584247"/>
              <a:gd name="connsiteY100" fmla="*/ 841422 h 863981"/>
              <a:gd name="connsiteX101" fmla="*/ 3998789 w 11584247"/>
              <a:gd name="connsiteY101" fmla="*/ 851161 h 863981"/>
              <a:gd name="connsiteX102" fmla="*/ 3968135 w 11584247"/>
              <a:gd name="connsiteY102" fmla="*/ 845925 h 863981"/>
              <a:gd name="connsiteX103" fmla="*/ 3845234 w 11584247"/>
              <a:gd name="connsiteY103" fmla="*/ 823068 h 863981"/>
              <a:gd name="connsiteX104" fmla="*/ 3748200 w 11584247"/>
              <a:gd name="connsiteY104" fmla="*/ 788335 h 863981"/>
              <a:gd name="connsiteX105" fmla="*/ 3628646 w 11584247"/>
              <a:gd name="connsiteY105" fmla="*/ 815284 h 863981"/>
              <a:gd name="connsiteX106" fmla="*/ 3555292 w 11584247"/>
              <a:gd name="connsiteY106" fmla="*/ 808248 h 863981"/>
              <a:gd name="connsiteX107" fmla="*/ 3434444 w 11584247"/>
              <a:gd name="connsiteY107" fmla="*/ 760907 h 863981"/>
              <a:gd name="connsiteX108" fmla="*/ 3276756 w 11584247"/>
              <a:gd name="connsiteY108" fmla="*/ 777750 h 863981"/>
              <a:gd name="connsiteX109" fmla="*/ 3245335 w 11584247"/>
              <a:gd name="connsiteY109" fmla="*/ 828674 h 863981"/>
              <a:gd name="connsiteX110" fmla="*/ 3202324 w 11584247"/>
              <a:gd name="connsiteY110" fmla="*/ 859861 h 863981"/>
              <a:gd name="connsiteX111" fmla="*/ 3182139 w 11584247"/>
              <a:gd name="connsiteY111" fmla="*/ 789189 h 863981"/>
              <a:gd name="connsiteX112" fmla="*/ 3044242 w 11584247"/>
              <a:gd name="connsiteY112" fmla="*/ 738181 h 863981"/>
              <a:gd name="connsiteX113" fmla="*/ 2975529 w 11584247"/>
              <a:gd name="connsiteY113" fmla="*/ 720730 h 863981"/>
              <a:gd name="connsiteX114" fmla="*/ 2868812 w 11584247"/>
              <a:gd name="connsiteY114" fmla="*/ 709829 h 863981"/>
              <a:gd name="connsiteX115" fmla="*/ 2836257 w 11584247"/>
              <a:gd name="connsiteY115" fmla="*/ 703641 h 863981"/>
              <a:gd name="connsiteX116" fmla="*/ 2511817 w 11584247"/>
              <a:gd name="connsiteY116" fmla="*/ 610129 h 863981"/>
              <a:gd name="connsiteX117" fmla="*/ 2323450 w 11584247"/>
              <a:gd name="connsiteY117" fmla="*/ 692063 h 863981"/>
              <a:gd name="connsiteX118" fmla="*/ 2112485 w 11584247"/>
              <a:gd name="connsiteY118" fmla="*/ 710292 h 863981"/>
              <a:gd name="connsiteX119" fmla="*/ 2047386 w 11584247"/>
              <a:gd name="connsiteY119" fmla="*/ 669854 h 863981"/>
              <a:gd name="connsiteX120" fmla="*/ 2014871 w 11584247"/>
              <a:gd name="connsiteY120" fmla="*/ 671556 h 863981"/>
              <a:gd name="connsiteX121" fmla="*/ 1961527 w 11584247"/>
              <a:gd name="connsiteY121" fmla="*/ 678730 h 863981"/>
              <a:gd name="connsiteX122" fmla="*/ 1878931 w 11584247"/>
              <a:gd name="connsiteY122" fmla="*/ 661482 h 863981"/>
              <a:gd name="connsiteX123" fmla="*/ 1713886 w 11584247"/>
              <a:gd name="connsiteY123" fmla="*/ 668713 h 863981"/>
              <a:gd name="connsiteX124" fmla="*/ 1434049 w 11584247"/>
              <a:gd name="connsiteY124" fmla="*/ 595668 h 863981"/>
              <a:gd name="connsiteX125" fmla="*/ 1177354 w 11584247"/>
              <a:gd name="connsiteY125" fmla="*/ 614359 h 863981"/>
              <a:gd name="connsiteX126" fmla="*/ 1088947 w 11584247"/>
              <a:gd name="connsiteY126" fmla="*/ 617056 h 863981"/>
              <a:gd name="connsiteX127" fmla="*/ 998946 w 11584247"/>
              <a:gd name="connsiteY127" fmla="*/ 688407 h 863981"/>
              <a:gd name="connsiteX128" fmla="*/ 850523 w 11584247"/>
              <a:gd name="connsiteY128" fmla="*/ 684071 h 863981"/>
              <a:gd name="connsiteX129" fmla="*/ 775514 w 11584247"/>
              <a:gd name="connsiteY129" fmla="*/ 737451 h 863981"/>
              <a:gd name="connsiteX130" fmla="*/ 603494 w 11584247"/>
              <a:gd name="connsiteY130" fmla="*/ 710500 h 863981"/>
              <a:gd name="connsiteX131" fmla="*/ 564233 w 11584247"/>
              <a:gd name="connsiteY131" fmla="*/ 721324 h 863981"/>
              <a:gd name="connsiteX132" fmla="*/ 511527 w 11584247"/>
              <a:gd name="connsiteY132" fmla="*/ 744248 h 863981"/>
              <a:gd name="connsiteX133" fmla="*/ 337049 w 11584247"/>
              <a:gd name="connsiteY133" fmla="*/ 755307 h 863981"/>
              <a:gd name="connsiteX134" fmla="*/ 218766 w 11584247"/>
              <a:gd name="connsiteY134" fmla="*/ 732207 h 863981"/>
              <a:gd name="connsiteX135" fmla="*/ 104041 w 11584247"/>
              <a:gd name="connsiteY135" fmla="*/ 738210 h 863981"/>
              <a:gd name="connsiteX136" fmla="*/ 15455 w 11584247"/>
              <a:gd name="connsiteY136" fmla="*/ 751614 h 863981"/>
              <a:gd name="connsiteX137" fmla="*/ 0 w 11584247"/>
              <a:gd name="connsiteY137" fmla="*/ 741620 h 86398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10016836 w 11584247"/>
              <a:gd name="connsiteY17" fmla="*/ 218259 h 851161"/>
              <a:gd name="connsiteX18" fmla="*/ 9987770 w 11584247"/>
              <a:gd name="connsiteY18" fmla="*/ 268441 h 851161"/>
              <a:gd name="connsiteX19" fmla="*/ 9712889 w 11584247"/>
              <a:gd name="connsiteY19" fmla="*/ 275231 h 851161"/>
              <a:gd name="connsiteX20" fmla="*/ 9645923 w 11584247"/>
              <a:gd name="connsiteY20" fmla="*/ 297473 h 851161"/>
              <a:gd name="connsiteX21" fmla="*/ 9580351 w 11584247"/>
              <a:gd name="connsiteY21" fmla="*/ 275174 h 851161"/>
              <a:gd name="connsiteX22" fmla="*/ 9477264 w 11584247"/>
              <a:gd name="connsiteY22" fmla="*/ 333736 h 851161"/>
              <a:gd name="connsiteX23" fmla="*/ 9323022 w 11584247"/>
              <a:gd name="connsiteY23" fmla="*/ 339499 h 851161"/>
              <a:gd name="connsiteX24" fmla="*/ 9231896 w 11584247"/>
              <a:gd name="connsiteY24" fmla="*/ 350924 h 851161"/>
              <a:gd name="connsiteX25" fmla="*/ 9199098 w 11584247"/>
              <a:gd name="connsiteY25" fmla="*/ 367794 h 851161"/>
              <a:gd name="connsiteX26" fmla="*/ 9152075 w 11584247"/>
              <a:gd name="connsiteY26" fmla="*/ 382929 h 851161"/>
              <a:gd name="connsiteX27" fmla="*/ 9070495 w 11584247"/>
              <a:gd name="connsiteY27" fmla="*/ 419337 h 851161"/>
              <a:gd name="connsiteX28" fmla="*/ 8958441 w 11584247"/>
              <a:gd name="connsiteY28" fmla="*/ 451389 h 851161"/>
              <a:gd name="connsiteX29" fmla="*/ 8869068 w 11584247"/>
              <a:gd name="connsiteY29" fmla="*/ 421230 h 851161"/>
              <a:gd name="connsiteX30" fmla="*/ 8863066 w 11584247"/>
              <a:gd name="connsiteY30" fmla="*/ 431598 h 851161"/>
              <a:gd name="connsiteX31" fmla="*/ 8805167 w 11584247"/>
              <a:gd name="connsiteY31" fmla="*/ 436877 h 851161"/>
              <a:gd name="connsiteX32" fmla="*/ 8593326 w 11584247"/>
              <a:gd name="connsiteY32" fmla="*/ 390816 h 851161"/>
              <a:gd name="connsiteX33" fmla="*/ 8480431 w 11584247"/>
              <a:gd name="connsiteY33" fmla="*/ 402916 h 851161"/>
              <a:gd name="connsiteX34" fmla="*/ 8441817 w 11584247"/>
              <a:gd name="connsiteY34" fmla="*/ 417619 h 851161"/>
              <a:gd name="connsiteX35" fmla="*/ 8377029 w 11584247"/>
              <a:gd name="connsiteY35" fmla="*/ 441608 h 851161"/>
              <a:gd name="connsiteX36" fmla="*/ 8332187 w 11584247"/>
              <a:gd name="connsiteY36" fmla="*/ 485172 h 851161"/>
              <a:gd name="connsiteX37" fmla="*/ 8276595 w 11584247"/>
              <a:gd name="connsiteY37" fmla="*/ 495073 h 851161"/>
              <a:gd name="connsiteX38" fmla="*/ 8259050 w 11584247"/>
              <a:gd name="connsiteY38" fmla="*/ 464220 h 851161"/>
              <a:gd name="connsiteX39" fmla="*/ 8201086 w 11584247"/>
              <a:gd name="connsiteY39" fmla="*/ 485570 h 851161"/>
              <a:gd name="connsiteX40" fmla="*/ 8113667 w 11584247"/>
              <a:gd name="connsiteY40" fmla="*/ 521596 h 851161"/>
              <a:gd name="connsiteX41" fmla="*/ 8062051 w 11584247"/>
              <a:gd name="connsiteY41" fmla="*/ 533812 h 851161"/>
              <a:gd name="connsiteX42" fmla="*/ 7922362 w 11584247"/>
              <a:gd name="connsiteY42" fmla="*/ 576478 h 851161"/>
              <a:gd name="connsiteX43" fmla="*/ 7783439 w 11584247"/>
              <a:gd name="connsiteY43" fmla="*/ 626299 h 851161"/>
              <a:gd name="connsiteX44" fmla="*/ 7721280 w 11584247"/>
              <a:gd name="connsiteY44" fmla="*/ 690417 h 851161"/>
              <a:gd name="connsiteX45" fmla="*/ 7713345 w 11584247"/>
              <a:gd name="connsiteY45" fmla="*/ 693363 h 851161"/>
              <a:gd name="connsiteX46" fmla="*/ 7691368 w 11584247"/>
              <a:gd name="connsiteY46" fmla="*/ 691272 h 851161"/>
              <a:gd name="connsiteX47" fmla="*/ 7683053 w 11584247"/>
              <a:gd name="connsiteY47" fmla="*/ 688814 h 851161"/>
              <a:gd name="connsiteX48" fmla="*/ 7670993 w 11584247"/>
              <a:gd name="connsiteY48" fmla="*/ 688775 h 851161"/>
              <a:gd name="connsiteX49" fmla="*/ 7670712 w 11584247"/>
              <a:gd name="connsiteY49" fmla="*/ 689306 h 851161"/>
              <a:gd name="connsiteX50" fmla="*/ 7659383 w 11584247"/>
              <a:gd name="connsiteY50" fmla="*/ 688227 h 851161"/>
              <a:gd name="connsiteX51" fmla="*/ 7603754 w 11584247"/>
              <a:gd name="connsiteY51" fmla="*/ 676226 h 851161"/>
              <a:gd name="connsiteX52" fmla="*/ 7532285 w 11584247"/>
              <a:gd name="connsiteY52" fmla="*/ 726440 h 851161"/>
              <a:gd name="connsiteX53" fmla="*/ 7502351 w 11584247"/>
              <a:gd name="connsiteY53" fmla="*/ 735020 h 851161"/>
              <a:gd name="connsiteX54" fmla="*/ 7486452 w 11584247"/>
              <a:gd name="connsiteY54" fmla="*/ 742445 h 851161"/>
              <a:gd name="connsiteX55" fmla="*/ 7485519 w 11584247"/>
              <a:gd name="connsiteY55" fmla="*/ 744742 h 851161"/>
              <a:gd name="connsiteX56" fmla="*/ 7432183 w 11584247"/>
              <a:gd name="connsiteY56" fmla="*/ 732969 h 851161"/>
              <a:gd name="connsiteX57" fmla="*/ 7425231 w 11584247"/>
              <a:gd name="connsiteY57" fmla="*/ 735688 h 851161"/>
              <a:gd name="connsiteX58" fmla="*/ 7390298 w 11584247"/>
              <a:gd name="connsiteY58" fmla="*/ 722535 h 851161"/>
              <a:gd name="connsiteX59" fmla="*/ 7372339 w 11584247"/>
              <a:gd name="connsiteY59" fmla="*/ 718662 h 851161"/>
              <a:gd name="connsiteX60" fmla="*/ 7367083 w 11584247"/>
              <a:gd name="connsiteY60" fmla="*/ 711540 h 851161"/>
              <a:gd name="connsiteX61" fmla="*/ 7340667 w 11584247"/>
              <a:gd name="connsiteY61" fmla="*/ 708883 h 851161"/>
              <a:gd name="connsiteX62" fmla="*/ 7337703 w 11584247"/>
              <a:gd name="connsiteY62" fmla="*/ 710851 h 851161"/>
              <a:gd name="connsiteX63" fmla="*/ 7315659 w 11584247"/>
              <a:gd name="connsiteY63" fmla="*/ 700203 h 851161"/>
              <a:gd name="connsiteX64" fmla="*/ 7296872 w 11584247"/>
              <a:gd name="connsiteY64" fmla="*/ 681057 h 851161"/>
              <a:gd name="connsiteX65" fmla="*/ 7073219 w 11584247"/>
              <a:gd name="connsiteY65" fmla="*/ 690480 h 851161"/>
              <a:gd name="connsiteX66" fmla="*/ 6877450 w 11584247"/>
              <a:gd name="connsiteY66" fmla="*/ 609704 h 851161"/>
              <a:gd name="connsiteX67" fmla="*/ 6756132 w 11584247"/>
              <a:gd name="connsiteY67" fmla="*/ 617104 h 851161"/>
              <a:gd name="connsiteX68" fmla="*/ 6717066 w 11584247"/>
              <a:gd name="connsiteY68" fmla="*/ 663516 h 851161"/>
              <a:gd name="connsiteX69" fmla="*/ 6414326 w 11584247"/>
              <a:gd name="connsiteY69" fmla="*/ 637792 h 851161"/>
              <a:gd name="connsiteX70" fmla="*/ 6337636 w 11584247"/>
              <a:gd name="connsiteY70" fmla="*/ 651977 h 851161"/>
              <a:gd name="connsiteX71" fmla="*/ 6268828 w 11584247"/>
              <a:gd name="connsiteY71" fmla="*/ 622080 h 851161"/>
              <a:gd name="connsiteX72" fmla="*/ 6241133 w 11584247"/>
              <a:gd name="connsiteY72" fmla="*/ 637096 h 851161"/>
              <a:gd name="connsiteX73" fmla="*/ 6236372 w 11584247"/>
              <a:gd name="connsiteY73" fmla="*/ 640150 h 851161"/>
              <a:gd name="connsiteX74" fmla="*/ 6217005 w 11584247"/>
              <a:gd name="connsiteY74" fmla="*/ 642256 h 851161"/>
              <a:gd name="connsiteX75" fmla="*/ 6211934 w 11584247"/>
              <a:gd name="connsiteY75" fmla="*/ 655497 h 851161"/>
              <a:gd name="connsiteX76" fmla="*/ 6183064 w 11584247"/>
              <a:gd name="connsiteY76" fmla="*/ 667728 h 851161"/>
              <a:gd name="connsiteX77" fmla="*/ 6147308 w 11584247"/>
              <a:gd name="connsiteY77" fmla="*/ 668073 h 851161"/>
              <a:gd name="connsiteX78" fmla="*/ 5977154 w 11584247"/>
              <a:gd name="connsiteY78" fmla="*/ 655579 h 851161"/>
              <a:gd name="connsiteX79" fmla="*/ 5875486 w 11584247"/>
              <a:gd name="connsiteY79" fmla="*/ 656164 h 851161"/>
              <a:gd name="connsiteX80" fmla="*/ 5837074 w 11584247"/>
              <a:gd name="connsiteY80" fmla="*/ 669047 h 851161"/>
              <a:gd name="connsiteX81" fmla="*/ 5783293 w 11584247"/>
              <a:gd name="connsiteY81" fmla="*/ 678526 h 851161"/>
              <a:gd name="connsiteX82" fmla="*/ 5688540 w 11584247"/>
              <a:gd name="connsiteY82" fmla="*/ 705055 h 851161"/>
              <a:gd name="connsiteX83" fmla="*/ 5560952 w 11584247"/>
              <a:gd name="connsiteY83" fmla="*/ 723655 h 851161"/>
              <a:gd name="connsiteX84" fmla="*/ 5467137 w 11584247"/>
              <a:gd name="connsiteY84" fmla="*/ 683142 h 851161"/>
              <a:gd name="connsiteX85" fmla="*/ 5459069 w 11584247"/>
              <a:gd name="connsiteY85" fmla="*/ 692731 h 851161"/>
              <a:gd name="connsiteX86" fmla="*/ 5394755 w 11584247"/>
              <a:gd name="connsiteY86" fmla="*/ 691136 h 851161"/>
              <a:gd name="connsiteX87" fmla="*/ 5168758 w 11584247"/>
              <a:gd name="connsiteY87" fmla="*/ 620360 h 851161"/>
              <a:gd name="connsiteX88" fmla="*/ 5043093 w 11584247"/>
              <a:gd name="connsiteY88" fmla="*/ 619043 h 851161"/>
              <a:gd name="connsiteX89" fmla="*/ 4998604 w 11584247"/>
              <a:gd name="connsiteY89" fmla="*/ 629087 h 851161"/>
              <a:gd name="connsiteX90" fmla="*/ 4924058 w 11584247"/>
              <a:gd name="connsiteY90" fmla="*/ 645263 h 851161"/>
              <a:gd name="connsiteX91" fmla="*/ 4868616 w 11584247"/>
              <a:gd name="connsiteY91" fmla="*/ 683240 h 851161"/>
              <a:gd name="connsiteX92" fmla="*/ 4806175 w 11584247"/>
              <a:gd name="connsiteY92" fmla="*/ 686507 h 851161"/>
              <a:gd name="connsiteX93" fmla="*/ 4791312 w 11584247"/>
              <a:gd name="connsiteY93" fmla="*/ 653788 h 851161"/>
              <a:gd name="connsiteX94" fmla="*/ 4724634 w 11584247"/>
              <a:gd name="connsiteY94" fmla="*/ 668150 h 851161"/>
              <a:gd name="connsiteX95" fmla="*/ 4623526 w 11584247"/>
              <a:gd name="connsiteY95" fmla="*/ 693607 h 851161"/>
              <a:gd name="connsiteX96" fmla="*/ 4565119 w 11584247"/>
              <a:gd name="connsiteY96" fmla="*/ 699644 h 851161"/>
              <a:gd name="connsiteX97" fmla="*/ 4405682 w 11584247"/>
              <a:gd name="connsiteY97" fmla="*/ 725524 h 851161"/>
              <a:gd name="connsiteX98" fmla="*/ 4246062 w 11584247"/>
              <a:gd name="connsiteY98" fmla="*/ 758603 h 851161"/>
              <a:gd name="connsiteX99" fmla="*/ 4151948 w 11584247"/>
              <a:gd name="connsiteY99" fmla="*/ 818594 h 851161"/>
              <a:gd name="connsiteX100" fmla="*/ 4020693 w 11584247"/>
              <a:gd name="connsiteY100" fmla="*/ 841422 h 851161"/>
              <a:gd name="connsiteX101" fmla="*/ 3998789 w 11584247"/>
              <a:gd name="connsiteY101" fmla="*/ 851161 h 851161"/>
              <a:gd name="connsiteX102" fmla="*/ 3968135 w 11584247"/>
              <a:gd name="connsiteY102" fmla="*/ 845925 h 851161"/>
              <a:gd name="connsiteX103" fmla="*/ 3845234 w 11584247"/>
              <a:gd name="connsiteY103" fmla="*/ 823068 h 851161"/>
              <a:gd name="connsiteX104" fmla="*/ 3748200 w 11584247"/>
              <a:gd name="connsiteY104" fmla="*/ 788335 h 851161"/>
              <a:gd name="connsiteX105" fmla="*/ 3628646 w 11584247"/>
              <a:gd name="connsiteY105" fmla="*/ 815284 h 851161"/>
              <a:gd name="connsiteX106" fmla="*/ 3555292 w 11584247"/>
              <a:gd name="connsiteY106" fmla="*/ 808248 h 851161"/>
              <a:gd name="connsiteX107" fmla="*/ 3434444 w 11584247"/>
              <a:gd name="connsiteY107" fmla="*/ 760907 h 851161"/>
              <a:gd name="connsiteX108" fmla="*/ 3276756 w 11584247"/>
              <a:gd name="connsiteY108" fmla="*/ 777750 h 851161"/>
              <a:gd name="connsiteX109" fmla="*/ 3245335 w 11584247"/>
              <a:gd name="connsiteY109" fmla="*/ 828674 h 851161"/>
              <a:gd name="connsiteX110" fmla="*/ 3182139 w 11584247"/>
              <a:gd name="connsiteY110" fmla="*/ 789189 h 851161"/>
              <a:gd name="connsiteX111" fmla="*/ 3044242 w 11584247"/>
              <a:gd name="connsiteY111" fmla="*/ 738181 h 851161"/>
              <a:gd name="connsiteX112" fmla="*/ 2975529 w 11584247"/>
              <a:gd name="connsiteY112" fmla="*/ 720730 h 851161"/>
              <a:gd name="connsiteX113" fmla="*/ 2868812 w 11584247"/>
              <a:gd name="connsiteY113" fmla="*/ 709829 h 851161"/>
              <a:gd name="connsiteX114" fmla="*/ 2836257 w 11584247"/>
              <a:gd name="connsiteY114" fmla="*/ 703641 h 851161"/>
              <a:gd name="connsiteX115" fmla="*/ 2511817 w 11584247"/>
              <a:gd name="connsiteY115" fmla="*/ 610129 h 851161"/>
              <a:gd name="connsiteX116" fmla="*/ 2323450 w 11584247"/>
              <a:gd name="connsiteY116" fmla="*/ 692063 h 851161"/>
              <a:gd name="connsiteX117" fmla="*/ 2112485 w 11584247"/>
              <a:gd name="connsiteY117" fmla="*/ 710292 h 851161"/>
              <a:gd name="connsiteX118" fmla="*/ 2047386 w 11584247"/>
              <a:gd name="connsiteY118" fmla="*/ 669854 h 851161"/>
              <a:gd name="connsiteX119" fmla="*/ 2014871 w 11584247"/>
              <a:gd name="connsiteY119" fmla="*/ 671556 h 851161"/>
              <a:gd name="connsiteX120" fmla="*/ 1961527 w 11584247"/>
              <a:gd name="connsiteY120" fmla="*/ 678730 h 851161"/>
              <a:gd name="connsiteX121" fmla="*/ 1878931 w 11584247"/>
              <a:gd name="connsiteY121" fmla="*/ 661482 h 851161"/>
              <a:gd name="connsiteX122" fmla="*/ 1713886 w 11584247"/>
              <a:gd name="connsiteY122" fmla="*/ 668713 h 851161"/>
              <a:gd name="connsiteX123" fmla="*/ 1434049 w 11584247"/>
              <a:gd name="connsiteY123" fmla="*/ 595668 h 851161"/>
              <a:gd name="connsiteX124" fmla="*/ 1177354 w 11584247"/>
              <a:gd name="connsiteY124" fmla="*/ 614359 h 851161"/>
              <a:gd name="connsiteX125" fmla="*/ 1088947 w 11584247"/>
              <a:gd name="connsiteY125" fmla="*/ 617056 h 851161"/>
              <a:gd name="connsiteX126" fmla="*/ 998946 w 11584247"/>
              <a:gd name="connsiteY126" fmla="*/ 688407 h 851161"/>
              <a:gd name="connsiteX127" fmla="*/ 850523 w 11584247"/>
              <a:gd name="connsiteY127" fmla="*/ 684071 h 851161"/>
              <a:gd name="connsiteX128" fmla="*/ 775514 w 11584247"/>
              <a:gd name="connsiteY128" fmla="*/ 737451 h 851161"/>
              <a:gd name="connsiteX129" fmla="*/ 603494 w 11584247"/>
              <a:gd name="connsiteY129" fmla="*/ 710500 h 851161"/>
              <a:gd name="connsiteX130" fmla="*/ 564233 w 11584247"/>
              <a:gd name="connsiteY130" fmla="*/ 721324 h 851161"/>
              <a:gd name="connsiteX131" fmla="*/ 511527 w 11584247"/>
              <a:gd name="connsiteY131" fmla="*/ 744248 h 851161"/>
              <a:gd name="connsiteX132" fmla="*/ 337049 w 11584247"/>
              <a:gd name="connsiteY132" fmla="*/ 755307 h 851161"/>
              <a:gd name="connsiteX133" fmla="*/ 218766 w 11584247"/>
              <a:gd name="connsiteY133" fmla="*/ 732207 h 851161"/>
              <a:gd name="connsiteX134" fmla="*/ 104041 w 11584247"/>
              <a:gd name="connsiteY134" fmla="*/ 738210 h 851161"/>
              <a:gd name="connsiteX135" fmla="*/ 15455 w 11584247"/>
              <a:gd name="connsiteY135" fmla="*/ 751614 h 851161"/>
              <a:gd name="connsiteX136" fmla="*/ 0 w 11584247"/>
              <a:gd name="connsiteY136" fmla="*/ 741620 h 851161"/>
              <a:gd name="connsiteX137" fmla="*/ 0 w 11584247"/>
              <a:gd name="connsiteY137"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10016836 w 11584247"/>
              <a:gd name="connsiteY17" fmla="*/ 218259 h 851161"/>
              <a:gd name="connsiteX18" fmla="*/ 9987770 w 11584247"/>
              <a:gd name="connsiteY18" fmla="*/ 268441 h 851161"/>
              <a:gd name="connsiteX19" fmla="*/ 9712889 w 11584247"/>
              <a:gd name="connsiteY19" fmla="*/ 275231 h 851161"/>
              <a:gd name="connsiteX20" fmla="*/ 9645923 w 11584247"/>
              <a:gd name="connsiteY20" fmla="*/ 297473 h 851161"/>
              <a:gd name="connsiteX21" fmla="*/ 9580351 w 11584247"/>
              <a:gd name="connsiteY21" fmla="*/ 275174 h 851161"/>
              <a:gd name="connsiteX22" fmla="*/ 9477264 w 11584247"/>
              <a:gd name="connsiteY22" fmla="*/ 333736 h 851161"/>
              <a:gd name="connsiteX23" fmla="*/ 9323022 w 11584247"/>
              <a:gd name="connsiteY23" fmla="*/ 339499 h 851161"/>
              <a:gd name="connsiteX24" fmla="*/ 9231896 w 11584247"/>
              <a:gd name="connsiteY24" fmla="*/ 350924 h 851161"/>
              <a:gd name="connsiteX25" fmla="*/ 9199098 w 11584247"/>
              <a:gd name="connsiteY25" fmla="*/ 367794 h 851161"/>
              <a:gd name="connsiteX26" fmla="*/ 9152075 w 11584247"/>
              <a:gd name="connsiteY26" fmla="*/ 382929 h 851161"/>
              <a:gd name="connsiteX27" fmla="*/ 9070495 w 11584247"/>
              <a:gd name="connsiteY27" fmla="*/ 419337 h 851161"/>
              <a:gd name="connsiteX28" fmla="*/ 8958441 w 11584247"/>
              <a:gd name="connsiteY28" fmla="*/ 451389 h 851161"/>
              <a:gd name="connsiteX29" fmla="*/ 8869068 w 11584247"/>
              <a:gd name="connsiteY29" fmla="*/ 421230 h 851161"/>
              <a:gd name="connsiteX30" fmla="*/ 8863066 w 11584247"/>
              <a:gd name="connsiteY30" fmla="*/ 431598 h 851161"/>
              <a:gd name="connsiteX31" fmla="*/ 8805167 w 11584247"/>
              <a:gd name="connsiteY31" fmla="*/ 436877 h 851161"/>
              <a:gd name="connsiteX32" fmla="*/ 8593326 w 11584247"/>
              <a:gd name="connsiteY32" fmla="*/ 390816 h 851161"/>
              <a:gd name="connsiteX33" fmla="*/ 8480431 w 11584247"/>
              <a:gd name="connsiteY33" fmla="*/ 402916 h 851161"/>
              <a:gd name="connsiteX34" fmla="*/ 8441817 w 11584247"/>
              <a:gd name="connsiteY34" fmla="*/ 417619 h 851161"/>
              <a:gd name="connsiteX35" fmla="*/ 8377029 w 11584247"/>
              <a:gd name="connsiteY35" fmla="*/ 441608 h 851161"/>
              <a:gd name="connsiteX36" fmla="*/ 8332187 w 11584247"/>
              <a:gd name="connsiteY36" fmla="*/ 485172 h 851161"/>
              <a:gd name="connsiteX37" fmla="*/ 8276595 w 11584247"/>
              <a:gd name="connsiteY37" fmla="*/ 495073 h 851161"/>
              <a:gd name="connsiteX38" fmla="*/ 8259050 w 11584247"/>
              <a:gd name="connsiteY38" fmla="*/ 464220 h 851161"/>
              <a:gd name="connsiteX39" fmla="*/ 8201086 w 11584247"/>
              <a:gd name="connsiteY39" fmla="*/ 485570 h 851161"/>
              <a:gd name="connsiteX40" fmla="*/ 8113667 w 11584247"/>
              <a:gd name="connsiteY40" fmla="*/ 521596 h 851161"/>
              <a:gd name="connsiteX41" fmla="*/ 8062051 w 11584247"/>
              <a:gd name="connsiteY41" fmla="*/ 533812 h 851161"/>
              <a:gd name="connsiteX42" fmla="*/ 7922362 w 11584247"/>
              <a:gd name="connsiteY42" fmla="*/ 576478 h 851161"/>
              <a:gd name="connsiteX43" fmla="*/ 7783439 w 11584247"/>
              <a:gd name="connsiteY43" fmla="*/ 626299 h 851161"/>
              <a:gd name="connsiteX44" fmla="*/ 7721280 w 11584247"/>
              <a:gd name="connsiteY44" fmla="*/ 690417 h 851161"/>
              <a:gd name="connsiteX45" fmla="*/ 7713345 w 11584247"/>
              <a:gd name="connsiteY45" fmla="*/ 693363 h 851161"/>
              <a:gd name="connsiteX46" fmla="*/ 7691368 w 11584247"/>
              <a:gd name="connsiteY46" fmla="*/ 691272 h 851161"/>
              <a:gd name="connsiteX47" fmla="*/ 7683053 w 11584247"/>
              <a:gd name="connsiteY47" fmla="*/ 688814 h 851161"/>
              <a:gd name="connsiteX48" fmla="*/ 7670993 w 11584247"/>
              <a:gd name="connsiteY48" fmla="*/ 688775 h 851161"/>
              <a:gd name="connsiteX49" fmla="*/ 7670712 w 11584247"/>
              <a:gd name="connsiteY49" fmla="*/ 689306 h 851161"/>
              <a:gd name="connsiteX50" fmla="*/ 7659383 w 11584247"/>
              <a:gd name="connsiteY50" fmla="*/ 688227 h 851161"/>
              <a:gd name="connsiteX51" fmla="*/ 7603754 w 11584247"/>
              <a:gd name="connsiteY51" fmla="*/ 676226 h 851161"/>
              <a:gd name="connsiteX52" fmla="*/ 7532285 w 11584247"/>
              <a:gd name="connsiteY52" fmla="*/ 726440 h 851161"/>
              <a:gd name="connsiteX53" fmla="*/ 7502351 w 11584247"/>
              <a:gd name="connsiteY53" fmla="*/ 735020 h 851161"/>
              <a:gd name="connsiteX54" fmla="*/ 7486452 w 11584247"/>
              <a:gd name="connsiteY54" fmla="*/ 742445 h 851161"/>
              <a:gd name="connsiteX55" fmla="*/ 7485519 w 11584247"/>
              <a:gd name="connsiteY55" fmla="*/ 744742 h 851161"/>
              <a:gd name="connsiteX56" fmla="*/ 7432183 w 11584247"/>
              <a:gd name="connsiteY56" fmla="*/ 732969 h 851161"/>
              <a:gd name="connsiteX57" fmla="*/ 7425231 w 11584247"/>
              <a:gd name="connsiteY57" fmla="*/ 735688 h 851161"/>
              <a:gd name="connsiteX58" fmla="*/ 7390298 w 11584247"/>
              <a:gd name="connsiteY58" fmla="*/ 722535 h 851161"/>
              <a:gd name="connsiteX59" fmla="*/ 7372339 w 11584247"/>
              <a:gd name="connsiteY59" fmla="*/ 718662 h 851161"/>
              <a:gd name="connsiteX60" fmla="*/ 7367083 w 11584247"/>
              <a:gd name="connsiteY60" fmla="*/ 711540 h 851161"/>
              <a:gd name="connsiteX61" fmla="*/ 7340667 w 11584247"/>
              <a:gd name="connsiteY61" fmla="*/ 708883 h 851161"/>
              <a:gd name="connsiteX62" fmla="*/ 7337703 w 11584247"/>
              <a:gd name="connsiteY62" fmla="*/ 710851 h 851161"/>
              <a:gd name="connsiteX63" fmla="*/ 7315659 w 11584247"/>
              <a:gd name="connsiteY63" fmla="*/ 700203 h 851161"/>
              <a:gd name="connsiteX64" fmla="*/ 7296872 w 11584247"/>
              <a:gd name="connsiteY64" fmla="*/ 681057 h 851161"/>
              <a:gd name="connsiteX65" fmla="*/ 7073219 w 11584247"/>
              <a:gd name="connsiteY65" fmla="*/ 690480 h 851161"/>
              <a:gd name="connsiteX66" fmla="*/ 6877450 w 11584247"/>
              <a:gd name="connsiteY66" fmla="*/ 609704 h 851161"/>
              <a:gd name="connsiteX67" fmla="*/ 6756132 w 11584247"/>
              <a:gd name="connsiteY67" fmla="*/ 617104 h 851161"/>
              <a:gd name="connsiteX68" fmla="*/ 6717066 w 11584247"/>
              <a:gd name="connsiteY68" fmla="*/ 663516 h 851161"/>
              <a:gd name="connsiteX69" fmla="*/ 6414326 w 11584247"/>
              <a:gd name="connsiteY69" fmla="*/ 637792 h 851161"/>
              <a:gd name="connsiteX70" fmla="*/ 6337636 w 11584247"/>
              <a:gd name="connsiteY70" fmla="*/ 651977 h 851161"/>
              <a:gd name="connsiteX71" fmla="*/ 6268828 w 11584247"/>
              <a:gd name="connsiteY71" fmla="*/ 622080 h 851161"/>
              <a:gd name="connsiteX72" fmla="*/ 6241133 w 11584247"/>
              <a:gd name="connsiteY72" fmla="*/ 637096 h 851161"/>
              <a:gd name="connsiteX73" fmla="*/ 6236372 w 11584247"/>
              <a:gd name="connsiteY73" fmla="*/ 640150 h 851161"/>
              <a:gd name="connsiteX74" fmla="*/ 6217005 w 11584247"/>
              <a:gd name="connsiteY74" fmla="*/ 642256 h 851161"/>
              <a:gd name="connsiteX75" fmla="*/ 6211934 w 11584247"/>
              <a:gd name="connsiteY75" fmla="*/ 655497 h 851161"/>
              <a:gd name="connsiteX76" fmla="*/ 6183064 w 11584247"/>
              <a:gd name="connsiteY76" fmla="*/ 667728 h 851161"/>
              <a:gd name="connsiteX77" fmla="*/ 6147308 w 11584247"/>
              <a:gd name="connsiteY77" fmla="*/ 668073 h 851161"/>
              <a:gd name="connsiteX78" fmla="*/ 5977154 w 11584247"/>
              <a:gd name="connsiteY78" fmla="*/ 655579 h 851161"/>
              <a:gd name="connsiteX79" fmla="*/ 5875486 w 11584247"/>
              <a:gd name="connsiteY79" fmla="*/ 656164 h 851161"/>
              <a:gd name="connsiteX80" fmla="*/ 5837074 w 11584247"/>
              <a:gd name="connsiteY80" fmla="*/ 669047 h 851161"/>
              <a:gd name="connsiteX81" fmla="*/ 5783293 w 11584247"/>
              <a:gd name="connsiteY81" fmla="*/ 678526 h 851161"/>
              <a:gd name="connsiteX82" fmla="*/ 5688540 w 11584247"/>
              <a:gd name="connsiteY82" fmla="*/ 705055 h 851161"/>
              <a:gd name="connsiteX83" fmla="*/ 5560952 w 11584247"/>
              <a:gd name="connsiteY83" fmla="*/ 723655 h 851161"/>
              <a:gd name="connsiteX84" fmla="*/ 5467137 w 11584247"/>
              <a:gd name="connsiteY84" fmla="*/ 683142 h 851161"/>
              <a:gd name="connsiteX85" fmla="*/ 5459069 w 11584247"/>
              <a:gd name="connsiteY85" fmla="*/ 692731 h 851161"/>
              <a:gd name="connsiteX86" fmla="*/ 5394755 w 11584247"/>
              <a:gd name="connsiteY86" fmla="*/ 691136 h 851161"/>
              <a:gd name="connsiteX87" fmla="*/ 5168758 w 11584247"/>
              <a:gd name="connsiteY87" fmla="*/ 620360 h 851161"/>
              <a:gd name="connsiteX88" fmla="*/ 5043093 w 11584247"/>
              <a:gd name="connsiteY88" fmla="*/ 619043 h 851161"/>
              <a:gd name="connsiteX89" fmla="*/ 4998604 w 11584247"/>
              <a:gd name="connsiteY89" fmla="*/ 629087 h 851161"/>
              <a:gd name="connsiteX90" fmla="*/ 4924058 w 11584247"/>
              <a:gd name="connsiteY90" fmla="*/ 645263 h 851161"/>
              <a:gd name="connsiteX91" fmla="*/ 4868616 w 11584247"/>
              <a:gd name="connsiteY91" fmla="*/ 683240 h 851161"/>
              <a:gd name="connsiteX92" fmla="*/ 4806175 w 11584247"/>
              <a:gd name="connsiteY92" fmla="*/ 686507 h 851161"/>
              <a:gd name="connsiteX93" fmla="*/ 4791312 w 11584247"/>
              <a:gd name="connsiteY93" fmla="*/ 653788 h 851161"/>
              <a:gd name="connsiteX94" fmla="*/ 4724634 w 11584247"/>
              <a:gd name="connsiteY94" fmla="*/ 668150 h 851161"/>
              <a:gd name="connsiteX95" fmla="*/ 4623526 w 11584247"/>
              <a:gd name="connsiteY95" fmla="*/ 693607 h 851161"/>
              <a:gd name="connsiteX96" fmla="*/ 4565119 w 11584247"/>
              <a:gd name="connsiteY96" fmla="*/ 699644 h 851161"/>
              <a:gd name="connsiteX97" fmla="*/ 4405682 w 11584247"/>
              <a:gd name="connsiteY97" fmla="*/ 725524 h 851161"/>
              <a:gd name="connsiteX98" fmla="*/ 4246062 w 11584247"/>
              <a:gd name="connsiteY98" fmla="*/ 758603 h 851161"/>
              <a:gd name="connsiteX99" fmla="*/ 4151948 w 11584247"/>
              <a:gd name="connsiteY99" fmla="*/ 818594 h 851161"/>
              <a:gd name="connsiteX100" fmla="*/ 4020693 w 11584247"/>
              <a:gd name="connsiteY100" fmla="*/ 841422 h 851161"/>
              <a:gd name="connsiteX101" fmla="*/ 3998789 w 11584247"/>
              <a:gd name="connsiteY101" fmla="*/ 851161 h 851161"/>
              <a:gd name="connsiteX102" fmla="*/ 3968135 w 11584247"/>
              <a:gd name="connsiteY102" fmla="*/ 845925 h 851161"/>
              <a:gd name="connsiteX103" fmla="*/ 3845234 w 11584247"/>
              <a:gd name="connsiteY103" fmla="*/ 823068 h 851161"/>
              <a:gd name="connsiteX104" fmla="*/ 3748200 w 11584247"/>
              <a:gd name="connsiteY104" fmla="*/ 788335 h 851161"/>
              <a:gd name="connsiteX105" fmla="*/ 3628646 w 11584247"/>
              <a:gd name="connsiteY105" fmla="*/ 815284 h 851161"/>
              <a:gd name="connsiteX106" fmla="*/ 3555292 w 11584247"/>
              <a:gd name="connsiteY106" fmla="*/ 808248 h 851161"/>
              <a:gd name="connsiteX107" fmla="*/ 3434444 w 11584247"/>
              <a:gd name="connsiteY107" fmla="*/ 760907 h 851161"/>
              <a:gd name="connsiteX108" fmla="*/ 3276756 w 11584247"/>
              <a:gd name="connsiteY108" fmla="*/ 777750 h 851161"/>
              <a:gd name="connsiteX109" fmla="*/ 3182139 w 11584247"/>
              <a:gd name="connsiteY109" fmla="*/ 789189 h 851161"/>
              <a:gd name="connsiteX110" fmla="*/ 3044242 w 11584247"/>
              <a:gd name="connsiteY110" fmla="*/ 738181 h 851161"/>
              <a:gd name="connsiteX111" fmla="*/ 2975529 w 11584247"/>
              <a:gd name="connsiteY111" fmla="*/ 720730 h 851161"/>
              <a:gd name="connsiteX112" fmla="*/ 2868812 w 11584247"/>
              <a:gd name="connsiteY112" fmla="*/ 709829 h 851161"/>
              <a:gd name="connsiteX113" fmla="*/ 2836257 w 11584247"/>
              <a:gd name="connsiteY113" fmla="*/ 703641 h 851161"/>
              <a:gd name="connsiteX114" fmla="*/ 2511817 w 11584247"/>
              <a:gd name="connsiteY114" fmla="*/ 610129 h 851161"/>
              <a:gd name="connsiteX115" fmla="*/ 2323450 w 11584247"/>
              <a:gd name="connsiteY115" fmla="*/ 692063 h 851161"/>
              <a:gd name="connsiteX116" fmla="*/ 2112485 w 11584247"/>
              <a:gd name="connsiteY116" fmla="*/ 710292 h 851161"/>
              <a:gd name="connsiteX117" fmla="*/ 2047386 w 11584247"/>
              <a:gd name="connsiteY117" fmla="*/ 669854 h 851161"/>
              <a:gd name="connsiteX118" fmla="*/ 2014871 w 11584247"/>
              <a:gd name="connsiteY118" fmla="*/ 671556 h 851161"/>
              <a:gd name="connsiteX119" fmla="*/ 1961527 w 11584247"/>
              <a:gd name="connsiteY119" fmla="*/ 678730 h 851161"/>
              <a:gd name="connsiteX120" fmla="*/ 1878931 w 11584247"/>
              <a:gd name="connsiteY120" fmla="*/ 661482 h 851161"/>
              <a:gd name="connsiteX121" fmla="*/ 1713886 w 11584247"/>
              <a:gd name="connsiteY121" fmla="*/ 668713 h 851161"/>
              <a:gd name="connsiteX122" fmla="*/ 1434049 w 11584247"/>
              <a:gd name="connsiteY122" fmla="*/ 595668 h 851161"/>
              <a:gd name="connsiteX123" fmla="*/ 1177354 w 11584247"/>
              <a:gd name="connsiteY123" fmla="*/ 614359 h 851161"/>
              <a:gd name="connsiteX124" fmla="*/ 1088947 w 11584247"/>
              <a:gd name="connsiteY124" fmla="*/ 617056 h 851161"/>
              <a:gd name="connsiteX125" fmla="*/ 998946 w 11584247"/>
              <a:gd name="connsiteY125" fmla="*/ 688407 h 851161"/>
              <a:gd name="connsiteX126" fmla="*/ 850523 w 11584247"/>
              <a:gd name="connsiteY126" fmla="*/ 684071 h 851161"/>
              <a:gd name="connsiteX127" fmla="*/ 775514 w 11584247"/>
              <a:gd name="connsiteY127" fmla="*/ 737451 h 851161"/>
              <a:gd name="connsiteX128" fmla="*/ 603494 w 11584247"/>
              <a:gd name="connsiteY128" fmla="*/ 710500 h 851161"/>
              <a:gd name="connsiteX129" fmla="*/ 564233 w 11584247"/>
              <a:gd name="connsiteY129" fmla="*/ 721324 h 851161"/>
              <a:gd name="connsiteX130" fmla="*/ 511527 w 11584247"/>
              <a:gd name="connsiteY130" fmla="*/ 744248 h 851161"/>
              <a:gd name="connsiteX131" fmla="*/ 337049 w 11584247"/>
              <a:gd name="connsiteY131" fmla="*/ 755307 h 851161"/>
              <a:gd name="connsiteX132" fmla="*/ 218766 w 11584247"/>
              <a:gd name="connsiteY132" fmla="*/ 732207 h 851161"/>
              <a:gd name="connsiteX133" fmla="*/ 104041 w 11584247"/>
              <a:gd name="connsiteY133" fmla="*/ 738210 h 851161"/>
              <a:gd name="connsiteX134" fmla="*/ 15455 w 11584247"/>
              <a:gd name="connsiteY134" fmla="*/ 751614 h 851161"/>
              <a:gd name="connsiteX135" fmla="*/ 0 w 11584247"/>
              <a:gd name="connsiteY135" fmla="*/ 741620 h 851161"/>
              <a:gd name="connsiteX136" fmla="*/ 0 w 11584247"/>
              <a:gd name="connsiteY13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10016836 w 11584247"/>
              <a:gd name="connsiteY17" fmla="*/ 218259 h 851161"/>
              <a:gd name="connsiteX18" fmla="*/ 9987770 w 11584247"/>
              <a:gd name="connsiteY18" fmla="*/ 268441 h 851161"/>
              <a:gd name="connsiteX19" fmla="*/ 9712889 w 11584247"/>
              <a:gd name="connsiteY19" fmla="*/ 275231 h 851161"/>
              <a:gd name="connsiteX20" fmla="*/ 9645923 w 11584247"/>
              <a:gd name="connsiteY20" fmla="*/ 297473 h 851161"/>
              <a:gd name="connsiteX21" fmla="*/ 9580351 w 11584247"/>
              <a:gd name="connsiteY21" fmla="*/ 275174 h 851161"/>
              <a:gd name="connsiteX22" fmla="*/ 9477264 w 11584247"/>
              <a:gd name="connsiteY22" fmla="*/ 333736 h 851161"/>
              <a:gd name="connsiteX23" fmla="*/ 9323022 w 11584247"/>
              <a:gd name="connsiteY23" fmla="*/ 339499 h 851161"/>
              <a:gd name="connsiteX24" fmla="*/ 9231896 w 11584247"/>
              <a:gd name="connsiteY24" fmla="*/ 350924 h 851161"/>
              <a:gd name="connsiteX25" fmla="*/ 9199098 w 11584247"/>
              <a:gd name="connsiteY25" fmla="*/ 367794 h 851161"/>
              <a:gd name="connsiteX26" fmla="*/ 9152075 w 11584247"/>
              <a:gd name="connsiteY26" fmla="*/ 382929 h 851161"/>
              <a:gd name="connsiteX27" fmla="*/ 9070495 w 11584247"/>
              <a:gd name="connsiteY27" fmla="*/ 419337 h 851161"/>
              <a:gd name="connsiteX28" fmla="*/ 8958441 w 11584247"/>
              <a:gd name="connsiteY28" fmla="*/ 451389 h 851161"/>
              <a:gd name="connsiteX29" fmla="*/ 8869068 w 11584247"/>
              <a:gd name="connsiteY29" fmla="*/ 421230 h 851161"/>
              <a:gd name="connsiteX30" fmla="*/ 8863066 w 11584247"/>
              <a:gd name="connsiteY30" fmla="*/ 431598 h 851161"/>
              <a:gd name="connsiteX31" fmla="*/ 8805167 w 11584247"/>
              <a:gd name="connsiteY31" fmla="*/ 436877 h 851161"/>
              <a:gd name="connsiteX32" fmla="*/ 8593326 w 11584247"/>
              <a:gd name="connsiteY32" fmla="*/ 390816 h 851161"/>
              <a:gd name="connsiteX33" fmla="*/ 8480431 w 11584247"/>
              <a:gd name="connsiteY33" fmla="*/ 402916 h 851161"/>
              <a:gd name="connsiteX34" fmla="*/ 8441817 w 11584247"/>
              <a:gd name="connsiteY34" fmla="*/ 417619 h 851161"/>
              <a:gd name="connsiteX35" fmla="*/ 8377029 w 11584247"/>
              <a:gd name="connsiteY35" fmla="*/ 441608 h 851161"/>
              <a:gd name="connsiteX36" fmla="*/ 8332187 w 11584247"/>
              <a:gd name="connsiteY36" fmla="*/ 485172 h 851161"/>
              <a:gd name="connsiteX37" fmla="*/ 8276595 w 11584247"/>
              <a:gd name="connsiteY37" fmla="*/ 495073 h 851161"/>
              <a:gd name="connsiteX38" fmla="*/ 8259050 w 11584247"/>
              <a:gd name="connsiteY38" fmla="*/ 464220 h 851161"/>
              <a:gd name="connsiteX39" fmla="*/ 8201086 w 11584247"/>
              <a:gd name="connsiteY39" fmla="*/ 485570 h 851161"/>
              <a:gd name="connsiteX40" fmla="*/ 8113667 w 11584247"/>
              <a:gd name="connsiteY40" fmla="*/ 521596 h 851161"/>
              <a:gd name="connsiteX41" fmla="*/ 8062051 w 11584247"/>
              <a:gd name="connsiteY41" fmla="*/ 533812 h 851161"/>
              <a:gd name="connsiteX42" fmla="*/ 7922362 w 11584247"/>
              <a:gd name="connsiteY42" fmla="*/ 576478 h 851161"/>
              <a:gd name="connsiteX43" fmla="*/ 7783439 w 11584247"/>
              <a:gd name="connsiteY43" fmla="*/ 626299 h 851161"/>
              <a:gd name="connsiteX44" fmla="*/ 7721280 w 11584247"/>
              <a:gd name="connsiteY44" fmla="*/ 690417 h 851161"/>
              <a:gd name="connsiteX45" fmla="*/ 7713345 w 11584247"/>
              <a:gd name="connsiteY45" fmla="*/ 693363 h 851161"/>
              <a:gd name="connsiteX46" fmla="*/ 7691368 w 11584247"/>
              <a:gd name="connsiteY46" fmla="*/ 691272 h 851161"/>
              <a:gd name="connsiteX47" fmla="*/ 7683053 w 11584247"/>
              <a:gd name="connsiteY47" fmla="*/ 688814 h 851161"/>
              <a:gd name="connsiteX48" fmla="*/ 7670993 w 11584247"/>
              <a:gd name="connsiteY48" fmla="*/ 688775 h 851161"/>
              <a:gd name="connsiteX49" fmla="*/ 7670712 w 11584247"/>
              <a:gd name="connsiteY49" fmla="*/ 689306 h 851161"/>
              <a:gd name="connsiteX50" fmla="*/ 7659383 w 11584247"/>
              <a:gd name="connsiteY50" fmla="*/ 688227 h 851161"/>
              <a:gd name="connsiteX51" fmla="*/ 7603754 w 11584247"/>
              <a:gd name="connsiteY51" fmla="*/ 676226 h 851161"/>
              <a:gd name="connsiteX52" fmla="*/ 7532285 w 11584247"/>
              <a:gd name="connsiteY52" fmla="*/ 726440 h 851161"/>
              <a:gd name="connsiteX53" fmla="*/ 7502351 w 11584247"/>
              <a:gd name="connsiteY53" fmla="*/ 735020 h 851161"/>
              <a:gd name="connsiteX54" fmla="*/ 7486452 w 11584247"/>
              <a:gd name="connsiteY54" fmla="*/ 742445 h 851161"/>
              <a:gd name="connsiteX55" fmla="*/ 7485519 w 11584247"/>
              <a:gd name="connsiteY55" fmla="*/ 744742 h 851161"/>
              <a:gd name="connsiteX56" fmla="*/ 7432183 w 11584247"/>
              <a:gd name="connsiteY56" fmla="*/ 732969 h 851161"/>
              <a:gd name="connsiteX57" fmla="*/ 7425231 w 11584247"/>
              <a:gd name="connsiteY57" fmla="*/ 735688 h 851161"/>
              <a:gd name="connsiteX58" fmla="*/ 7390298 w 11584247"/>
              <a:gd name="connsiteY58" fmla="*/ 722535 h 851161"/>
              <a:gd name="connsiteX59" fmla="*/ 7372339 w 11584247"/>
              <a:gd name="connsiteY59" fmla="*/ 718662 h 851161"/>
              <a:gd name="connsiteX60" fmla="*/ 7367083 w 11584247"/>
              <a:gd name="connsiteY60" fmla="*/ 711540 h 851161"/>
              <a:gd name="connsiteX61" fmla="*/ 7340667 w 11584247"/>
              <a:gd name="connsiteY61" fmla="*/ 708883 h 851161"/>
              <a:gd name="connsiteX62" fmla="*/ 7337703 w 11584247"/>
              <a:gd name="connsiteY62" fmla="*/ 710851 h 851161"/>
              <a:gd name="connsiteX63" fmla="*/ 7315659 w 11584247"/>
              <a:gd name="connsiteY63" fmla="*/ 700203 h 851161"/>
              <a:gd name="connsiteX64" fmla="*/ 7296872 w 11584247"/>
              <a:gd name="connsiteY64" fmla="*/ 681057 h 851161"/>
              <a:gd name="connsiteX65" fmla="*/ 7073219 w 11584247"/>
              <a:gd name="connsiteY65" fmla="*/ 690480 h 851161"/>
              <a:gd name="connsiteX66" fmla="*/ 6877450 w 11584247"/>
              <a:gd name="connsiteY66" fmla="*/ 609704 h 851161"/>
              <a:gd name="connsiteX67" fmla="*/ 6756132 w 11584247"/>
              <a:gd name="connsiteY67" fmla="*/ 617104 h 851161"/>
              <a:gd name="connsiteX68" fmla="*/ 6717066 w 11584247"/>
              <a:gd name="connsiteY68" fmla="*/ 663516 h 851161"/>
              <a:gd name="connsiteX69" fmla="*/ 6414326 w 11584247"/>
              <a:gd name="connsiteY69" fmla="*/ 637792 h 851161"/>
              <a:gd name="connsiteX70" fmla="*/ 6337636 w 11584247"/>
              <a:gd name="connsiteY70" fmla="*/ 651977 h 851161"/>
              <a:gd name="connsiteX71" fmla="*/ 6268828 w 11584247"/>
              <a:gd name="connsiteY71" fmla="*/ 622080 h 851161"/>
              <a:gd name="connsiteX72" fmla="*/ 6241133 w 11584247"/>
              <a:gd name="connsiteY72" fmla="*/ 637096 h 851161"/>
              <a:gd name="connsiteX73" fmla="*/ 6236372 w 11584247"/>
              <a:gd name="connsiteY73" fmla="*/ 640150 h 851161"/>
              <a:gd name="connsiteX74" fmla="*/ 6217005 w 11584247"/>
              <a:gd name="connsiteY74" fmla="*/ 642256 h 851161"/>
              <a:gd name="connsiteX75" fmla="*/ 6211934 w 11584247"/>
              <a:gd name="connsiteY75" fmla="*/ 655497 h 851161"/>
              <a:gd name="connsiteX76" fmla="*/ 6183064 w 11584247"/>
              <a:gd name="connsiteY76" fmla="*/ 667728 h 851161"/>
              <a:gd name="connsiteX77" fmla="*/ 6147308 w 11584247"/>
              <a:gd name="connsiteY77" fmla="*/ 668073 h 851161"/>
              <a:gd name="connsiteX78" fmla="*/ 5977154 w 11584247"/>
              <a:gd name="connsiteY78" fmla="*/ 655579 h 851161"/>
              <a:gd name="connsiteX79" fmla="*/ 5875486 w 11584247"/>
              <a:gd name="connsiteY79" fmla="*/ 656164 h 851161"/>
              <a:gd name="connsiteX80" fmla="*/ 5837074 w 11584247"/>
              <a:gd name="connsiteY80" fmla="*/ 669047 h 851161"/>
              <a:gd name="connsiteX81" fmla="*/ 5783293 w 11584247"/>
              <a:gd name="connsiteY81" fmla="*/ 678526 h 851161"/>
              <a:gd name="connsiteX82" fmla="*/ 5688540 w 11584247"/>
              <a:gd name="connsiteY82" fmla="*/ 705055 h 851161"/>
              <a:gd name="connsiteX83" fmla="*/ 5560952 w 11584247"/>
              <a:gd name="connsiteY83" fmla="*/ 723655 h 851161"/>
              <a:gd name="connsiteX84" fmla="*/ 5467137 w 11584247"/>
              <a:gd name="connsiteY84" fmla="*/ 683142 h 851161"/>
              <a:gd name="connsiteX85" fmla="*/ 5459069 w 11584247"/>
              <a:gd name="connsiteY85" fmla="*/ 692731 h 851161"/>
              <a:gd name="connsiteX86" fmla="*/ 5394755 w 11584247"/>
              <a:gd name="connsiteY86" fmla="*/ 691136 h 851161"/>
              <a:gd name="connsiteX87" fmla="*/ 5168758 w 11584247"/>
              <a:gd name="connsiteY87" fmla="*/ 620360 h 851161"/>
              <a:gd name="connsiteX88" fmla="*/ 5043093 w 11584247"/>
              <a:gd name="connsiteY88" fmla="*/ 619043 h 851161"/>
              <a:gd name="connsiteX89" fmla="*/ 4998604 w 11584247"/>
              <a:gd name="connsiteY89" fmla="*/ 629087 h 851161"/>
              <a:gd name="connsiteX90" fmla="*/ 4924058 w 11584247"/>
              <a:gd name="connsiteY90" fmla="*/ 645263 h 851161"/>
              <a:gd name="connsiteX91" fmla="*/ 4868616 w 11584247"/>
              <a:gd name="connsiteY91" fmla="*/ 683240 h 851161"/>
              <a:gd name="connsiteX92" fmla="*/ 4806175 w 11584247"/>
              <a:gd name="connsiteY92" fmla="*/ 686507 h 851161"/>
              <a:gd name="connsiteX93" fmla="*/ 4791312 w 11584247"/>
              <a:gd name="connsiteY93" fmla="*/ 653788 h 851161"/>
              <a:gd name="connsiteX94" fmla="*/ 4724634 w 11584247"/>
              <a:gd name="connsiteY94" fmla="*/ 668150 h 851161"/>
              <a:gd name="connsiteX95" fmla="*/ 4623526 w 11584247"/>
              <a:gd name="connsiteY95" fmla="*/ 693607 h 851161"/>
              <a:gd name="connsiteX96" fmla="*/ 4565119 w 11584247"/>
              <a:gd name="connsiteY96" fmla="*/ 699644 h 851161"/>
              <a:gd name="connsiteX97" fmla="*/ 4405682 w 11584247"/>
              <a:gd name="connsiteY97" fmla="*/ 725524 h 851161"/>
              <a:gd name="connsiteX98" fmla="*/ 4246062 w 11584247"/>
              <a:gd name="connsiteY98" fmla="*/ 758603 h 851161"/>
              <a:gd name="connsiteX99" fmla="*/ 4151948 w 11584247"/>
              <a:gd name="connsiteY99" fmla="*/ 818594 h 851161"/>
              <a:gd name="connsiteX100" fmla="*/ 4020693 w 11584247"/>
              <a:gd name="connsiteY100" fmla="*/ 841422 h 851161"/>
              <a:gd name="connsiteX101" fmla="*/ 3998789 w 11584247"/>
              <a:gd name="connsiteY101" fmla="*/ 851161 h 851161"/>
              <a:gd name="connsiteX102" fmla="*/ 3968135 w 11584247"/>
              <a:gd name="connsiteY102" fmla="*/ 845925 h 851161"/>
              <a:gd name="connsiteX103" fmla="*/ 3845234 w 11584247"/>
              <a:gd name="connsiteY103" fmla="*/ 823068 h 851161"/>
              <a:gd name="connsiteX104" fmla="*/ 3748200 w 11584247"/>
              <a:gd name="connsiteY104" fmla="*/ 788335 h 851161"/>
              <a:gd name="connsiteX105" fmla="*/ 3628646 w 11584247"/>
              <a:gd name="connsiteY105" fmla="*/ 815284 h 851161"/>
              <a:gd name="connsiteX106" fmla="*/ 3555292 w 11584247"/>
              <a:gd name="connsiteY106" fmla="*/ 808248 h 851161"/>
              <a:gd name="connsiteX107" fmla="*/ 3434444 w 11584247"/>
              <a:gd name="connsiteY107" fmla="*/ 760907 h 851161"/>
              <a:gd name="connsiteX108" fmla="*/ 3276756 w 11584247"/>
              <a:gd name="connsiteY108" fmla="*/ 777750 h 851161"/>
              <a:gd name="connsiteX109" fmla="*/ 3182139 w 11584247"/>
              <a:gd name="connsiteY109" fmla="*/ 789189 h 851161"/>
              <a:gd name="connsiteX110" fmla="*/ 3044242 w 11584247"/>
              <a:gd name="connsiteY110" fmla="*/ 738181 h 851161"/>
              <a:gd name="connsiteX111" fmla="*/ 2975529 w 11584247"/>
              <a:gd name="connsiteY111" fmla="*/ 720730 h 851161"/>
              <a:gd name="connsiteX112" fmla="*/ 2868812 w 11584247"/>
              <a:gd name="connsiteY112" fmla="*/ 709829 h 851161"/>
              <a:gd name="connsiteX113" fmla="*/ 2836257 w 11584247"/>
              <a:gd name="connsiteY113" fmla="*/ 703641 h 851161"/>
              <a:gd name="connsiteX114" fmla="*/ 2511817 w 11584247"/>
              <a:gd name="connsiteY114" fmla="*/ 610129 h 851161"/>
              <a:gd name="connsiteX115" fmla="*/ 2323450 w 11584247"/>
              <a:gd name="connsiteY115" fmla="*/ 692063 h 851161"/>
              <a:gd name="connsiteX116" fmla="*/ 2112485 w 11584247"/>
              <a:gd name="connsiteY116" fmla="*/ 710292 h 851161"/>
              <a:gd name="connsiteX117" fmla="*/ 2047386 w 11584247"/>
              <a:gd name="connsiteY117" fmla="*/ 669854 h 851161"/>
              <a:gd name="connsiteX118" fmla="*/ 2014871 w 11584247"/>
              <a:gd name="connsiteY118" fmla="*/ 671556 h 851161"/>
              <a:gd name="connsiteX119" fmla="*/ 1961527 w 11584247"/>
              <a:gd name="connsiteY119" fmla="*/ 678730 h 851161"/>
              <a:gd name="connsiteX120" fmla="*/ 1878931 w 11584247"/>
              <a:gd name="connsiteY120" fmla="*/ 661482 h 851161"/>
              <a:gd name="connsiteX121" fmla="*/ 1713886 w 11584247"/>
              <a:gd name="connsiteY121" fmla="*/ 668713 h 851161"/>
              <a:gd name="connsiteX122" fmla="*/ 1434049 w 11584247"/>
              <a:gd name="connsiteY122" fmla="*/ 595668 h 851161"/>
              <a:gd name="connsiteX123" fmla="*/ 1177354 w 11584247"/>
              <a:gd name="connsiteY123" fmla="*/ 614359 h 851161"/>
              <a:gd name="connsiteX124" fmla="*/ 1088947 w 11584247"/>
              <a:gd name="connsiteY124" fmla="*/ 617056 h 851161"/>
              <a:gd name="connsiteX125" fmla="*/ 998946 w 11584247"/>
              <a:gd name="connsiteY125" fmla="*/ 688407 h 851161"/>
              <a:gd name="connsiteX126" fmla="*/ 775514 w 11584247"/>
              <a:gd name="connsiteY126" fmla="*/ 737451 h 851161"/>
              <a:gd name="connsiteX127" fmla="*/ 603494 w 11584247"/>
              <a:gd name="connsiteY127" fmla="*/ 710500 h 851161"/>
              <a:gd name="connsiteX128" fmla="*/ 564233 w 11584247"/>
              <a:gd name="connsiteY128" fmla="*/ 721324 h 851161"/>
              <a:gd name="connsiteX129" fmla="*/ 511527 w 11584247"/>
              <a:gd name="connsiteY129" fmla="*/ 744248 h 851161"/>
              <a:gd name="connsiteX130" fmla="*/ 337049 w 11584247"/>
              <a:gd name="connsiteY130" fmla="*/ 755307 h 851161"/>
              <a:gd name="connsiteX131" fmla="*/ 218766 w 11584247"/>
              <a:gd name="connsiteY131" fmla="*/ 732207 h 851161"/>
              <a:gd name="connsiteX132" fmla="*/ 104041 w 11584247"/>
              <a:gd name="connsiteY132" fmla="*/ 738210 h 851161"/>
              <a:gd name="connsiteX133" fmla="*/ 15455 w 11584247"/>
              <a:gd name="connsiteY133" fmla="*/ 751614 h 851161"/>
              <a:gd name="connsiteX134" fmla="*/ 0 w 11584247"/>
              <a:gd name="connsiteY134" fmla="*/ 741620 h 851161"/>
              <a:gd name="connsiteX135" fmla="*/ 0 w 11584247"/>
              <a:gd name="connsiteY135"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10016836 w 11584247"/>
              <a:gd name="connsiteY17" fmla="*/ 218259 h 851161"/>
              <a:gd name="connsiteX18" fmla="*/ 9987770 w 11584247"/>
              <a:gd name="connsiteY18" fmla="*/ 268441 h 851161"/>
              <a:gd name="connsiteX19" fmla="*/ 9712889 w 11584247"/>
              <a:gd name="connsiteY19" fmla="*/ 275231 h 851161"/>
              <a:gd name="connsiteX20" fmla="*/ 9645923 w 11584247"/>
              <a:gd name="connsiteY20" fmla="*/ 297473 h 851161"/>
              <a:gd name="connsiteX21" fmla="*/ 9580351 w 11584247"/>
              <a:gd name="connsiteY21" fmla="*/ 275174 h 851161"/>
              <a:gd name="connsiteX22" fmla="*/ 9477264 w 11584247"/>
              <a:gd name="connsiteY22" fmla="*/ 333736 h 851161"/>
              <a:gd name="connsiteX23" fmla="*/ 9323022 w 11584247"/>
              <a:gd name="connsiteY23" fmla="*/ 339499 h 851161"/>
              <a:gd name="connsiteX24" fmla="*/ 9231896 w 11584247"/>
              <a:gd name="connsiteY24" fmla="*/ 350924 h 851161"/>
              <a:gd name="connsiteX25" fmla="*/ 9199098 w 11584247"/>
              <a:gd name="connsiteY25" fmla="*/ 367794 h 851161"/>
              <a:gd name="connsiteX26" fmla="*/ 9152075 w 11584247"/>
              <a:gd name="connsiteY26" fmla="*/ 382929 h 851161"/>
              <a:gd name="connsiteX27" fmla="*/ 9070495 w 11584247"/>
              <a:gd name="connsiteY27" fmla="*/ 419337 h 851161"/>
              <a:gd name="connsiteX28" fmla="*/ 8958441 w 11584247"/>
              <a:gd name="connsiteY28" fmla="*/ 451389 h 851161"/>
              <a:gd name="connsiteX29" fmla="*/ 8869068 w 11584247"/>
              <a:gd name="connsiteY29" fmla="*/ 421230 h 851161"/>
              <a:gd name="connsiteX30" fmla="*/ 8863066 w 11584247"/>
              <a:gd name="connsiteY30" fmla="*/ 431598 h 851161"/>
              <a:gd name="connsiteX31" fmla="*/ 8805167 w 11584247"/>
              <a:gd name="connsiteY31" fmla="*/ 436877 h 851161"/>
              <a:gd name="connsiteX32" fmla="*/ 8593326 w 11584247"/>
              <a:gd name="connsiteY32" fmla="*/ 390816 h 851161"/>
              <a:gd name="connsiteX33" fmla="*/ 8480431 w 11584247"/>
              <a:gd name="connsiteY33" fmla="*/ 402916 h 851161"/>
              <a:gd name="connsiteX34" fmla="*/ 8441817 w 11584247"/>
              <a:gd name="connsiteY34" fmla="*/ 417619 h 851161"/>
              <a:gd name="connsiteX35" fmla="*/ 8377029 w 11584247"/>
              <a:gd name="connsiteY35" fmla="*/ 441608 h 851161"/>
              <a:gd name="connsiteX36" fmla="*/ 8332187 w 11584247"/>
              <a:gd name="connsiteY36" fmla="*/ 485172 h 851161"/>
              <a:gd name="connsiteX37" fmla="*/ 8276595 w 11584247"/>
              <a:gd name="connsiteY37" fmla="*/ 495073 h 851161"/>
              <a:gd name="connsiteX38" fmla="*/ 8259050 w 11584247"/>
              <a:gd name="connsiteY38" fmla="*/ 464220 h 851161"/>
              <a:gd name="connsiteX39" fmla="*/ 8201086 w 11584247"/>
              <a:gd name="connsiteY39" fmla="*/ 485570 h 851161"/>
              <a:gd name="connsiteX40" fmla="*/ 8113667 w 11584247"/>
              <a:gd name="connsiteY40" fmla="*/ 521596 h 851161"/>
              <a:gd name="connsiteX41" fmla="*/ 8062051 w 11584247"/>
              <a:gd name="connsiteY41" fmla="*/ 533812 h 851161"/>
              <a:gd name="connsiteX42" fmla="*/ 7922362 w 11584247"/>
              <a:gd name="connsiteY42" fmla="*/ 576478 h 851161"/>
              <a:gd name="connsiteX43" fmla="*/ 7783439 w 11584247"/>
              <a:gd name="connsiteY43" fmla="*/ 626299 h 851161"/>
              <a:gd name="connsiteX44" fmla="*/ 7721280 w 11584247"/>
              <a:gd name="connsiteY44" fmla="*/ 690417 h 851161"/>
              <a:gd name="connsiteX45" fmla="*/ 7713345 w 11584247"/>
              <a:gd name="connsiteY45" fmla="*/ 693363 h 851161"/>
              <a:gd name="connsiteX46" fmla="*/ 7691368 w 11584247"/>
              <a:gd name="connsiteY46" fmla="*/ 691272 h 851161"/>
              <a:gd name="connsiteX47" fmla="*/ 7683053 w 11584247"/>
              <a:gd name="connsiteY47" fmla="*/ 688814 h 851161"/>
              <a:gd name="connsiteX48" fmla="*/ 7670993 w 11584247"/>
              <a:gd name="connsiteY48" fmla="*/ 688775 h 851161"/>
              <a:gd name="connsiteX49" fmla="*/ 7670712 w 11584247"/>
              <a:gd name="connsiteY49" fmla="*/ 689306 h 851161"/>
              <a:gd name="connsiteX50" fmla="*/ 7659383 w 11584247"/>
              <a:gd name="connsiteY50" fmla="*/ 688227 h 851161"/>
              <a:gd name="connsiteX51" fmla="*/ 7603754 w 11584247"/>
              <a:gd name="connsiteY51" fmla="*/ 676226 h 851161"/>
              <a:gd name="connsiteX52" fmla="*/ 7532285 w 11584247"/>
              <a:gd name="connsiteY52" fmla="*/ 726440 h 851161"/>
              <a:gd name="connsiteX53" fmla="*/ 7502351 w 11584247"/>
              <a:gd name="connsiteY53" fmla="*/ 735020 h 851161"/>
              <a:gd name="connsiteX54" fmla="*/ 7486452 w 11584247"/>
              <a:gd name="connsiteY54" fmla="*/ 742445 h 851161"/>
              <a:gd name="connsiteX55" fmla="*/ 7485519 w 11584247"/>
              <a:gd name="connsiteY55" fmla="*/ 744742 h 851161"/>
              <a:gd name="connsiteX56" fmla="*/ 7432183 w 11584247"/>
              <a:gd name="connsiteY56" fmla="*/ 732969 h 851161"/>
              <a:gd name="connsiteX57" fmla="*/ 7425231 w 11584247"/>
              <a:gd name="connsiteY57" fmla="*/ 735688 h 851161"/>
              <a:gd name="connsiteX58" fmla="*/ 7390298 w 11584247"/>
              <a:gd name="connsiteY58" fmla="*/ 722535 h 851161"/>
              <a:gd name="connsiteX59" fmla="*/ 7372339 w 11584247"/>
              <a:gd name="connsiteY59" fmla="*/ 718662 h 851161"/>
              <a:gd name="connsiteX60" fmla="*/ 7367083 w 11584247"/>
              <a:gd name="connsiteY60" fmla="*/ 711540 h 851161"/>
              <a:gd name="connsiteX61" fmla="*/ 7340667 w 11584247"/>
              <a:gd name="connsiteY61" fmla="*/ 708883 h 851161"/>
              <a:gd name="connsiteX62" fmla="*/ 7337703 w 11584247"/>
              <a:gd name="connsiteY62" fmla="*/ 710851 h 851161"/>
              <a:gd name="connsiteX63" fmla="*/ 7315659 w 11584247"/>
              <a:gd name="connsiteY63" fmla="*/ 700203 h 851161"/>
              <a:gd name="connsiteX64" fmla="*/ 7296872 w 11584247"/>
              <a:gd name="connsiteY64" fmla="*/ 681057 h 851161"/>
              <a:gd name="connsiteX65" fmla="*/ 7073219 w 11584247"/>
              <a:gd name="connsiteY65" fmla="*/ 690480 h 851161"/>
              <a:gd name="connsiteX66" fmla="*/ 6877450 w 11584247"/>
              <a:gd name="connsiteY66" fmla="*/ 609704 h 851161"/>
              <a:gd name="connsiteX67" fmla="*/ 6756132 w 11584247"/>
              <a:gd name="connsiteY67" fmla="*/ 617104 h 851161"/>
              <a:gd name="connsiteX68" fmla="*/ 6414326 w 11584247"/>
              <a:gd name="connsiteY68" fmla="*/ 637792 h 851161"/>
              <a:gd name="connsiteX69" fmla="*/ 6337636 w 11584247"/>
              <a:gd name="connsiteY69" fmla="*/ 651977 h 851161"/>
              <a:gd name="connsiteX70" fmla="*/ 6268828 w 11584247"/>
              <a:gd name="connsiteY70" fmla="*/ 622080 h 851161"/>
              <a:gd name="connsiteX71" fmla="*/ 6241133 w 11584247"/>
              <a:gd name="connsiteY71" fmla="*/ 637096 h 851161"/>
              <a:gd name="connsiteX72" fmla="*/ 6236372 w 11584247"/>
              <a:gd name="connsiteY72" fmla="*/ 640150 h 851161"/>
              <a:gd name="connsiteX73" fmla="*/ 6217005 w 11584247"/>
              <a:gd name="connsiteY73" fmla="*/ 642256 h 851161"/>
              <a:gd name="connsiteX74" fmla="*/ 6211934 w 11584247"/>
              <a:gd name="connsiteY74" fmla="*/ 655497 h 851161"/>
              <a:gd name="connsiteX75" fmla="*/ 6183064 w 11584247"/>
              <a:gd name="connsiteY75" fmla="*/ 667728 h 851161"/>
              <a:gd name="connsiteX76" fmla="*/ 6147308 w 11584247"/>
              <a:gd name="connsiteY76" fmla="*/ 668073 h 851161"/>
              <a:gd name="connsiteX77" fmla="*/ 5977154 w 11584247"/>
              <a:gd name="connsiteY77" fmla="*/ 655579 h 851161"/>
              <a:gd name="connsiteX78" fmla="*/ 5875486 w 11584247"/>
              <a:gd name="connsiteY78" fmla="*/ 656164 h 851161"/>
              <a:gd name="connsiteX79" fmla="*/ 5837074 w 11584247"/>
              <a:gd name="connsiteY79" fmla="*/ 669047 h 851161"/>
              <a:gd name="connsiteX80" fmla="*/ 5783293 w 11584247"/>
              <a:gd name="connsiteY80" fmla="*/ 678526 h 851161"/>
              <a:gd name="connsiteX81" fmla="*/ 5688540 w 11584247"/>
              <a:gd name="connsiteY81" fmla="*/ 705055 h 851161"/>
              <a:gd name="connsiteX82" fmla="*/ 5560952 w 11584247"/>
              <a:gd name="connsiteY82" fmla="*/ 723655 h 851161"/>
              <a:gd name="connsiteX83" fmla="*/ 5467137 w 11584247"/>
              <a:gd name="connsiteY83" fmla="*/ 683142 h 851161"/>
              <a:gd name="connsiteX84" fmla="*/ 5459069 w 11584247"/>
              <a:gd name="connsiteY84" fmla="*/ 692731 h 851161"/>
              <a:gd name="connsiteX85" fmla="*/ 5394755 w 11584247"/>
              <a:gd name="connsiteY85" fmla="*/ 691136 h 851161"/>
              <a:gd name="connsiteX86" fmla="*/ 5168758 w 11584247"/>
              <a:gd name="connsiteY86" fmla="*/ 620360 h 851161"/>
              <a:gd name="connsiteX87" fmla="*/ 5043093 w 11584247"/>
              <a:gd name="connsiteY87" fmla="*/ 619043 h 851161"/>
              <a:gd name="connsiteX88" fmla="*/ 4998604 w 11584247"/>
              <a:gd name="connsiteY88" fmla="*/ 629087 h 851161"/>
              <a:gd name="connsiteX89" fmla="*/ 4924058 w 11584247"/>
              <a:gd name="connsiteY89" fmla="*/ 645263 h 851161"/>
              <a:gd name="connsiteX90" fmla="*/ 4868616 w 11584247"/>
              <a:gd name="connsiteY90" fmla="*/ 683240 h 851161"/>
              <a:gd name="connsiteX91" fmla="*/ 4806175 w 11584247"/>
              <a:gd name="connsiteY91" fmla="*/ 686507 h 851161"/>
              <a:gd name="connsiteX92" fmla="*/ 4791312 w 11584247"/>
              <a:gd name="connsiteY92" fmla="*/ 653788 h 851161"/>
              <a:gd name="connsiteX93" fmla="*/ 4724634 w 11584247"/>
              <a:gd name="connsiteY93" fmla="*/ 668150 h 851161"/>
              <a:gd name="connsiteX94" fmla="*/ 4623526 w 11584247"/>
              <a:gd name="connsiteY94" fmla="*/ 693607 h 851161"/>
              <a:gd name="connsiteX95" fmla="*/ 4565119 w 11584247"/>
              <a:gd name="connsiteY95" fmla="*/ 699644 h 851161"/>
              <a:gd name="connsiteX96" fmla="*/ 4405682 w 11584247"/>
              <a:gd name="connsiteY96" fmla="*/ 725524 h 851161"/>
              <a:gd name="connsiteX97" fmla="*/ 4246062 w 11584247"/>
              <a:gd name="connsiteY97" fmla="*/ 758603 h 851161"/>
              <a:gd name="connsiteX98" fmla="*/ 4151948 w 11584247"/>
              <a:gd name="connsiteY98" fmla="*/ 818594 h 851161"/>
              <a:gd name="connsiteX99" fmla="*/ 4020693 w 11584247"/>
              <a:gd name="connsiteY99" fmla="*/ 841422 h 851161"/>
              <a:gd name="connsiteX100" fmla="*/ 3998789 w 11584247"/>
              <a:gd name="connsiteY100" fmla="*/ 851161 h 851161"/>
              <a:gd name="connsiteX101" fmla="*/ 3968135 w 11584247"/>
              <a:gd name="connsiteY101" fmla="*/ 845925 h 851161"/>
              <a:gd name="connsiteX102" fmla="*/ 3845234 w 11584247"/>
              <a:gd name="connsiteY102" fmla="*/ 823068 h 851161"/>
              <a:gd name="connsiteX103" fmla="*/ 3748200 w 11584247"/>
              <a:gd name="connsiteY103" fmla="*/ 788335 h 851161"/>
              <a:gd name="connsiteX104" fmla="*/ 3628646 w 11584247"/>
              <a:gd name="connsiteY104" fmla="*/ 815284 h 851161"/>
              <a:gd name="connsiteX105" fmla="*/ 3555292 w 11584247"/>
              <a:gd name="connsiteY105" fmla="*/ 808248 h 851161"/>
              <a:gd name="connsiteX106" fmla="*/ 3434444 w 11584247"/>
              <a:gd name="connsiteY106" fmla="*/ 760907 h 851161"/>
              <a:gd name="connsiteX107" fmla="*/ 3276756 w 11584247"/>
              <a:gd name="connsiteY107" fmla="*/ 777750 h 851161"/>
              <a:gd name="connsiteX108" fmla="*/ 3182139 w 11584247"/>
              <a:gd name="connsiteY108" fmla="*/ 789189 h 851161"/>
              <a:gd name="connsiteX109" fmla="*/ 3044242 w 11584247"/>
              <a:gd name="connsiteY109" fmla="*/ 738181 h 851161"/>
              <a:gd name="connsiteX110" fmla="*/ 2975529 w 11584247"/>
              <a:gd name="connsiteY110" fmla="*/ 720730 h 851161"/>
              <a:gd name="connsiteX111" fmla="*/ 2868812 w 11584247"/>
              <a:gd name="connsiteY111" fmla="*/ 709829 h 851161"/>
              <a:gd name="connsiteX112" fmla="*/ 2836257 w 11584247"/>
              <a:gd name="connsiteY112" fmla="*/ 703641 h 851161"/>
              <a:gd name="connsiteX113" fmla="*/ 2511817 w 11584247"/>
              <a:gd name="connsiteY113" fmla="*/ 610129 h 851161"/>
              <a:gd name="connsiteX114" fmla="*/ 2323450 w 11584247"/>
              <a:gd name="connsiteY114" fmla="*/ 692063 h 851161"/>
              <a:gd name="connsiteX115" fmla="*/ 2112485 w 11584247"/>
              <a:gd name="connsiteY115" fmla="*/ 710292 h 851161"/>
              <a:gd name="connsiteX116" fmla="*/ 2047386 w 11584247"/>
              <a:gd name="connsiteY116" fmla="*/ 669854 h 851161"/>
              <a:gd name="connsiteX117" fmla="*/ 2014871 w 11584247"/>
              <a:gd name="connsiteY117" fmla="*/ 671556 h 851161"/>
              <a:gd name="connsiteX118" fmla="*/ 1961527 w 11584247"/>
              <a:gd name="connsiteY118" fmla="*/ 678730 h 851161"/>
              <a:gd name="connsiteX119" fmla="*/ 1878931 w 11584247"/>
              <a:gd name="connsiteY119" fmla="*/ 661482 h 851161"/>
              <a:gd name="connsiteX120" fmla="*/ 1713886 w 11584247"/>
              <a:gd name="connsiteY120" fmla="*/ 668713 h 851161"/>
              <a:gd name="connsiteX121" fmla="*/ 1434049 w 11584247"/>
              <a:gd name="connsiteY121" fmla="*/ 595668 h 851161"/>
              <a:gd name="connsiteX122" fmla="*/ 1177354 w 11584247"/>
              <a:gd name="connsiteY122" fmla="*/ 614359 h 851161"/>
              <a:gd name="connsiteX123" fmla="*/ 1088947 w 11584247"/>
              <a:gd name="connsiteY123" fmla="*/ 617056 h 851161"/>
              <a:gd name="connsiteX124" fmla="*/ 998946 w 11584247"/>
              <a:gd name="connsiteY124" fmla="*/ 688407 h 851161"/>
              <a:gd name="connsiteX125" fmla="*/ 775514 w 11584247"/>
              <a:gd name="connsiteY125" fmla="*/ 737451 h 851161"/>
              <a:gd name="connsiteX126" fmla="*/ 603494 w 11584247"/>
              <a:gd name="connsiteY126" fmla="*/ 710500 h 851161"/>
              <a:gd name="connsiteX127" fmla="*/ 564233 w 11584247"/>
              <a:gd name="connsiteY127" fmla="*/ 721324 h 851161"/>
              <a:gd name="connsiteX128" fmla="*/ 511527 w 11584247"/>
              <a:gd name="connsiteY128" fmla="*/ 744248 h 851161"/>
              <a:gd name="connsiteX129" fmla="*/ 337049 w 11584247"/>
              <a:gd name="connsiteY129" fmla="*/ 755307 h 851161"/>
              <a:gd name="connsiteX130" fmla="*/ 218766 w 11584247"/>
              <a:gd name="connsiteY130" fmla="*/ 732207 h 851161"/>
              <a:gd name="connsiteX131" fmla="*/ 104041 w 11584247"/>
              <a:gd name="connsiteY131" fmla="*/ 738210 h 851161"/>
              <a:gd name="connsiteX132" fmla="*/ 15455 w 11584247"/>
              <a:gd name="connsiteY132" fmla="*/ 751614 h 851161"/>
              <a:gd name="connsiteX133" fmla="*/ 0 w 11584247"/>
              <a:gd name="connsiteY133" fmla="*/ 741620 h 851161"/>
              <a:gd name="connsiteX134" fmla="*/ 0 w 11584247"/>
              <a:gd name="connsiteY134"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10016836 w 11584247"/>
              <a:gd name="connsiteY17" fmla="*/ 218259 h 851161"/>
              <a:gd name="connsiteX18" fmla="*/ 9987770 w 11584247"/>
              <a:gd name="connsiteY18" fmla="*/ 268441 h 851161"/>
              <a:gd name="connsiteX19" fmla="*/ 9712889 w 11584247"/>
              <a:gd name="connsiteY19" fmla="*/ 275231 h 851161"/>
              <a:gd name="connsiteX20" fmla="*/ 9645923 w 11584247"/>
              <a:gd name="connsiteY20" fmla="*/ 297473 h 851161"/>
              <a:gd name="connsiteX21" fmla="*/ 9580351 w 11584247"/>
              <a:gd name="connsiteY21" fmla="*/ 275174 h 851161"/>
              <a:gd name="connsiteX22" fmla="*/ 9477264 w 11584247"/>
              <a:gd name="connsiteY22" fmla="*/ 333736 h 851161"/>
              <a:gd name="connsiteX23" fmla="*/ 9323022 w 11584247"/>
              <a:gd name="connsiteY23" fmla="*/ 339499 h 851161"/>
              <a:gd name="connsiteX24" fmla="*/ 9231896 w 11584247"/>
              <a:gd name="connsiteY24" fmla="*/ 350924 h 851161"/>
              <a:gd name="connsiteX25" fmla="*/ 9199098 w 11584247"/>
              <a:gd name="connsiteY25" fmla="*/ 367794 h 851161"/>
              <a:gd name="connsiteX26" fmla="*/ 9152075 w 11584247"/>
              <a:gd name="connsiteY26" fmla="*/ 382929 h 851161"/>
              <a:gd name="connsiteX27" fmla="*/ 9070495 w 11584247"/>
              <a:gd name="connsiteY27" fmla="*/ 419337 h 851161"/>
              <a:gd name="connsiteX28" fmla="*/ 8869068 w 11584247"/>
              <a:gd name="connsiteY28" fmla="*/ 421230 h 851161"/>
              <a:gd name="connsiteX29" fmla="*/ 8863066 w 11584247"/>
              <a:gd name="connsiteY29" fmla="*/ 431598 h 851161"/>
              <a:gd name="connsiteX30" fmla="*/ 8805167 w 11584247"/>
              <a:gd name="connsiteY30" fmla="*/ 436877 h 851161"/>
              <a:gd name="connsiteX31" fmla="*/ 8593326 w 11584247"/>
              <a:gd name="connsiteY31" fmla="*/ 390816 h 851161"/>
              <a:gd name="connsiteX32" fmla="*/ 8480431 w 11584247"/>
              <a:gd name="connsiteY32" fmla="*/ 402916 h 851161"/>
              <a:gd name="connsiteX33" fmla="*/ 8441817 w 11584247"/>
              <a:gd name="connsiteY33" fmla="*/ 417619 h 851161"/>
              <a:gd name="connsiteX34" fmla="*/ 8377029 w 11584247"/>
              <a:gd name="connsiteY34" fmla="*/ 441608 h 851161"/>
              <a:gd name="connsiteX35" fmla="*/ 8332187 w 11584247"/>
              <a:gd name="connsiteY35" fmla="*/ 485172 h 851161"/>
              <a:gd name="connsiteX36" fmla="*/ 8276595 w 11584247"/>
              <a:gd name="connsiteY36" fmla="*/ 495073 h 851161"/>
              <a:gd name="connsiteX37" fmla="*/ 8259050 w 11584247"/>
              <a:gd name="connsiteY37" fmla="*/ 464220 h 851161"/>
              <a:gd name="connsiteX38" fmla="*/ 8201086 w 11584247"/>
              <a:gd name="connsiteY38" fmla="*/ 485570 h 851161"/>
              <a:gd name="connsiteX39" fmla="*/ 8113667 w 11584247"/>
              <a:gd name="connsiteY39" fmla="*/ 521596 h 851161"/>
              <a:gd name="connsiteX40" fmla="*/ 8062051 w 11584247"/>
              <a:gd name="connsiteY40" fmla="*/ 533812 h 851161"/>
              <a:gd name="connsiteX41" fmla="*/ 7922362 w 11584247"/>
              <a:gd name="connsiteY41" fmla="*/ 576478 h 851161"/>
              <a:gd name="connsiteX42" fmla="*/ 7783439 w 11584247"/>
              <a:gd name="connsiteY42" fmla="*/ 626299 h 851161"/>
              <a:gd name="connsiteX43" fmla="*/ 7721280 w 11584247"/>
              <a:gd name="connsiteY43" fmla="*/ 690417 h 851161"/>
              <a:gd name="connsiteX44" fmla="*/ 7713345 w 11584247"/>
              <a:gd name="connsiteY44" fmla="*/ 693363 h 851161"/>
              <a:gd name="connsiteX45" fmla="*/ 7691368 w 11584247"/>
              <a:gd name="connsiteY45" fmla="*/ 691272 h 851161"/>
              <a:gd name="connsiteX46" fmla="*/ 7683053 w 11584247"/>
              <a:gd name="connsiteY46" fmla="*/ 688814 h 851161"/>
              <a:gd name="connsiteX47" fmla="*/ 7670993 w 11584247"/>
              <a:gd name="connsiteY47" fmla="*/ 688775 h 851161"/>
              <a:gd name="connsiteX48" fmla="*/ 7670712 w 11584247"/>
              <a:gd name="connsiteY48" fmla="*/ 689306 h 851161"/>
              <a:gd name="connsiteX49" fmla="*/ 7659383 w 11584247"/>
              <a:gd name="connsiteY49" fmla="*/ 688227 h 851161"/>
              <a:gd name="connsiteX50" fmla="*/ 7603754 w 11584247"/>
              <a:gd name="connsiteY50" fmla="*/ 676226 h 851161"/>
              <a:gd name="connsiteX51" fmla="*/ 7532285 w 11584247"/>
              <a:gd name="connsiteY51" fmla="*/ 726440 h 851161"/>
              <a:gd name="connsiteX52" fmla="*/ 7502351 w 11584247"/>
              <a:gd name="connsiteY52" fmla="*/ 735020 h 851161"/>
              <a:gd name="connsiteX53" fmla="*/ 7486452 w 11584247"/>
              <a:gd name="connsiteY53" fmla="*/ 742445 h 851161"/>
              <a:gd name="connsiteX54" fmla="*/ 7485519 w 11584247"/>
              <a:gd name="connsiteY54" fmla="*/ 744742 h 851161"/>
              <a:gd name="connsiteX55" fmla="*/ 7432183 w 11584247"/>
              <a:gd name="connsiteY55" fmla="*/ 732969 h 851161"/>
              <a:gd name="connsiteX56" fmla="*/ 7425231 w 11584247"/>
              <a:gd name="connsiteY56" fmla="*/ 735688 h 851161"/>
              <a:gd name="connsiteX57" fmla="*/ 7390298 w 11584247"/>
              <a:gd name="connsiteY57" fmla="*/ 722535 h 851161"/>
              <a:gd name="connsiteX58" fmla="*/ 7372339 w 11584247"/>
              <a:gd name="connsiteY58" fmla="*/ 718662 h 851161"/>
              <a:gd name="connsiteX59" fmla="*/ 7367083 w 11584247"/>
              <a:gd name="connsiteY59" fmla="*/ 711540 h 851161"/>
              <a:gd name="connsiteX60" fmla="*/ 7340667 w 11584247"/>
              <a:gd name="connsiteY60" fmla="*/ 708883 h 851161"/>
              <a:gd name="connsiteX61" fmla="*/ 7337703 w 11584247"/>
              <a:gd name="connsiteY61" fmla="*/ 710851 h 851161"/>
              <a:gd name="connsiteX62" fmla="*/ 7315659 w 11584247"/>
              <a:gd name="connsiteY62" fmla="*/ 700203 h 851161"/>
              <a:gd name="connsiteX63" fmla="*/ 7296872 w 11584247"/>
              <a:gd name="connsiteY63" fmla="*/ 681057 h 851161"/>
              <a:gd name="connsiteX64" fmla="*/ 7073219 w 11584247"/>
              <a:gd name="connsiteY64" fmla="*/ 690480 h 851161"/>
              <a:gd name="connsiteX65" fmla="*/ 6877450 w 11584247"/>
              <a:gd name="connsiteY65" fmla="*/ 609704 h 851161"/>
              <a:gd name="connsiteX66" fmla="*/ 6756132 w 11584247"/>
              <a:gd name="connsiteY66" fmla="*/ 617104 h 851161"/>
              <a:gd name="connsiteX67" fmla="*/ 6414326 w 11584247"/>
              <a:gd name="connsiteY67" fmla="*/ 637792 h 851161"/>
              <a:gd name="connsiteX68" fmla="*/ 6337636 w 11584247"/>
              <a:gd name="connsiteY68" fmla="*/ 651977 h 851161"/>
              <a:gd name="connsiteX69" fmla="*/ 6268828 w 11584247"/>
              <a:gd name="connsiteY69" fmla="*/ 622080 h 851161"/>
              <a:gd name="connsiteX70" fmla="*/ 6241133 w 11584247"/>
              <a:gd name="connsiteY70" fmla="*/ 637096 h 851161"/>
              <a:gd name="connsiteX71" fmla="*/ 6236372 w 11584247"/>
              <a:gd name="connsiteY71" fmla="*/ 640150 h 851161"/>
              <a:gd name="connsiteX72" fmla="*/ 6217005 w 11584247"/>
              <a:gd name="connsiteY72" fmla="*/ 642256 h 851161"/>
              <a:gd name="connsiteX73" fmla="*/ 6211934 w 11584247"/>
              <a:gd name="connsiteY73" fmla="*/ 655497 h 851161"/>
              <a:gd name="connsiteX74" fmla="*/ 6183064 w 11584247"/>
              <a:gd name="connsiteY74" fmla="*/ 667728 h 851161"/>
              <a:gd name="connsiteX75" fmla="*/ 6147308 w 11584247"/>
              <a:gd name="connsiteY75" fmla="*/ 668073 h 851161"/>
              <a:gd name="connsiteX76" fmla="*/ 5977154 w 11584247"/>
              <a:gd name="connsiteY76" fmla="*/ 655579 h 851161"/>
              <a:gd name="connsiteX77" fmla="*/ 5875486 w 11584247"/>
              <a:gd name="connsiteY77" fmla="*/ 656164 h 851161"/>
              <a:gd name="connsiteX78" fmla="*/ 5837074 w 11584247"/>
              <a:gd name="connsiteY78" fmla="*/ 669047 h 851161"/>
              <a:gd name="connsiteX79" fmla="*/ 5783293 w 11584247"/>
              <a:gd name="connsiteY79" fmla="*/ 678526 h 851161"/>
              <a:gd name="connsiteX80" fmla="*/ 5688540 w 11584247"/>
              <a:gd name="connsiteY80" fmla="*/ 705055 h 851161"/>
              <a:gd name="connsiteX81" fmla="*/ 5560952 w 11584247"/>
              <a:gd name="connsiteY81" fmla="*/ 723655 h 851161"/>
              <a:gd name="connsiteX82" fmla="*/ 5467137 w 11584247"/>
              <a:gd name="connsiteY82" fmla="*/ 683142 h 851161"/>
              <a:gd name="connsiteX83" fmla="*/ 5459069 w 11584247"/>
              <a:gd name="connsiteY83" fmla="*/ 692731 h 851161"/>
              <a:gd name="connsiteX84" fmla="*/ 5394755 w 11584247"/>
              <a:gd name="connsiteY84" fmla="*/ 691136 h 851161"/>
              <a:gd name="connsiteX85" fmla="*/ 5168758 w 11584247"/>
              <a:gd name="connsiteY85" fmla="*/ 620360 h 851161"/>
              <a:gd name="connsiteX86" fmla="*/ 5043093 w 11584247"/>
              <a:gd name="connsiteY86" fmla="*/ 619043 h 851161"/>
              <a:gd name="connsiteX87" fmla="*/ 4998604 w 11584247"/>
              <a:gd name="connsiteY87" fmla="*/ 629087 h 851161"/>
              <a:gd name="connsiteX88" fmla="*/ 4924058 w 11584247"/>
              <a:gd name="connsiteY88" fmla="*/ 645263 h 851161"/>
              <a:gd name="connsiteX89" fmla="*/ 4868616 w 11584247"/>
              <a:gd name="connsiteY89" fmla="*/ 683240 h 851161"/>
              <a:gd name="connsiteX90" fmla="*/ 4806175 w 11584247"/>
              <a:gd name="connsiteY90" fmla="*/ 686507 h 851161"/>
              <a:gd name="connsiteX91" fmla="*/ 4791312 w 11584247"/>
              <a:gd name="connsiteY91" fmla="*/ 653788 h 851161"/>
              <a:gd name="connsiteX92" fmla="*/ 4724634 w 11584247"/>
              <a:gd name="connsiteY92" fmla="*/ 668150 h 851161"/>
              <a:gd name="connsiteX93" fmla="*/ 4623526 w 11584247"/>
              <a:gd name="connsiteY93" fmla="*/ 693607 h 851161"/>
              <a:gd name="connsiteX94" fmla="*/ 4565119 w 11584247"/>
              <a:gd name="connsiteY94" fmla="*/ 699644 h 851161"/>
              <a:gd name="connsiteX95" fmla="*/ 4405682 w 11584247"/>
              <a:gd name="connsiteY95" fmla="*/ 725524 h 851161"/>
              <a:gd name="connsiteX96" fmla="*/ 4246062 w 11584247"/>
              <a:gd name="connsiteY96" fmla="*/ 758603 h 851161"/>
              <a:gd name="connsiteX97" fmla="*/ 4151948 w 11584247"/>
              <a:gd name="connsiteY97" fmla="*/ 818594 h 851161"/>
              <a:gd name="connsiteX98" fmla="*/ 4020693 w 11584247"/>
              <a:gd name="connsiteY98" fmla="*/ 841422 h 851161"/>
              <a:gd name="connsiteX99" fmla="*/ 3998789 w 11584247"/>
              <a:gd name="connsiteY99" fmla="*/ 851161 h 851161"/>
              <a:gd name="connsiteX100" fmla="*/ 3968135 w 11584247"/>
              <a:gd name="connsiteY100" fmla="*/ 845925 h 851161"/>
              <a:gd name="connsiteX101" fmla="*/ 3845234 w 11584247"/>
              <a:gd name="connsiteY101" fmla="*/ 823068 h 851161"/>
              <a:gd name="connsiteX102" fmla="*/ 3748200 w 11584247"/>
              <a:gd name="connsiteY102" fmla="*/ 788335 h 851161"/>
              <a:gd name="connsiteX103" fmla="*/ 3628646 w 11584247"/>
              <a:gd name="connsiteY103" fmla="*/ 815284 h 851161"/>
              <a:gd name="connsiteX104" fmla="*/ 3555292 w 11584247"/>
              <a:gd name="connsiteY104" fmla="*/ 808248 h 851161"/>
              <a:gd name="connsiteX105" fmla="*/ 3434444 w 11584247"/>
              <a:gd name="connsiteY105" fmla="*/ 760907 h 851161"/>
              <a:gd name="connsiteX106" fmla="*/ 3276756 w 11584247"/>
              <a:gd name="connsiteY106" fmla="*/ 777750 h 851161"/>
              <a:gd name="connsiteX107" fmla="*/ 3182139 w 11584247"/>
              <a:gd name="connsiteY107" fmla="*/ 789189 h 851161"/>
              <a:gd name="connsiteX108" fmla="*/ 3044242 w 11584247"/>
              <a:gd name="connsiteY108" fmla="*/ 738181 h 851161"/>
              <a:gd name="connsiteX109" fmla="*/ 2975529 w 11584247"/>
              <a:gd name="connsiteY109" fmla="*/ 720730 h 851161"/>
              <a:gd name="connsiteX110" fmla="*/ 2868812 w 11584247"/>
              <a:gd name="connsiteY110" fmla="*/ 709829 h 851161"/>
              <a:gd name="connsiteX111" fmla="*/ 2836257 w 11584247"/>
              <a:gd name="connsiteY111" fmla="*/ 703641 h 851161"/>
              <a:gd name="connsiteX112" fmla="*/ 2511817 w 11584247"/>
              <a:gd name="connsiteY112" fmla="*/ 610129 h 851161"/>
              <a:gd name="connsiteX113" fmla="*/ 2323450 w 11584247"/>
              <a:gd name="connsiteY113" fmla="*/ 692063 h 851161"/>
              <a:gd name="connsiteX114" fmla="*/ 2112485 w 11584247"/>
              <a:gd name="connsiteY114" fmla="*/ 710292 h 851161"/>
              <a:gd name="connsiteX115" fmla="*/ 2047386 w 11584247"/>
              <a:gd name="connsiteY115" fmla="*/ 669854 h 851161"/>
              <a:gd name="connsiteX116" fmla="*/ 2014871 w 11584247"/>
              <a:gd name="connsiteY116" fmla="*/ 671556 h 851161"/>
              <a:gd name="connsiteX117" fmla="*/ 1961527 w 11584247"/>
              <a:gd name="connsiteY117" fmla="*/ 678730 h 851161"/>
              <a:gd name="connsiteX118" fmla="*/ 1878931 w 11584247"/>
              <a:gd name="connsiteY118" fmla="*/ 661482 h 851161"/>
              <a:gd name="connsiteX119" fmla="*/ 1713886 w 11584247"/>
              <a:gd name="connsiteY119" fmla="*/ 668713 h 851161"/>
              <a:gd name="connsiteX120" fmla="*/ 1434049 w 11584247"/>
              <a:gd name="connsiteY120" fmla="*/ 595668 h 851161"/>
              <a:gd name="connsiteX121" fmla="*/ 1177354 w 11584247"/>
              <a:gd name="connsiteY121" fmla="*/ 614359 h 851161"/>
              <a:gd name="connsiteX122" fmla="*/ 1088947 w 11584247"/>
              <a:gd name="connsiteY122" fmla="*/ 617056 h 851161"/>
              <a:gd name="connsiteX123" fmla="*/ 998946 w 11584247"/>
              <a:gd name="connsiteY123" fmla="*/ 688407 h 851161"/>
              <a:gd name="connsiteX124" fmla="*/ 775514 w 11584247"/>
              <a:gd name="connsiteY124" fmla="*/ 737451 h 851161"/>
              <a:gd name="connsiteX125" fmla="*/ 603494 w 11584247"/>
              <a:gd name="connsiteY125" fmla="*/ 710500 h 851161"/>
              <a:gd name="connsiteX126" fmla="*/ 564233 w 11584247"/>
              <a:gd name="connsiteY126" fmla="*/ 721324 h 851161"/>
              <a:gd name="connsiteX127" fmla="*/ 511527 w 11584247"/>
              <a:gd name="connsiteY127" fmla="*/ 744248 h 851161"/>
              <a:gd name="connsiteX128" fmla="*/ 337049 w 11584247"/>
              <a:gd name="connsiteY128" fmla="*/ 755307 h 851161"/>
              <a:gd name="connsiteX129" fmla="*/ 218766 w 11584247"/>
              <a:gd name="connsiteY129" fmla="*/ 732207 h 851161"/>
              <a:gd name="connsiteX130" fmla="*/ 104041 w 11584247"/>
              <a:gd name="connsiteY130" fmla="*/ 738210 h 851161"/>
              <a:gd name="connsiteX131" fmla="*/ 15455 w 11584247"/>
              <a:gd name="connsiteY131" fmla="*/ 751614 h 851161"/>
              <a:gd name="connsiteX132" fmla="*/ 0 w 11584247"/>
              <a:gd name="connsiteY132" fmla="*/ 741620 h 851161"/>
              <a:gd name="connsiteX133" fmla="*/ 0 w 11584247"/>
              <a:gd name="connsiteY133"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10016836 w 11584247"/>
              <a:gd name="connsiteY17" fmla="*/ 218259 h 851161"/>
              <a:gd name="connsiteX18" fmla="*/ 9987770 w 11584247"/>
              <a:gd name="connsiteY18" fmla="*/ 268441 h 851161"/>
              <a:gd name="connsiteX19" fmla="*/ 9712889 w 11584247"/>
              <a:gd name="connsiteY19" fmla="*/ 275231 h 851161"/>
              <a:gd name="connsiteX20" fmla="*/ 9645923 w 11584247"/>
              <a:gd name="connsiteY20" fmla="*/ 297473 h 851161"/>
              <a:gd name="connsiteX21" fmla="*/ 9580351 w 11584247"/>
              <a:gd name="connsiteY21" fmla="*/ 275174 h 851161"/>
              <a:gd name="connsiteX22" fmla="*/ 9477264 w 11584247"/>
              <a:gd name="connsiteY22" fmla="*/ 333736 h 851161"/>
              <a:gd name="connsiteX23" fmla="*/ 9323022 w 11584247"/>
              <a:gd name="connsiteY23" fmla="*/ 339499 h 851161"/>
              <a:gd name="connsiteX24" fmla="*/ 9231896 w 11584247"/>
              <a:gd name="connsiteY24" fmla="*/ 350924 h 851161"/>
              <a:gd name="connsiteX25" fmla="*/ 9199098 w 11584247"/>
              <a:gd name="connsiteY25" fmla="*/ 367794 h 851161"/>
              <a:gd name="connsiteX26" fmla="*/ 9152075 w 11584247"/>
              <a:gd name="connsiteY26" fmla="*/ 382929 h 851161"/>
              <a:gd name="connsiteX27" fmla="*/ 9070495 w 11584247"/>
              <a:gd name="connsiteY27" fmla="*/ 419337 h 851161"/>
              <a:gd name="connsiteX28" fmla="*/ 8869068 w 11584247"/>
              <a:gd name="connsiteY28" fmla="*/ 421230 h 851161"/>
              <a:gd name="connsiteX29" fmla="*/ 8863066 w 11584247"/>
              <a:gd name="connsiteY29" fmla="*/ 431598 h 851161"/>
              <a:gd name="connsiteX30" fmla="*/ 8805167 w 11584247"/>
              <a:gd name="connsiteY30" fmla="*/ 436877 h 851161"/>
              <a:gd name="connsiteX31" fmla="*/ 8593326 w 11584247"/>
              <a:gd name="connsiteY31" fmla="*/ 390816 h 851161"/>
              <a:gd name="connsiteX32" fmla="*/ 8480431 w 11584247"/>
              <a:gd name="connsiteY32" fmla="*/ 402916 h 851161"/>
              <a:gd name="connsiteX33" fmla="*/ 8441817 w 11584247"/>
              <a:gd name="connsiteY33" fmla="*/ 417619 h 851161"/>
              <a:gd name="connsiteX34" fmla="*/ 8377029 w 11584247"/>
              <a:gd name="connsiteY34" fmla="*/ 441608 h 851161"/>
              <a:gd name="connsiteX35" fmla="*/ 8332187 w 11584247"/>
              <a:gd name="connsiteY35" fmla="*/ 485172 h 851161"/>
              <a:gd name="connsiteX36" fmla="*/ 8276595 w 11584247"/>
              <a:gd name="connsiteY36" fmla="*/ 495073 h 851161"/>
              <a:gd name="connsiteX37" fmla="*/ 8259050 w 11584247"/>
              <a:gd name="connsiteY37" fmla="*/ 464220 h 851161"/>
              <a:gd name="connsiteX38" fmla="*/ 8201086 w 11584247"/>
              <a:gd name="connsiteY38" fmla="*/ 485570 h 851161"/>
              <a:gd name="connsiteX39" fmla="*/ 8113667 w 11584247"/>
              <a:gd name="connsiteY39" fmla="*/ 521596 h 851161"/>
              <a:gd name="connsiteX40" fmla="*/ 8062051 w 11584247"/>
              <a:gd name="connsiteY40" fmla="*/ 533812 h 851161"/>
              <a:gd name="connsiteX41" fmla="*/ 7922362 w 11584247"/>
              <a:gd name="connsiteY41" fmla="*/ 576478 h 851161"/>
              <a:gd name="connsiteX42" fmla="*/ 7783439 w 11584247"/>
              <a:gd name="connsiteY42" fmla="*/ 626299 h 851161"/>
              <a:gd name="connsiteX43" fmla="*/ 7721280 w 11584247"/>
              <a:gd name="connsiteY43" fmla="*/ 690417 h 851161"/>
              <a:gd name="connsiteX44" fmla="*/ 7713345 w 11584247"/>
              <a:gd name="connsiteY44" fmla="*/ 693363 h 851161"/>
              <a:gd name="connsiteX45" fmla="*/ 7691368 w 11584247"/>
              <a:gd name="connsiteY45" fmla="*/ 691272 h 851161"/>
              <a:gd name="connsiteX46" fmla="*/ 7683053 w 11584247"/>
              <a:gd name="connsiteY46" fmla="*/ 688814 h 851161"/>
              <a:gd name="connsiteX47" fmla="*/ 7670993 w 11584247"/>
              <a:gd name="connsiteY47" fmla="*/ 688775 h 851161"/>
              <a:gd name="connsiteX48" fmla="*/ 7670712 w 11584247"/>
              <a:gd name="connsiteY48" fmla="*/ 689306 h 851161"/>
              <a:gd name="connsiteX49" fmla="*/ 7659383 w 11584247"/>
              <a:gd name="connsiteY49" fmla="*/ 688227 h 851161"/>
              <a:gd name="connsiteX50" fmla="*/ 7603754 w 11584247"/>
              <a:gd name="connsiteY50" fmla="*/ 676226 h 851161"/>
              <a:gd name="connsiteX51" fmla="*/ 7532285 w 11584247"/>
              <a:gd name="connsiteY51" fmla="*/ 726440 h 851161"/>
              <a:gd name="connsiteX52" fmla="*/ 7502351 w 11584247"/>
              <a:gd name="connsiteY52" fmla="*/ 735020 h 851161"/>
              <a:gd name="connsiteX53" fmla="*/ 7486452 w 11584247"/>
              <a:gd name="connsiteY53" fmla="*/ 742445 h 851161"/>
              <a:gd name="connsiteX54" fmla="*/ 7485519 w 11584247"/>
              <a:gd name="connsiteY54" fmla="*/ 744742 h 851161"/>
              <a:gd name="connsiteX55" fmla="*/ 7432183 w 11584247"/>
              <a:gd name="connsiteY55" fmla="*/ 732969 h 851161"/>
              <a:gd name="connsiteX56" fmla="*/ 7425231 w 11584247"/>
              <a:gd name="connsiteY56" fmla="*/ 735688 h 851161"/>
              <a:gd name="connsiteX57" fmla="*/ 7390298 w 11584247"/>
              <a:gd name="connsiteY57" fmla="*/ 722535 h 851161"/>
              <a:gd name="connsiteX58" fmla="*/ 7372339 w 11584247"/>
              <a:gd name="connsiteY58" fmla="*/ 718662 h 851161"/>
              <a:gd name="connsiteX59" fmla="*/ 7367083 w 11584247"/>
              <a:gd name="connsiteY59" fmla="*/ 711540 h 851161"/>
              <a:gd name="connsiteX60" fmla="*/ 7340667 w 11584247"/>
              <a:gd name="connsiteY60" fmla="*/ 708883 h 851161"/>
              <a:gd name="connsiteX61" fmla="*/ 7337703 w 11584247"/>
              <a:gd name="connsiteY61" fmla="*/ 710851 h 851161"/>
              <a:gd name="connsiteX62" fmla="*/ 7315659 w 11584247"/>
              <a:gd name="connsiteY62" fmla="*/ 700203 h 851161"/>
              <a:gd name="connsiteX63" fmla="*/ 7296872 w 11584247"/>
              <a:gd name="connsiteY63" fmla="*/ 681057 h 851161"/>
              <a:gd name="connsiteX64" fmla="*/ 7073219 w 11584247"/>
              <a:gd name="connsiteY64" fmla="*/ 690480 h 851161"/>
              <a:gd name="connsiteX65" fmla="*/ 6877450 w 11584247"/>
              <a:gd name="connsiteY65" fmla="*/ 609704 h 851161"/>
              <a:gd name="connsiteX66" fmla="*/ 6756132 w 11584247"/>
              <a:gd name="connsiteY66" fmla="*/ 617104 h 851161"/>
              <a:gd name="connsiteX67" fmla="*/ 6414326 w 11584247"/>
              <a:gd name="connsiteY67" fmla="*/ 637792 h 851161"/>
              <a:gd name="connsiteX68" fmla="*/ 6337636 w 11584247"/>
              <a:gd name="connsiteY68" fmla="*/ 651977 h 851161"/>
              <a:gd name="connsiteX69" fmla="*/ 6268828 w 11584247"/>
              <a:gd name="connsiteY69" fmla="*/ 622080 h 851161"/>
              <a:gd name="connsiteX70" fmla="*/ 6241133 w 11584247"/>
              <a:gd name="connsiteY70" fmla="*/ 637096 h 851161"/>
              <a:gd name="connsiteX71" fmla="*/ 6236372 w 11584247"/>
              <a:gd name="connsiteY71" fmla="*/ 640150 h 851161"/>
              <a:gd name="connsiteX72" fmla="*/ 6217005 w 11584247"/>
              <a:gd name="connsiteY72" fmla="*/ 642256 h 851161"/>
              <a:gd name="connsiteX73" fmla="*/ 6211934 w 11584247"/>
              <a:gd name="connsiteY73" fmla="*/ 655497 h 851161"/>
              <a:gd name="connsiteX74" fmla="*/ 6183064 w 11584247"/>
              <a:gd name="connsiteY74" fmla="*/ 667728 h 851161"/>
              <a:gd name="connsiteX75" fmla="*/ 6147308 w 11584247"/>
              <a:gd name="connsiteY75" fmla="*/ 668073 h 851161"/>
              <a:gd name="connsiteX76" fmla="*/ 5977154 w 11584247"/>
              <a:gd name="connsiteY76" fmla="*/ 655579 h 851161"/>
              <a:gd name="connsiteX77" fmla="*/ 5875486 w 11584247"/>
              <a:gd name="connsiteY77" fmla="*/ 656164 h 851161"/>
              <a:gd name="connsiteX78" fmla="*/ 5837074 w 11584247"/>
              <a:gd name="connsiteY78" fmla="*/ 669047 h 851161"/>
              <a:gd name="connsiteX79" fmla="*/ 5783293 w 11584247"/>
              <a:gd name="connsiteY79" fmla="*/ 678526 h 851161"/>
              <a:gd name="connsiteX80" fmla="*/ 5688540 w 11584247"/>
              <a:gd name="connsiteY80" fmla="*/ 705055 h 851161"/>
              <a:gd name="connsiteX81" fmla="*/ 5467137 w 11584247"/>
              <a:gd name="connsiteY81" fmla="*/ 683142 h 851161"/>
              <a:gd name="connsiteX82" fmla="*/ 5459069 w 11584247"/>
              <a:gd name="connsiteY82" fmla="*/ 692731 h 851161"/>
              <a:gd name="connsiteX83" fmla="*/ 5394755 w 11584247"/>
              <a:gd name="connsiteY83" fmla="*/ 691136 h 851161"/>
              <a:gd name="connsiteX84" fmla="*/ 5168758 w 11584247"/>
              <a:gd name="connsiteY84" fmla="*/ 620360 h 851161"/>
              <a:gd name="connsiteX85" fmla="*/ 5043093 w 11584247"/>
              <a:gd name="connsiteY85" fmla="*/ 619043 h 851161"/>
              <a:gd name="connsiteX86" fmla="*/ 4998604 w 11584247"/>
              <a:gd name="connsiteY86" fmla="*/ 629087 h 851161"/>
              <a:gd name="connsiteX87" fmla="*/ 4924058 w 11584247"/>
              <a:gd name="connsiteY87" fmla="*/ 645263 h 851161"/>
              <a:gd name="connsiteX88" fmla="*/ 4868616 w 11584247"/>
              <a:gd name="connsiteY88" fmla="*/ 683240 h 851161"/>
              <a:gd name="connsiteX89" fmla="*/ 4806175 w 11584247"/>
              <a:gd name="connsiteY89" fmla="*/ 686507 h 851161"/>
              <a:gd name="connsiteX90" fmla="*/ 4791312 w 11584247"/>
              <a:gd name="connsiteY90" fmla="*/ 653788 h 851161"/>
              <a:gd name="connsiteX91" fmla="*/ 4724634 w 11584247"/>
              <a:gd name="connsiteY91" fmla="*/ 668150 h 851161"/>
              <a:gd name="connsiteX92" fmla="*/ 4623526 w 11584247"/>
              <a:gd name="connsiteY92" fmla="*/ 693607 h 851161"/>
              <a:gd name="connsiteX93" fmla="*/ 4565119 w 11584247"/>
              <a:gd name="connsiteY93" fmla="*/ 699644 h 851161"/>
              <a:gd name="connsiteX94" fmla="*/ 4405682 w 11584247"/>
              <a:gd name="connsiteY94" fmla="*/ 725524 h 851161"/>
              <a:gd name="connsiteX95" fmla="*/ 4246062 w 11584247"/>
              <a:gd name="connsiteY95" fmla="*/ 758603 h 851161"/>
              <a:gd name="connsiteX96" fmla="*/ 4151948 w 11584247"/>
              <a:gd name="connsiteY96" fmla="*/ 818594 h 851161"/>
              <a:gd name="connsiteX97" fmla="*/ 4020693 w 11584247"/>
              <a:gd name="connsiteY97" fmla="*/ 841422 h 851161"/>
              <a:gd name="connsiteX98" fmla="*/ 3998789 w 11584247"/>
              <a:gd name="connsiteY98" fmla="*/ 851161 h 851161"/>
              <a:gd name="connsiteX99" fmla="*/ 3968135 w 11584247"/>
              <a:gd name="connsiteY99" fmla="*/ 845925 h 851161"/>
              <a:gd name="connsiteX100" fmla="*/ 3845234 w 11584247"/>
              <a:gd name="connsiteY100" fmla="*/ 823068 h 851161"/>
              <a:gd name="connsiteX101" fmla="*/ 3748200 w 11584247"/>
              <a:gd name="connsiteY101" fmla="*/ 788335 h 851161"/>
              <a:gd name="connsiteX102" fmla="*/ 3628646 w 11584247"/>
              <a:gd name="connsiteY102" fmla="*/ 815284 h 851161"/>
              <a:gd name="connsiteX103" fmla="*/ 3555292 w 11584247"/>
              <a:gd name="connsiteY103" fmla="*/ 808248 h 851161"/>
              <a:gd name="connsiteX104" fmla="*/ 3434444 w 11584247"/>
              <a:gd name="connsiteY104" fmla="*/ 760907 h 851161"/>
              <a:gd name="connsiteX105" fmla="*/ 3276756 w 11584247"/>
              <a:gd name="connsiteY105" fmla="*/ 777750 h 851161"/>
              <a:gd name="connsiteX106" fmla="*/ 3182139 w 11584247"/>
              <a:gd name="connsiteY106" fmla="*/ 789189 h 851161"/>
              <a:gd name="connsiteX107" fmla="*/ 3044242 w 11584247"/>
              <a:gd name="connsiteY107" fmla="*/ 738181 h 851161"/>
              <a:gd name="connsiteX108" fmla="*/ 2975529 w 11584247"/>
              <a:gd name="connsiteY108" fmla="*/ 720730 h 851161"/>
              <a:gd name="connsiteX109" fmla="*/ 2868812 w 11584247"/>
              <a:gd name="connsiteY109" fmla="*/ 709829 h 851161"/>
              <a:gd name="connsiteX110" fmla="*/ 2836257 w 11584247"/>
              <a:gd name="connsiteY110" fmla="*/ 703641 h 851161"/>
              <a:gd name="connsiteX111" fmla="*/ 2511817 w 11584247"/>
              <a:gd name="connsiteY111" fmla="*/ 610129 h 851161"/>
              <a:gd name="connsiteX112" fmla="*/ 2323450 w 11584247"/>
              <a:gd name="connsiteY112" fmla="*/ 692063 h 851161"/>
              <a:gd name="connsiteX113" fmla="*/ 2112485 w 11584247"/>
              <a:gd name="connsiteY113" fmla="*/ 710292 h 851161"/>
              <a:gd name="connsiteX114" fmla="*/ 2047386 w 11584247"/>
              <a:gd name="connsiteY114" fmla="*/ 669854 h 851161"/>
              <a:gd name="connsiteX115" fmla="*/ 2014871 w 11584247"/>
              <a:gd name="connsiteY115" fmla="*/ 671556 h 851161"/>
              <a:gd name="connsiteX116" fmla="*/ 1961527 w 11584247"/>
              <a:gd name="connsiteY116" fmla="*/ 678730 h 851161"/>
              <a:gd name="connsiteX117" fmla="*/ 1878931 w 11584247"/>
              <a:gd name="connsiteY117" fmla="*/ 661482 h 851161"/>
              <a:gd name="connsiteX118" fmla="*/ 1713886 w 11584247"/>
              <a:gd name="connsiteY118" fmla="*/ 668713 h 851161"/>
              <a:gd name="connsiteX119" fmla="*/ 1434049 w 11584247"/>
              <a:gd name="connsiteY119" fmla="*/ 595668 h 851161"/>
              <a:gd name="connsiteX120" fmla="*/ 1177354 w 11584247"/>
              <a:gd name="connsiteY120" fmla="*/ 614359 h 851161"/>
              <a:gd name="connsiteX121" fmla="*/ 1088947 w 11584247"/>
              <a:gd name="connsiteY121" fmla="*/ 617056 h 851161"/>
              <a:gd name="connsiteX122" fmla="*/ 998946 w 11584247"/>
              <a:gd name="connsiteY122" fmla="*/ 688407 h 851161"/>
              <a:gd name="connsiteX123" fmla="*/ 775514 w 11584247"/>
              <a:gd name="connsiteY123" fmla="*/ 737451 h 851161"/>
              <a:gd name="connsiteX124" fmla="*/ 603494 w 11584247"/>
              <a:gd name="connsiteY124" fmla="*/ 710500 h 851161"/>
              <a:gd name="connsiteX125" fmla="*/ 564233 w 11584247"/>
              <a:gd name="connsiteY125" fmla="*/ 721324 h 851161"/>
              <a:gd name="connsiteX126" fmla="*/ 511527 w 11584247"/>
              <a:gd name="connsiteY126" fmla="*/ 744248 h 851161"/>
              <a:gd name="connsiteX127" fmla="*/ 337049 w 11584247"/>
              <a:gd name="connsiteY127" fmla="*/ 755307 h 851161"/>
              <a:gd name="connsiteX128" fmla="*/ 218766 w 11584247"/>
              <a:gd name="connsiteY128" fmla="*/ 732207 h 851161"/>
              <a:gd name="connsiteX129" fmla="*/ 104041 w 11584247"/>
              <a:gd name="connsiteY129" fmla="*/ 738210 h 851161"/>
              <a:gd name="connsiteX130" fmla="*/ 15455 w 11584247"/>
              <a:gd name="connsiteY130" fmla="*/ 751614 h 851161"/>
              <a:gd name="connsiteX131" fmla="*/ 0 w 11584247"/>
              <a:gd name="connsiteY131" fmla="*/ 741620 h 851161"/>
              <a:gd name="connsiteX132" fmla="*/ 0 w 11584247"/>
              <a:gd name="connsiteY132"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9987770 w 11584247"/>
              <a:gd name="connsiteY17" fmla="*/ 268441 h 851161"/>
              <a:gd name="connsiteX18" fmla="*/ 9712889 w 11584247"/>
              <a:gd name="connsiteY18" fmla="*/ 275231 h 851161"/>
              <a:gd name="connsiteX19" fmla="*/ 9645923 w 11584247"/>
              <a:gd name="connsiteY19" fmla="*/ 297473 h 851161"/>
              <a:gd name="connsiteX20" fmla="*/ 9580351 w 11584247"/>
              <a:gd name="connsiteY20" fmla="*/ 275174 h 851161"/>
              <a:gd name="connsiteX21" fmla="*/ 9477264 w 11584247"/>
              <a:gd name="connsiteY21" fmla="*/ 333736 h 851161"/>
              <a:gd name="connsiteX22" fmla="*/ 9323022 w 11584247"/>
              <a:gd name="connsiteY22" fmla="*/ 339499 h 851161"/>
              <a:gd name="connsiteX23" fmla="*/ 9231896 w 11584247"/>
              <a:gd name="connsiteY23" fmla="*/ 350924 h 851161"/>
              <a:gd name="connsiteX24" fmla="*/ 9199098 w 11584247"/>
              <a:gd name="connsiteY24" fmla="*/ 367794 h 851161"/>
              <a:gd name="connsiteX25" fmla="*/ 9152075 w 11584247"/>
              <a:gd name="connsiteY25" fmla="*/ 382929 h 851161"/>
              <a:gd name="connsiteX26" fmla="*/ 9070495 w 11584247"/>
              <a:gd name="connsiteY26" fmla="*/ 419337 h 851161"/>
              <a:gd name="connsiteX27" fmla="*/ 8869068 w 11584247"/>
              <a:gd name="connsiteY27" fmla="*/ 421230 h 851161"/>
              <a:gd name="connsiteX28" fmla="*/ 8863066 w 11584247"/>
              <a:gd name="connsiteY28" fmla="*/ 431598 h 851161"/>
              <a:gd name="connsiteX29" fmla="*/ 8805167 w 11584247"/>
              <a:gd name="connsiteY29" fmla="*/ 436877 h 851161"/>
              <a:gd name="connsiteX30" fmla="*/ 8593326 w 11584247"/>
              <a:gd name="connsiteY30" fmla="*/ 390816 h 851161"/>
              <a:gd name="connsiteX31" fmla="*/ 8480431 w 11584247"/>
              <a:gd name="connsiteY31" fmla="*/ 402916 h 851161"/>
              <a:gd name="connsiteX32" fmla="*/ 8441817 w 11584247"/>
              <a:gd name="connsiteY32" fmla="*/ 417619 h 851161"/>
              <a:gd name="connsiteX33" fmla="*/ 8377029 w 11584247"/>
              <a:gd name="connsiteY33" fmla="*/ 441608 h 851161"/>
              <a:gd name="connsiteX34" fmla="*/ 8332187 w 11584247"/>
              <a:gd name="connsiteY34" fmla="*/ 485172 h 851161"/>
              <a:gd name="connsiteX35" fmla="*/ 8276595 w 11584247"/>
              <a:gd name="connsiteY35" fmla="*/ 495073 h 851161"/>
              <a:gd name="connsiteX36" fmla="*/ 8259050 w 11584247"/>
              <a:gd name="connsiteY36" fmla="*/ 464220 h 851161"/>
              <a:gd name="connsiteX37" fmla="*/ 8201086 w 11584247"/>
              <a:gd name="connsiteY37" fmla="*/ 485570 h 851161"/>
              <a:gd name="connsiteX38" fmla="*/ 8113667 w 11584247"/>
              <a:gd name="connsiteY38" fmla="*/ 521596 h 851161"/>
              <a:gd name="connsiteX39" fmla="*/ 8062051 w 11584247"/>
              <a:gd name="connsiteY39" fmla="*/ 533812 h 851161"/>
              <a:gd name="connsiteX40" fmla="*/ 7922362 w 11584247"/>
              <a:gd name="connsiteY40" fmla="*/ 576478 h 851161"/>
              <a:gd name="connsiteX41" fmla="*/ 7783439 w 11584247"/>
              <a:gd name="connsiteY41" fmla="*/ 626299 h 851161"/>
              <a:gd name="connsiteX42" fmla="*/ 7721280 w 11584247"/>
              <a:gd name="connsiteY42" fmla="*/ 690417 h 851161"/>
              <a:gd name="connsiteX43" fmla="*/ 7713345 w 11584247"/>
              <a:gd name="connsiteY43" fmla="*/ 693363 h 851161"/>
              <a:gd name="connsiteX44" fmla="*/ 7691368 w 11584247"/>
              <a:gd name="connsiteY44" fmla="*/ 691272 h 851161"/>
              <a:gd name="connsiteX45" fmla="*/ 7683053 w 11584247"/>
              <a:gd name="connsiteY45" fmla="*/ 688814 h 851161"/>
              <a:gd name="connsiteX46" fmla="*/ 7670993 w 11584247"/>
              <a:gd name="connsiteY46" fmla="*/ 688775 h 851161"/>
              <a:gd name="connsiteX47" fmla="*/ 7670712 w 11584247"/>
              <a:gd name="connsiteY47" fmla="*/ 689306 h 851161"/>
              <a:gd name="connsiteX48" fmla="*/ 7659383 w 11584247"/>
              <a:gd name="connsiteY48" fmla="*/ 688227 h 851161"/>
              <a:gd name="connsiteX49" fmla="*/ 7603754 w 11584247"/>
              <a:gd name="connsiteY49" fmla="*/ 676226 h 851161"/>
              <a:gd name="connsiteX50" fmla="*/ 7532285 w 11584247"/>
              <a:gd name="connsiteY50" fmla="*/ 726440 h 851161"/>
              <a:gd name="connsiteX51" fmla="*/ 7502351 w 11584247"/>
              <a:gd name="connsiteY51" fmla="*/ 735020 h 851161"/>
              <a:gd name="connsiteX52" fmla="*/ 7486452 w 11584247"/>
              <a:gd name="connsiteY52" fmla="*/ 742445 h 851161"/>
              <a:gd name="connsiteX53" fmla="*/ 7485519 w 11584247"/>
              <a:gd name="connsiteY53" fmla="*/ 744742 h 851161"/>
              <a:gd name="connsiteX54" fmla="*/ 7432183 w 11584247"/>
              <a:gd name="connsiteY54" fmla="*/ 732969 h 851161"/>
              <a:gd name="connsiteX55" fmla="*/ 7425231 w 11584247"/>
              <a:gd name="connsiteY55" fmla="*/ 735688 h 851161"/>
              <a:gd name="connsiteX56" fmla="*/ 7390298 w 11584247"/>
              <a:gd name="connsiteY56" fmla="*/ 722535 h 851161"/>
              <a:gd name="connsiteX57" fmla="*/ 7372339 w 11584247"/>
              <a:gd name="connsiteY57" fmla="*/ 718662 h 851161"/>
              <a:gd name="connsiteX58" fmla="*/ 7367083 w 11584247"/>
              <a:gd name="connsiteY58" fmla="*/ 711540 h 851161"/>
              <a:gd name="connsiteX59" fmla="*/ 7340667 w 11584247"/>
              <a:gd name="connsiteY59" fmla="*/ 708883 h 851161"/>
              <a:gd name="connsiteX60" fmla="*/ 7337703 w 11584247"/>
              <a:gd name="connsiteY60" fmla="*/ 710851 h 851161"/>
              <a:gd name="connsiteX61" fmla="*/ 7315659 w 11584247"/>
              <a:gd name="connsiteY61" fmla="*/ 700203 h 851161"/>
              <a:gd name="connsiteX62" fmla="*/ 7296872 w 11584247"/>
              <a:gd name="connsiteY62" fmla="*/ 681057 h 851161"/>
              <a:gd name="connsiteX63" fmla="*/ 7073219 w 11584247"/>
              <a:gd name="connsiteY63" fmla="*/ 690480 h 851161"/>
              <a:gd name="connsiteX64" fmla="*/ 6877450 w 11584247"/>
              <a:gd name="connsiteY64" fmla="*/ 609704 h 851161"/>
              <a:gd name="connsiteX65" fmla="*/ 6756132 w 11584247"/>
              <a:gd name="connsiteY65" fmla="*/ 617104 h 851161"/>
              <a:gd name="connsiteX66" fmla="*/ 6414326 w 11584247"/>
              <a:gd name="connsiteY66" fmla="*/ 637792 h 851161"/>
              <a:gd name="connsiteX67" fmla="*/ 6337636 w 11584247"/>
              <a:gd name="connsiteY67" fmla="*/ 651977 h 851161"/>
              <a:gd name="connsiteX68" fmla="*/ 6268828 w 11584247"/>
              <a:gd name="connsiteY68" fmla="*/ 622080 h 851161"/>
              <a:gd name="connsiteX69" fmla="*/ 6241133 w 11584247"/>
              <a:gd name="connsiteY69" fmla="*/ 637096 h 851161"/>
              <a:gd name="connsiteX70" fmla="*/ 6236372 w 11584247"/>
              <a:gd name="connsiteY70" fmla="*/ 640150 h 851161"/>
              <a:gd name="connsiteX71" fmla="*/ 6217005 w 11584247"/>
              <a:gd name="connsiteY71" fmla="*/ 642256 h 851161"/>
              <a:gd name="connsiteX72" fmla="*/ 6211934 w 11584247"/>
              <a:gd name="connsiteY72" fmla="*/ 655497 h 851161"/>
              <a:gd name="connsiteX73" fmla="*/ 6183064 w 11584247"/>
              <a:gd name="connsiteY73" fmla="*/ 667728 h 851161"/>
              <a:gd name="connsiteX74" fmla="*/ 6147308 w 11584247"/>
              <a:gd name="connsiteY74" fmla="*/ 668073 h 851161"/>
              <a:gd name="connsiteX75" fmla="*/ 5977154 w 11584247"/>
              <a:gd name="connsiteY75" fmla="*/ 655579 h 851161"/>
              <a:gd name="connsiteX76" fmla="*/ 5875486 w 11584247"/>
              <a:gd name="connsiteY76" fmla="*/ 656164 h 851161"/>
              <a:gd name="connsiteX77" fmla="*/ 5837074 w 11584247"/>
              <a:gd name="connsiteY77" fmla="*/ 669047 h 851161"/>
              <a:gd name="connsiteX78" fmla="*/ 5783293 w 11584247"/>
              <a:gd name="connsiteY78" fmla="*/ 678526 h 851161"/>
              <a:gd name="connsiteX79" fmla="*/ 5688540 w 11584247"/>
              <a:gd name="connsiteY79" fmla="*/ 705055 h 851161"/>
              <a:gd name="connsiteX80" fmla="*/ 5467137 w 11584247"/>
              <a:gd name="connsiteY80" fmla="*/ 683142 h 851161"/>
              <a:gd name="connsiteX81" fmla="*/ 5459069 w 11584247"/>
              <a:gd name="connsiteY81" fmla="*/ 692731 h 851161"/>
              <a:gd name="connsiteX82" fmla="*/ 5394755 w 11584247"/>
              <a:gd name="connsiteY82" fmla="*/ 691136 h 851161"/>
              <a:gd name="connsiteX83" fmla="*/ 5168758 w 11584247"/>
              <a:gd name="connsiteY83" fmla="*/ 620360 h 851161"/>
              <a:gd name="connsiteX84" fmla="*/ 5043093 w 11584247"/>
              <a:gd name="connsiteY84" fmla="*/ 619043 h 851161"/>
              <a:gd name="connsiteX85" fmla="*/ 4998604 w 11584247"/>
              <a:gd name="connsiteY85" fmla="*/ 629087 h 851161"/>
              <a:gd name="connsiteX86" fmla="*/ 4924058 w 11584247"/>
              <a:gd name="connsiteY86" fmla="*/ 645263 h 851161"/>
              <a:gd name="connsiteX87" fmla="*/ 4868616 w 11584247"/>
              <a:gd name="connsiteY87" fmla="*/ 683240 h 851161"/>
              <a:gd name="connsiteX88" fmla="*/ 4806175 w 11584247"/>
              <a:gd name="connsiteY88" fmla="*/ 686507 h 851161"/>
              <a:gd name="connsiteX89" fmla="*/ 4791312 w 11584247"/>
              <a:gd name="connsiteY89" fmla="*/ 653788 h 851161"/>
              <a:gd name="connsiteX90" fmla="*/ 4724634 w 11584247"/>
              <a:gd name="connsiteY90" fmla="*/ 668150 h 851161"/>
              <a:gd name="connsiteX91" fmla="*/ 4623526 w 11584247"/>
              <a:gd name="connsiteY91" fmla="*/ 693607 h 851161"/>
              <a:gd name="connsiteX92" fmla="*/ 4565119 w 11584247"/>
              <a:gd name="connsiteY92" fmla="*/ 699644 h 851161"/>
              <a:gd name="connsiteX93" fmla="*/ 4405682 w 11584247"/>
              <a:gd name="connsiteY93" fmla="*/ 725524 h 851161"/>
              <a:gd name="connsiteX94" fmla="*/ 4246062 w 11584247"/>
              <a:gd name="connsiteY94" fmla="*/ 758603 h 851161"/>
              <a:gd name="connsiteX95" fmla="*/ 4151948 w 11584247"/>
              <a:gd name="connsiteY95" fmla="*/ 818594 h 851161"/>
              <a:gd name="connsiteX96" fmla="*/ 4020693 w 11584247"/>
              <a:gd name="connsiteY96" fmla="*/ 841422 h 851161"/>
              <a:gd name="connsiteX97" fmla="*/ 3998789 w 11584247"/>
              <a:gd name="connsiteY97" fmla="*/ 851161 h 851161"/>
              <a:gd name="connsiteX98" fmla="*/ 3968135 w 11584247"/>
              <a:gd name="connsiteY98" fmla="*/ 845925 h 851161"/>
              <a:gd name="connsiteX99" fmla="*/ 3845234 w 11584247"/>
              <a:gd name="connsiteY99" fmla="*/ 823068 h 851161"/>
              <a:gd name="connsiteX100" fmla="*/ 3748200 w 11584247"/>
              <a:gd name="connsiteY100" fmla="*/ 788335 h 851161"/>
              <a:gd name="connsiteX101" fmla="*/ 3628646 w 11584247"/>
              <a:gd name="connsiteY101" fmla="*/ 815284 h 851161"/>
              <a:gd name="connsiteX102" fmla="*/ 3555292 w 11584247"/>
              <a:gd name="connsiteY102" fmla="*/ 808248 h 851161"/>
              <a:gd name="connsiteX103" fmla="*/ 3434444 w 11584247"/>
              <a:gd name="connsiteY103" fmla="*/ 760907 h 851161"/>
              <a:gd name="connsiteX104" fmla="*/ 3276756 w 11584247"/>
              <a:gd name="connsiteY104" fmla="*/ 777750 h 851161"/>
              <a:gd name="connsiteX105" fmla="*/ 3182139 w 11584247"/>
              <a:gd name="connsiteY105" fmla="*/ 789189 h 851161"/>
              <a:gd name="connsiteX106" fmla="*/ 3044242 w 11584247"/>
              <a:gd name="connsiteY106" fmla="*/ 738181 h 851161"/>
              <a:gd name="connsiteX107" fmla="*/ 2975529 w 11584247"/>
              <a:gd name="connsiteY107" fmla="*/ 720730 h 851161"/>
              <a:gd name="connsiteX108" fmla="*/ 2868812 w 11584247"/>
              <a:gd name="connsiteY108" fmla="*/ 709829 h 851161"/>
              <a:gd name="connsiteX109" fmla="*/ 2836257 w 11584247"/>
              <a:gd name="connsiteY109" fmla="*/ 703641 h 851161"/>
              <a:gd name="connsiteX110" fmla="*/ 2511817 w 11584247"/>
              <a:gd name="connsiteY110" fmla="*/ 610129 h 851161"/>
              <a:gd name="connsiteX111" fmla="*/ 2323450 w 11584247"/>
              <a:gd name="connsiteY111" fmla="*/ 692063 h 851161"/>
              <a:gd name="connsiteX112" fmla="*/ 2112485 w 11584247"/>
              <a:gd name="connsiteY112" fmla="*/ 710292 h 851161"/>
              <a:gd name="connsiteX113" fmla="*/ 2047386 w 11584247"/>
              <a:gd name="connsiteY113" fmla="*/ 669854 h 851161"/>
              <a:gd name="connsiteX114" fmla="*/ 2014871 w 11584247"/>
              <a:gd name="connsiteY114" fmla="*/ 671556 h 851161"/>
              <a:gd name="connsiteX115" fmla="*/ 1961527 w 11584247"/>
              <a:gd name="connsiteY115" fmla="*/ 678730 h 851161"/>
              <a:gd name="connsiteX116" fmla="*/ 1878931 w 11584247"/>
              <a:gd name="connsiteY116" fmla="*/ 661482 h 851161"/>
              <a:gd name="connsiteX117" fmla="*/ 1713886 w 11584247"/>
              <a:gd name="connsiteY117" fmla="*/ 668713 h 851161"/>
              <a:gd name="connsiteX118" fmla="*/ 1434049 w 11584247"/>
              <a:gd name="connsiteY118" fmla="*/ 595668 h 851161"/>
              <a:gd name="connsiteX119" fmla="*/ 1177354 w 11584247"/>
              <a:gd name="connsiteY119" fmla="*/ 614359 h 851161"/>
              <a:gd name="connsiteX120" fmla="*/ 1088947 w 11584247"/>
              <a:gd name="connsiteY120" fmla="*/ 617056 h 851161"/>
              <a:gd name="connsiteX121" fmla="*/ 998946 w 11584247"/>
              <a:gd name="connsiteY121" fmla="*/ 688407 h 851161"/>
              <a:gd name="connsiteX122" fmla="*/ 775514 w 11584247"/>
              <a:gd name="connsiteY122" fmla="*/ 737451 h 851161"/>
              <a:gd name="connsiteX123" fmla="*/ 603494 w 11584247"/>
              <a:gd name="connsiteY123" fmla="*/ 710500 h 851161"/>
              <a:gd name="connsiteX124" fmla="*/ 564233 w 11584247"/>
              <a:gd name="connsiteY124" fmla="*/ 721324 h 851161"/>
              <a:gd name="connsiteX125" fmla="*/ 511527 w 11584247"/>
              <a:gd name="connsiteY125" fmla="*/ 744248 h 851161"/>
              <a:gd name="connsiteX126" fmla="*/ 337049 w 11584247"/>
              <a:gd name="connsiteY126" fmla="*/ 755307 h 851161"/>
              <a:gd name="connsiteX127" fmla="*/ 218766 w 11584247"/>
              <a:gd name="connsiteY127" fmla="*/ 732207 h 851161"/>
              <a:gd name="connsiteX128" fmla="*/ 104041 w 11584247"/>
              <a:gd name="connsiteY128" fmla="*/ 738210 h 851161"/>
              <a:gd name="connsiteX129" fmla="*/ 15455 w 11584247"/>
              <a:gd name="connsiteY129" fmla="*/ 751614 h 851161"/>
              <a:gd name="connsiteX130" fmla="*/ 0 w 11584247"/>
              <a:gd name="connsiteY130" fmla="*/ 741620 h 851161"/>
              <a:gd name="connsiteX131" fmla="*/ 0 w 11584247"/>
              <a:gd name="connsiteY131"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9987770 w 11584247"/>
              <a:gd name="connsiteY17" fmla="*/ 268441 h 851161"/>
              <a:gd name="connsiteX18" fmla="*/ 9712889 w 11584247"/>
              <a:gd name="connsiteY18" fmla="*/ 275231 h 851161"/>
              <a:gd name="connsiteX19" fmla="*/ 9645923 w 11584247"/>
              <a:gd name="connsiteY19" fmla="*/ 297473 h 851161"/>
              <a:gd name="connsiteX20" fmla="*/ 9477264 w 11584247"/>
              <a:gd name="connsiteY20" fmla="*/ 333736 h 851161"/>
              <a:gd name="connsiteX21" fmla="*/ 9323022 w 11584247"/>
              <a:gd name="connsiteY21" fmla="*/ 339499 h 851161"/>
              <a:gd name="connsiteX22" fmla="*/ 9231896 w 11584247"/>
              <a:gd name="connsiteY22" fmla="*/ 350924 h 851161"/>
              <a:gd name="connsiteX23" fmla="*/ 9199098 w 11584247"/>
              <a:gd name="connsiteY23" fmla="*/ 367794 h 851161"/>
              <a:gd name="connsiteX24" fmla="*/ 9152075 w 11584247"/>
              <a:gd name="connsiteY24" fmla="*/ 382929 h 851161"/>
              <a:gd name="connsiteX25" fmla="*/ 9070495 w 11584247"/>
              <a:gd name="connsiteY25" fmla="*/ 419337 h 851161"/>
              <a:gd name="connsiteX26" fmla="*/ 8869068 w 11584247"/>
              <a:gd name="connsiteY26" fmla="*/ 421230 h 851161"/>
              <a:gd name="connsiteX27" fmla="*/ 8863066 w 11584247"/>
              <a:gd name="connsiteY27" fmla="*/ 431598 h 851161"/>
              <a:gd name="connsiteX28" fmla="*/ 8805167 w 11584247"/>
              <a:gd name="connsiteY28" fmla="*/ 436877 h 851161"/>
              <a:gd name="connsiteX29" fmla="*/ 8593326 w 11584247"/>
              <a:gd name="connsiteY29" fmla="*/ 390816 h 851161"/>
              <a:gd name="connsiteX30" fmla="*/ 8480431 w 11584247"/>
              <a:gd name="connsiteY30" fmla="*/ 402916 h 851161"/>
              <a:gd name="connsiteX31" fmla="*/ 8441817 w 11584247"/>
              <a:gd name="connsiteY31" fmla="*/ 417619 h 851161"/>
              <a:gd name="connsiteX32" fmla="*/ 8377029 w 11584247"/>
              <a:gd name="connsiteY32" fmla="*/ 441608 h 851161"/>
              <a:gd name="connsiteX33" fmla="*/ 8332187 w 11584247"/>
              <a:gd name="connsiteY33" fmla="*/ 485172 h 851161"/>
              <a:gd name="connsiteX34" fmla="*/ 8276595 w 11584247"/>
              <a:gd name="connsiteY34" fmla="*/ 495073 h 851161"/>
              <a:gd name="connsiteX35" fmla="*/ 8259050 w 11584247"/>
              <a:gd name="connsiteY35" fmla="*/ 464220 h 851161"/>
              <a:gd name="connsiteX36" fmla="*/ 8201086 w 11584247"/>
              <a:gd name="connsiteY36" fmla="*/ 485570 h 851161"/>
              <a:gd name="connsiteX37" fmla="*/ 8113667 w 11584247"/>
              <a:gd name="connsiteY37" fmla="*/ 521596 h 851161"/>
              <a:gd name="connsiteX38" fmla="*/ 8062051 w 11584247"/>
              <a:gd name="connsiteY38" fmla="*/ 533812 h 851161"/>
              <a:gd name="connsiteX39" fmla="*/ 7922362 w 11584247"/>
              <a:gd name="connsiteY39" fmla="*/ 576478 h 851161"/>
              <a:gd name="connsiteX40" fmla="*/ 7783439 w 11584247"/>
              <a:gd name="connsiteY40" fmla="*/ 626299 h 851161"/>
              <a:gd name="connsiteX41" fmla="*/ 7721280 w 11584247"/>
              <a:gd name="connsiteY41" fmla="*/ 690417 h 851161"/>
              <a:gd name="connsiteX42" fmla="*/ 7713345 w 11584247"/>
              <a:gd name="connsiteY42" fmla="*/ 693363 h 851161"/>
              <a:gd name="connsiteX43" fmla="*/ 7691368 w 11584247"/>
              <a:gd name="connsiteY43" fmla="*/ 691272 h 851161"/>
              <a:gd name="connsiteX44" fmla="*/ 7683053 w 11584247"/>
              <a:gd name="connsiteY44" fmla="*/ 688814 h 851161"/>
              <a:gd name="connsiteX45" fmla="*/ 7670993 w 11584247"/>
              <a:gd name="connsiteY45" fmla="*/ 688775 h 851161"/>
              <a:gd name="connsiteX46" fmla="*/ 7670712 w 11584247"/>
              <a:gd name="connsiteY46" fmla="*/ 689306 h 851161"/>
              <a:gd name="connsiteX47" fmla="*/ 7659383 w 11584247"/>
              <a:gd name="connsiteY47" fmla="*/ 688227 h 851161"/>
              <a:gd name="connsiteX48" fmla="*/ 7603754 w 11584247"/>
              <a:gd name="connsiteY48" fmla="*/ 676226 h 851161"/>
              <a:gd name="connsiteX49" fmla="*/ 7532285 w 11584247"/>
              <a:gd name="connsiteY49" fmla="*/ 726440 h 851161"/>
              <a:gd name="connsiteX50" fmla="*/ 7502351 w 11584247"/>
              <a:gd name="connsiteY50" fmla="*/ 735020 h 851161"/>
              <a:gd name="connsiteX51" fmla="*/ 7486452 w 11584247"/>
              <a:gd name="connsiteY51" fmla="*/ 742445 h 851161"/>
              <a:gd name="connsiteX52" fmla="*/ 7485519 w 11584247"/>
              <a:gd name="connsiteY52" fmla="*/ 744742 h 851161"/>
              <a:gd name="connsiteX53" fmla="*/ 7432183 w 11584247"/>
              <a:gd name="connsiteY53" fmla="*/ 732969 h 851161"/>
              <a:gd name="connsiteX54" fmla="*/ 7425231 w 11584247"/>
              <a:gd name="connsiteY54" fmla="*/ 735688 h 851161"/>
              <a:gd name="connsiteX55" fmla="*/ 7390298 w 11584247"/>
              <a:gd name="connsiteY55" fmla="*/ 722535 h 851161"/>
              <a:gd name="connsiteX56" fmla="*/ 7372339 w 11584247"/>
              <a:gd name="connsiteY56" fmla="*/ 718662 h 851161"/>
              <a:gd name="connsiteX57" fmla="*/ 7367083 w 11584247"/>
              <a:gd name="connsiteY57" fmla="*/ 711540 h 851161"/>
              <a:gd name="connsiteX58" fmla="*/ 7340667 w 11584247"/>
              <a:gd name="connsiteY58" fmla="*/ 708883 h 851161"/>
              <a:gd name="connsiteX59" fmla="*/ 7337703 w 11584247"/>
              <a:gd name="connsiteY59" fmla="*/ 710851 h 851161"/>
              <a:gd name="connsiteX60" fmla="*/ 7315659 w 11584247"/>
              <a:gd name="connsiteY60" fmla="*/ 700203 h 851161"/>
              <a:gd name="connsiteX61" fmla="*/ 7296872 w 11584247"/>
              <a:gd name="connsiteY61" fmla="*/ 681057 h 851161"/>
              <a:gd name="connsiteX62" fmla="*/ 7073219 w 11584247"/>
              <a:gd name="connsiteY62" fmla="*/ 690480 h 851161"/>
              <a:gd name="connsiteX63" fmla="*/ 6877450 w 11584247"/>
              <a:gd name="connsiteY63" fmla="*/ 609704 h 851161"/>
              <a:gd name="connsiteX64" fmla="*/ 6756132 w 11584247"/>
              <a:gd name="connsiteY64" fmla="*/ 617104 h 851161"/>
              <a:gd name="connsiteX65" fmla="*/ 6414326 w 11584247"/>
              <a:gd name="connsiteY65" fmla="*/ 637792 h 851161"/>
              <a:gd name="connsiteX66" fmla="*/ 6337636 w 11584247"/>
              <a:gd name="connsiteY66" fmla="*/ 651977 h 851161"/>
              <a:gd name="connsiteX67" fmla="*/ 6268828 w 11584247"/>
              <a:gd name="connsiteY67" fmla="*/ 622080 h 851161"/>
              <a:gd name="connsiteX68" fmla="*/ 6241133 w 11584247"/>
              <a:gd name="connsiteY68" fmla="*/ 637096 h 851161"/>
              <a:gd name="connsiteX69" fmla="*/ 6236372 w 11584247"/>
              <a:gd name="connsiteY69" fmla="*/ 640150 h 851161"/>
              <a:gd name="connsiteX70" fmla="*/ 6217005 w 11584247"/>
              <a:gd name="connsiteY70" fmla="*/ 642256 h 851161"/>
              <a:gd name="connsiteX71" fmla="*/ 6211934 w 11584247"/>
              <a:gd name="connsiteY71" fmla="*/ 655497 h 851161"/>
              <a:gd name="connsiteX72" fmla="*/ 6183064 w 11584247"/>
              <a:gd name="connsiteY72" fmla="*/ 667728 h 851161"/>
              <a:gd name="connsiteX73" fmla="*/ 6147308 w 11584247"/>
              <a:gd name="connsiteY73" fmla="*/ 668073 h 851161"/>
              <a:gd name="connsiteX74" fmla="*/ 5977154 w 11584247"/>
              <a:gd name="connsiteY74" fmla="*/ 655579 h 851161"/>
              <a:gd name="connsiteX75" fmla="*/ 5875486 w 11584247"/>
              <a:gd name="connsiteY75" fmla="*/ 656164 h 851161"/>
              <a:gd name="connsiteX76" fmla="*/ 5837074 w 11584247"/>
              <a:gd name="connsiteY76" fmla="*/ 669047 h 851161"/>
              <a:gd name="connsiteX77" fmla="*/ 5783293 w 11584247"/>
              <a:gd name="connsiteY77" fmla="*/ 678526 h 851161"/>
              <a:gd name="connsiteX78" fmla="*/ 5688540 w 11584247"/>
              <a:gd name="connsiteY78" fmla="*/ 705055 h 851161"/>
              <a:gd name="connsiteX79" fmla="*/ 5467137 w 11584247"/>
              <a:gd name="connsiteY79" fmla="*/ 683142 h 851161"/>
              <a:gd name="connsiteX80" fmla="*/ 5459069 w 11584247"/>
              <a:gd name="connsiteY80" fmla="*/ 692731 h 851161"/>
              <a:gd name="connsiteX81" fmla="*/ 5394755 w 11584247"/>
              <a:gd name="connsiteY81" fmla="*/ 691136 h 851161"/>
              <a:gd name="connsiteX82" fmla="*/ 5168758 w 11584247"/>
              <a:gd name="connsiteY82" fmla="*/ 620360 h 851161"/>
              <a:gd name="connsiteX83" fmla="*/ 5043093 w 11584247"/>
              <a:gd name="connsiteY83" fmla="*/ 619043 h 851161"/>
              <a:gd name="connsiteX84" fmla="*/ 4998604 w 11584247"/>
              <a:gd name="connsiteY84" fmla="*/ 629087 h 851161"/>
              <a:gd name="connsiteX85" fmla="*/ 4924058 w 11584247"/>
              <a:gd name="connsiteY85" fmla="*/ 645263 h 851161"/>
              <a:gd name="connsiteX86" fmla="*/ 4868616 w 11584247"/>
              <a:gd name="connsiteY86" fmla="*/ 683240 h 851161"/>
              <a:gd name="connsiteX87" fmla="*/ 4806175 w 11584247"/>
              <a:gd name="connsiteY87" fmla="*/ 686507 h 851161"/>
              <a:gd name="connsiteX88" fmla="*/ 4791312 w 11584247"/>
              <a:gd name="connsiteY88" fmla="*/ 653788 h 851161"/>
              <a:gd name="connsiteX89" fmla="*/ 4724634 w 11584247"/>
              <a:gd name="connsiteY89" fmla="*/ 668150 h 851161"/>
              <a:gd name="connsiteX90" fmla="*/ 4623526 w 11584247"/>
              <a:gd name="connsiteY90" fmla="*/ 693607 h 851161"/>
              <a:gd name="connsiteX91" fmla="*/ 4565119 w 11584247"/>
              <a:gd name="connsiteY91" fmla="*/ 699644 h 851161"/>
              <a:gd name="connsiteX92" fmla="*/ 4405682 w 11584247"/>
              <a:gd name="connsiteY92" fmla="*/ 725524 h 851161"/>
              <a:gd name="connsiteX93" fmla="*/ 4246062 w 11584247"/>
              <a:gd name="connsiteY93" fmla="*/ 758603 h 851161"/>
              <a:gd name="connsiteX94" fmla="*/ 4151948 w 11584247"/>
              <a:gd name="connsiteY94" fmla="*/ 818594 h 851161"/>
              <a:gd name="connsiteX95" fmla="*/ 4020693 w 11584247"/>
              <a:gd name="connsiteY95" fmla="*/ 841422 h 851161"/>
              <a:gd name="connsiteX96" fmla="*/ 3998789 w 11584247"/>
              <a:gd name="connsiteY96" fmla="*/ 851161 h 851161"/>
              <a:gd name="connsiteX97" fmla="*/ 3968135 w 11584247"/>
              <a:gd name="connsiteY97" fmla="*/ 845925 h 851161"/>
              <a:gd name="connsiteX98" fmla="*/ 3845234 w 11584247"/>
              <a:gd name="connsiteY98" fmla="*/ 823068 h 851161"/>
              <a:gd name="connsiteX99" fmla="*/ 3748200 w 11584247"/>
              <a:gd name="connsiteY99" fmla="*/ 788335 h 851161"/>
              <a:gd name="connsiteX100" fmla="*/ 3628646 w 11584247"/>
              <a:gd name="connsiteY100" fmla="*/ 815284 h 851161"/>
              <a:gd name="connsiteX101" fmla="*/ 3555292 w 11584247"/>
              <a:gd name="connsiteY101" fmla="*/ 808248 h 851161"/>
              <a:gd name="connsiteX102" fmla="*/ 3434444 w 11584247"/>
              <a:gd name="connsiteY102" fmla="*/ 760907 h 851161"/>
              <a:gd name="connsiteX103" fmla="*/ 3276756 w 11584247"/>
              <a:gd name="connsiteY103" fmla="*/ 777750 h 851161"/>
              <a:gd name="connsiteX104" fmla="*/ 3182139 w 11584247"/>
              <a:gd name="connsiteY104" fmla="*/ 789189 h 851161"/>
              <a:gd name="connsiteX105" fmla="*/ 3044242 w 11584247"/>
              <a:gd name="connsiteY105" fmla="*/ 738181 h 851161"/>
              <a:gd name="connsiteX106" fmla="*/ 2975529 w 11584247"/>
              <a:gd name="connsiteY106" fmla="*/ 720730 h 851161"/>
              <a:gd name="connsiteX107" fmla="*/ 2868812 w 11584247"/>
              <a:gd name="connsiteY107" fmla="*/ 709829 h 851161"/>
              <a:gd name="connsiteX108" fmla="*/ 2836257 w 11584247"/>
              <a:gd name="connsiteY108" fmla="*/ 703641 h 851161"/>
              <a:gd name="connsiteX109" fmla="*/ 2511817 w 11584247"/>
              <a:gd name="connsiteY109" fmla="*/ 610129 h 851161"/>
              <a:gd name="connsiteX110" fmla="*/ 2323450 w 11584247"/>
              <a:gd name="connsiteY110" fmla="*/ 692063 h 851161"/>
              <a:gd name="connsiteX111" fmla="*/ 2112485 w 11584247"/>
              <a:gd name="connsiteY111" fmla="*/ 710292 h 851161"/>
              <a:gd name="connsiteX112" fmla="*/ 2047386 w 11584247"/>
              <a:gd name="connsiteY112" fmla="*/ 669854 h 851161"/>
              <a:gd name="connsiteX113" fmla="*/ 2014871 w 11584247"/>
              <a:gd name="connsiteY113" fmla="*/ 671556 h 851161"/>
              <a:gd name="connsiteX114" fmla="*/ 1961527 w 11584247"/>
              <a:gd name="connsiteY114" fmla="*/ 678730 h 851161"/>
              <a:gd name="connsiteX115" fmla="*/ 1878931 w 11584247"/>
              <a:gd name="connsiteY115" fmla="*/ 661482 h 851161"/>
              <a:gd name="connsiteX116" fmla="*/ 1713886 w 11584247"/>
              <a:gd name="connsiteY116" fmla="*/ 668713 h 851161"/>
              <a:gd name="connsiteX117" fmla="*/ 1434049 w 11584247"/>
              <a:gd name="connsiteY117" fmla="*/ 595668 h 851161"/>
              <a:gd name="connsiteX118" fmla="*/ 1177354 w 11584247"/>
              <a:gd name="connsiteY118" fmla="*/ 614359 h 851161"/>
              <a:gd name="connsiteX119" fmla="*/ 1088947 w 11584247"/>
              <a:gd name="connsiteY119" fmla="*/ 617056 h 851161"/>
              <a:gd name="connsiteX120" fmla="*/ 998946 w 11584247"/>
              <a:gd name="connsiteY120" fmla="*/ 688407 h 851161"/>
              <a:gd name="connsiteX121" fmla="*/ 775514 w 11584247"/>
              <a:gd name="connsiteY121" fmla="*/ 737451 h 851161"/>
              <a:gd name="connsiteX122" fmla="*/ 603494 w 11584247"/>
              <a:gd name="connsiteY122" fmla="*/ 710500 h 851161"/>
              <a:gd name="connsiteX123" fmla="*/ 564233 w 11584247"/>
              <a:gd name="connsiteY123" fmla="*/ 721324 h 851161"/>
              <a:gd name="connsiteX124" fmla="*/ 511527 w 11584247"/>
              <a:gd name="connsiteY124" fmla="*/ 744248 h 851161"/>
              <a:gd name="connsiteX125" fmla="*/ 337049 w 11584247"/>
              <a:gd name="connsiteY125" fmla="*/ 755307 h 851161"/>
              <a:gd name="connsiteX126" fmla="*/ 218766 w 11584247"/>
              <a:gd name="connsiteY126" fmla="*/ 732207 h 851161"/>
              <a:gd name="connsiteX127" fmla="*/ 104041 w 11584247"/>
              <a:gd name="connsiteY127" fmla="*/ 738210 h 851161"/>
              <a:gd name="connsiteX128" fmla="*/ 15455 w 11584247"/>
              <a:gd name="connsiteY128" fmla="*/ 751614 h 851161"/>
              <a:gd name="connsiteX129" fmla="*/ 0 w 11584247"/>
              <a:gd name="connsiteY129" fmla="*/ 741620 h 851161"/>
              <a:gd name="connsiteX130" fmla="*/ 0 w 11584247"/>
              <a:gd name="connsiteY130"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278771 h 851161"/>
              <a:gd name="connsiteX17" fmla="*/ 9987770 w 11584247"/>
              <a:gd name="connsiteY17" fmla="*/ 268441 h 851161"/>
              <a:gd name="connsiteX18" fmla="*/ 9712889 w 11584247"/>
              <a:gd name="connsiteY18" fmla="*/ 275231 h 851161"/>
              <a:gd name="connsiteX19" fmla="*/ 9645923 w 11584247"/>
              <a:gd name="connsiteY19" fmla="*/ 297473 h 851161"/>
              <a:gd name="connsiteX20" fmla="*/ 9477264 w 11584247"/>
              <a:gd name="connsiteY20" fmla="*/ 333736 h 851161"/>
              <a:gd name="connsiteX21" fmla="*/ 9323022 w 11584247"/>
              <a:gd name="connsiteY21" fmla="*/ 339499 h 851161"/>
              <a:gd name="connsiteX22" fmla="*/ 9231896 w 11584247"/>
              <a:gd name="connsiteY22" fmla="*/ 350924 h 851161"/>
              <a:gd name="connsiteX23" fmla="*/ 9199098 w 11584247"/>
              <a:gd name="connsiteY23" fmla="*/ 367794 h 851161"/>
              <a:gd name="connsiteX24" fmla="*/ 9152075 w 11584247"/>
              <a:gd name="connsiteY24" fmla="*/ 382929 h 851161"/>
              <a:gd name="connsiteX25" fmla="*/ 9070495 w 11584247"/>
              <a:gd name="connsiteY25" fmla="*/ 419337 h 851161"/>
              <a:gd name="connsiteX26" fmla="*/ 8869068 w 11584247"/>
              <a:gd name="connsiteY26" fmla="*/ 421230 h 851161"/>
              <a:gd name="connsiteX27" fmla="*/ 8863066 w 11584247"/>
              <a:gd name="connsiteY27" fmla="*/ 431598 h 851161"/>
              <a:gd name="connsiteX28" fmla="*/ 8805167 w 11584247"/>
              <a:gd name="connsiteY28" fmla="*/ 436877 h 851161"/>
              <a:gd name="connsiteX29" fmla="*/ 8593326 w 11584247"/>
              <a:gd name="connsiteY29" fmla="*/ 390816 h 851161"/>
              <a:gd name="connsiteX30" fmla="*/ 8480431 w 11584247"/>
              <a:gd name="connsiteY30" fmla="*/ 402916 h 851161"/>
              <a:gd name="connsiteX31" fmla="*/ 8441817 w 11584247"/>
              <a:gd name="connsiteY31" fmla="*/ 417619 h 851161"/>
              <a:gd name="connsiteX32" fmla="*/ 8377029 w 11584247"/>
              <a:gd name="connsiteY32" fmla="*/ 441608 h 851161"/>
              <a:gd name="connsiteX33" fmla="*/ 8332187 w 11584247"/>
              <a:gd name="connsiteY33" fmla="*/ 485172 h 851161"/>
              <a:gd name="connsiteX34" fmla="*/ 8276595 w 11584247"/>
              <a:gd name="connsiteY34" fmla="*/ 495073 h 851161"/>
              <a:gd name="connsiteX35" fmla="*/ 8259050 w 11584247"/>
              <a:gd name="connsiteY35" fmla="*/ 464220 h 851161"/>
              <a:gd name="connsiteX36" fmla="*/ 8201086 w 11584247"/>
              <a:gd name="connsiteY36" fmla="*/ 485570 h 851161"/>
              <a:gd name="connsiteX37" fmla="*/ 8113667 w 11584247"/>
              <a:gd name="connsiteY37" fmla="*/ 521596 h 851161"/>
              <a:gd name="connsiteX38" fmla="*/ 8062051 w 11584247"/>
              <a:gd name="connsiteY38" fmla="*/ 533812 h 851161"/>
              <a:gd name="connsiteX39" fmla="*/ 7922362 w 11584247"/>
              <a:gd name="connsiteY39" fmla="*/ 576478 h 851161"/>
              <a:gd name="connsiteX40" fmla="*/ 7783439 w 11584247"/>
              <a:gd name="connsiteY40" fmla="*/ 626299 h 851161"/>
              <a:gd name="connsiteX41" fmla="*/ 7721280 w 11584247"/>
              <a:gd name="connsiteY41" fmla="*/ 690417 h 851161"/>
              <a:gd name="connsiteX42" fmla="*/ 7713345 w 11584247"/>
              <a:gd name="connsiteY42" fmla="*/ 693363 h 851161"/>
              <a:gd name="connsiteX43" fmla="*/ 7691368 w 11584247"/>
              <a:gd name="connsiteY43" fmla="*/ 691272 h 851161"/>
              <a:gd name="connsiteX44" fmla="*/ 7683053 w 11584247"/>
              <a:gd name="connsiteY44" fmla="*/ 688814 h 851161"/>
              <a:gd name="connsiteX45" fmla="*/ 7670993 w 11584247"/>
              <a:gd name="connsiteY45" fmla="*/ 688775 h 851161"/>
              <a:gd name="connsiteX46" fmla="*/ 7670712 w 11584247"/>
              <a:gd name="connsiteY46" fmla="*/ 689306 h 851161"/>
              <a:gd name="connsiteX47" fmla="*/ 7659383 w 11584247"/>
              <a:gd name="connsiteY47" fmla="*/ 688227 h 851161"/>
              <a:gd name="connsiteX48" fmla="*/ 7603754 w 11584247"/>
              <a:gd name="connsiteY48" fmla="*/ 676226 h 851161"/>
              <a:gd name="connsiteX49" fmla="*/ 7532285 w 11584247"/>
              <a:gd name="connsiteY49" fmla="*/ 726440 h 851161"/>
              <a:gd name="connsiteX50" fmla="*/ 7502351 w 11584247"/>
              <a:gd name="connsiteY50" fmla="*/ 735020 h 851161"/>
              <a:gd name="connsiteX51" fmla="*/ 7486452 w 11584247"/>
              <a:gd name="connsiteY51" fmla="*/ 742445 h 851161"/>
              <a:gd name="connsiteX52" fmla="*/ 7485519 w 11584247"/>
              <a:gd name="connsiteY52" fmla="*/ 744742 h 851161"/>
              <a:gd name="connsiteX53" fmla="*/ 7432183 w 11584247"/>
              <a:gd name="connsiteY53" fmla="*/ 732969 h 851161"/>
              <a:gd name="connsiteX54" fmla="*/ 7425231 w 11584247"/>
              <a:gd name="connsiteY54" fmla="*/ 735688 h 851161"/>
              <a:gd name="connsiteX55" fmla="*/ 7390298 w 11584247"/>
              <a:gd name="connsiteY55" fmla="*/ 722535 h 851161"/>
              <a:gd name="connsiteX56" fmla="*/ 7372339 w 11584247"/>
              <a:gd name="connsiteY56" fmla="*/ 718662 h 851161"/>
              <a:gd name="connsiteX57" fmla="*/ 7367083 w 11584247"/>
              <a:gd name="connsiteY57" fmla="*/ 711540 h 851161"/>
              <a:gd name="connsiteX58" fmla="*/ 7340667 w 11584247"/>
              <a:gd name="connsiteY58" fmla="*/ 708883 h 851161"/>
              <a:gd name="connsiteX59" fmla="*/ 7337703 w 11584247"/>
              <a:gd name="connsiteY59" fmla="*/ 710851 h 851161"/>
              <a:gd name="connsiteX60" fmla="*/ 7315659 w 11584247"/>
              <a:gd name="connsiteY60" fmla="*/ 700203 h 851161"/>
              <a:gd name="connsiteX61" fmla="*/ 7296872 w 11584247"/>
              <a:gd name="connsiteY61" fmla="*/ 681057 h 851161"/>
              <a:gd name="connsiteX62" fmla="*/ 7073219 w 11584247"/>
              <a:gd name="connsiteY62" fmla="*/ 690480 h 851161"/>
              <a:gd name="connsiteX63" fmla="*/ 6877450 w 11584247"/>
              <a:gd name="connsiteY63" fmla="*/ 609704 h 851161"/>
              <a:gd name="connsiteX64" fmla="*/ 6756132 w 11584247"/>
              <a:gd name="connsiteY64" fmla="*/ 617104 h 851161"/>
              <a:gd name="connsiteX65" fmla="*/ 6414326 w 11584247"/>
              <a:gd name="connsiteY65" fmla="*/ 637792 h 851161"/>
              <a:gd name="connsiteX66" fmla="*/ 6337636 w 11584247"/>
              <a:gd name="connsiteY66" fmla="*/ 651977 h 851161"/>
              <a:gd name="connsiteX67" fmla="*/ 6268828 w 11584247"/>
              <a:gd name="connsiteY67" fmla="*/ 622080 h 851161"/>
              <a:gd name="connsiteX68" fmla="*/ 6241133 w 11584247"/>
              <a:gd name="connsiteY68" fmla="*/ 637096 h 851161"/>
              <a:gd name="connsiteX69" fmla="*/ 6236372 w 11584247"/>
              <a:gd name="connsiteY69" fmla="*/ 640150 h 851161"/>
              <a:gd name="connsiteX70" fmla="*/ 6217005 w 11584247"/>
              <a:gd name="connsiteY70" fmla="*/ 642256 h 851161"/>
              <a:gd name="connsiteX71" fmla="*/ 6211934 w 11584247"/>
              <a:gd name="connsiteY71" fmla="*/ 655497 h 851161"/>
              <a:gd name="connsiteX72" fmla="*/ 6183064 w 11584247"/>
              <a:gd name="connsiteY72" fmla="*/ 667728 h 851161"/>
              <a:gd name="connsiteX73" fmla="*/ 6147308 w 11584247"/>
              <a:gd name="connsiteY73" fmla="*/ 668073 h 851161"/>
              <a:gd name="connsiteX74" fmla="*/ 5977154 w 11584247"/>
              <a:gd name="connsiteY74" fmla="*/ 655579 h 851161"/>
              <a:gd name="connsiteX75" fmla="*/ 5875486 w 11584247"/>
              <a:gd name="connsiteY75" fmla="*/ 656164 h 851161"/>
              <a:gd name="connsiteX76" fmla="*/ 5837074 w 11584247"/>
              <a:gd name="connsiteY76" fmla="*/ 669047 h 851161"/>
              <a:gd name="connsiteX77" fmla="*/ 5783293 w 11584247"/>
              <a:gd name="connsiteY77" fmla="*/ 678526 h 851161"/>
              <a:gd name="connsiteX78" fmla="*/ 5688540 w 11584247"/>
              <a:gd name="connsiteY78" fmla="*/ 705055 h 851161"/>
              <a:gd name="connsiteX79" fmla="*/ 5467137 w 11584247"/>
              <a:gd name="connsiteY79" fmla="*/ 683142 h 851161"/>
              <a:gd name="connsiteX80" fmla="*/ 5459069 w 11584247"/>
              <a:gd name="connsiteY80" fmla="*/ 692731 h 851161"/>
              <a:gd name="connsiteX81" fmla="*/ 5394755 w 11584247"/>
              <a:gd name="connsiteY81" fmla="*/ 691136 h 851161"/>
              <a:gd name="connsiteX82" fmla="*/ 5168758 w 11584247"/>
              <a:gd name="connsiteY82" fmla="*/ 620360 h 851161"/>
              <a:gd name="connsiteX83" fmla="*/ 5043093 w 11584247"/>
              <a:gd name="connsiteY83" fmla="*/ 619043 h 851161"/>
              <a:gd name="connsiteX84" fmla="*/ 4998604 w 11584247"/>
              <a:gd name="connsiteY84" fmla="*/ 629087 h 851161"/>
              <a:gd name="connsiteX85" fmla="*/ 4924058 w 11584247"/>
              <a:gd name="connsiteY85" fmla="*/ 645263 h 851161"/>
              <a:gd name="connsiteX86" fmla="*/ 4868616 w 11584247"/>
              <a:gd name="connsiteY86" fmla="*/ 683240 h 851161"/>
              <a:gd name="connsiteX87" fmla="*/ 4806175 w 11584247"/>
              <a:gd name="connsiteY87" fmla="*/ 686507 h 851161"/>
              <a:gd name="connsiteX88" fmla="*/ 4791312 w 11584247"/>
              <a:gd name="connsiteY88" fmla="*/ 653788 h 851161"/>
              <a:gd name="connsiteX89" fmla="*/ 4724634 w 11584247"/>
              <a:gd name="connsiteY89" fmla="*/ 668150 h 851161"/>
              <a:gd name="connsiteX90" fmla="*/ 4623526 w 11584247"/>
              <a:gd name="connsiteY90" fmla="*/ 693607 h 851161"/>
              <a:gd name="connsiteX91" fmla="*/ 4565119 w 11584247"/>
              <a:gd name="connsiteY91" fmla="*/ 699644 h 851161"/>
              <a:gd name="connsiteX92" fmla="*/ 4405682 w 11584247"/>
              <a:gd name="connsiteY92" fmla="*/ 725524 h 851161"/>
              <a:gd name="connsiteX93" fmla="*/ 4246062 w 11584247"/>
              <a:gd name="connsiteY93" fmla="*/ 758603 h 851161"/>
              <a:gd name="connsiteX94" fmla="*/ 4151948 w 11584247"/>
              <a:gd name="connsiteY94" fmla="*/ 818594 h 851161"/>
              <a:gd name="connsiteX95" fmla="*/ 4020693 w 11584247"/>
              <a:gd name="connsiteY95" fmla="*/ 841422 h 851161"/>
              <a:gd name="connsiteX96" fmla="*/ 3998789 w 11584247"/>
              <a:gd name="connsiteY96" fmla="*/ 851161 h 851161"/>
              <a:gd name="connsiteX97" fmla="*/ 3968135 w 11584247"/>
              <a:gd name="connsiteY97" fmla="*/ 845925 h 851161"/>
              <a:gd name="connsiteX98" fmla="*/ 3845234 w 11584247"/>
              <a:gd name="connsiteY98" fmla="*/ 823068 h 851161"/>
              <a:gd name="connsiteX99" fmla="*/ 3748200 w 11584247"/>
              <a:gd name="connsiteY99" fmla="*/ 788335 h 851161"/>
              <a:gd name="connsiteX100" fmla="*/ 3628646 w 11584247"/>
              <a:gd name="connsiteY100" fmla="*/ 815284 h 851161"/>
              <a:gd name="connsiteX101" fmla="*/ 3555292 w 11584247"/>
              <a:gd name="connsiteY101" fmla="*/ 808248 h 851161"/>
              <a:gd name="connsiteX102" fmla="*/ 3434444 w 11584247"/>
              <a:gd name="connsiteY102" fmla="*/ 760907 h 851161"/>
              <a:gd name="connsiteX103" fmla="*/ 3276756 w 11584247"/>
              <a:gd name="connsiteY103" fmla="*/ 777750 h 851161"/>
              <a:gd name="connsiteX104" fmla="*/ 3182139 w 11584247"/>
              <a:gd name="connsiteY104" fmla="*/ 789189 h 851161"/>
              <a:gd name="connsiteX105" fmla="*/ 3044242 w 11584247"/>
              <a:gd name="connsiteY105" fmla="*/ 738181 h 851161"/>
              <a:gd name="connsiteX106" fmla="*/ 2975529 w 11584247"/>
              <a:gd name="connsiteY106" fmla="*/ 720730 h 851161"/>
              <a:gd name="connsiteX107" fmla="*/ 2868812 w 11584247"/>
              <a:gd name="connsiteY107" fmla="*/ 709829 h 851161"/>
              <a:gd name="connsiteX108" fmla="*/ 2836257 w 11584247"/>
              <a:gd name="connsiteY108" fmla="*/ 703641 h 851161"/>
              <a:gd name="connsiteX109" fmla="*/ 2511817 w 11584247"/>
              <a:gd name="connsiteY109" fmla="*/ 610129 h 851161"/>
              <a:gd name="connsiteX110" fmla="*/ 2323450 w 11584247"/>
              <a:gd name="connsiteY110" fmla="*/ 692063 h 851161"/>
              <a:gd name="connsiteX111" fmla="*/ 2112485 w 11584247"/>
              <a:gd name="connsiteY111" fmla="*/ 710292 h 851161"/>
              <a:gd name="connsiteX112" fmla="*/ 2047386 w 11584247"/>
              <a:gd name="connsiteY112" fmla="*/ 669854 h 851161"/>
              <a:gd name="connsiteX113" fmla="*/ 2014871 w 11584247"/>
              <a:gd name="connsiteY113" fmla="*/ 671556 h 851161"/>
              <a:gd name="connsiteX114" fmla="*/ 1961527 w 11584247"/>
              <a:gd name="connsiteY114" fmla="*/ 678730 h 851161"/>
              <a:gd name="connsiteX115" fmla="*/ 1878931 w 11584247"/>
              <a:gd name="connsiteY115" fmla="*/ 661482 h 851161"/>
              <a:gd name="connsiteX116" fmla="*/ 1713886 w 11584247"/>
              <a:gd name="connsiteY116" fmla="*/ 668713 h 851161"/>
              <a:gd name="connsiteX117" fmla="*/ 1434049 w 11584247"/>
              <a:gd name="connsiteY117" fmla="*/ 595668 h 851161"/>
              <a:gd name="connsiteX118" fmla="*/ 1177354 w 11584247"/>
              <a:gd name="connsiteY118" fmla="*/ 614359 h 851161"/>
              <a:gd name="connsiteX119" fmla="*/ 1088947 w 11584247"/>
              <a:gd name="connsiteY119" fmla="*/ 617056 h 851161"/>
              <a:gd name="connsiteX120" fmla="*/ 998946 w 11584247"/>
              <a:gd name="connsiteY120" fmla="*/ 688407 h 851161"/>
              <a:gd name="connsiteX121" fmla="*/ 775514 w 11584247"/>
              <a:gd name="connsiteY121" fmla="*/ 737451 h 851161"/>
              <a:gd name="connsiteX122" fmla="*/ 603494 w 11584247"/>
              <a:gd name="connsiteY122" fmla="*/ 710500 h 851161"/>
              <a:gd name="connsiteX123" fmla="*/ 564233 w 11584247"/>
              <a:gd name="connsiteY123" fmla="*/ 721324 h 851161"/>
              <a:gd name="connsiteX124" fmla="*/ 511527 w 11584247"/>
              <a:gd name="connsiteY124" fmla="*/ 744248 h 851161"/>
              <a:gd name="connsiteX125" fmla="*/ 337049 w 11584247"/>
              <a:gd name="connsiteY125" fmla="*/ 755307 h 851161"/>
              <a:gd name="connsiteX126" fmla="*/ 218766 w 11584247"/>
              <a:gd name="connsiteY126" fmla="*/ 732207 h 851161"/>
              <a:gd name="connsiteX127" fmla="*/ 104041 w 11584247"/>
              <a:gd name="connsiteY127" fmla="*/ 738210 h 851161"/>
              <a:gd name="connsiteX128" fmla="*/ 15455 w 11584247"/>
              <a:gd name="connsiteY128" fmla="*/ 751614 h 851161"/>
              <a:gd name="connsiteX129" fmla="*/ 0 w 11584247"/>
              <a:gd name="connsiteY129" fmla="*/ 741620 h 851161"/>
              <a:gd name="connsiteX130" fmla="*/ 0 w 11584247"/>
              <a:gd name="connsiteY130"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278771 h 851161"/>
              <a:gd name="connsiteX17" fmla="*/ 9987770 w 11584247"/>
              <a:gd name="connsiteY17" fmla="*/ 268441 h 851161"/>
              <a:gd name="connsiteX18" fmla="*/ 9712889 w 11584247"/>
              <a:gd name="connsiteY18" fmla="*/ 275231 h 851161"/>
              <a:gd name="connsiteX19" fmla="*/ 9645923 w 11584247"/>
              <a:gd name="connsiteY19" fmla="*/ 297473 h 851161"/>
              <a:gd name="connsiteX20" fmla="*/ 9477264 w 11584247"/>
              <a:gd name="connsiteY20" fmla="*/ 333736 h 851161"/>
              <a:gd name="connsiteX21" fmla="*/ 9323022 w 11584247"/>
              <a:gd name="connsiteY21" fmla="*/ 339499 h 851161"/>
              <a:gd name="connsiteX22" fmla="*/ 9231896 w 11584247"/>
              <a:gd name="connsiteY22" fmla="*/ 350924 h 851161"/>
              <a:gd name="connsiteX23" fmla="*/ 9199098 w 11584247"/>
              <a:gd name="connsiteY23" fmla="*/ 367794 h 851161"/>
              <a:gd name="connsiteX24" fmla="*/ 9152075 w 11584247"/>
              <a:gd name="connsiteY24" fmla="*/ 382929 h 851161"/>
              <a:gd name="connsiteX25" fmla="*/ 9070495 w 11584247"/>
              <a:gd name="connsiteY25" fmla="*/ 419337 h 851161"/>
              <a:gd name="connsiteX26" fmla="*/ 8869068 w 11584247"/>
              <a:gd name="connsiteY26" fmla="*/ 421230 h 851161"/>
              <a:gd name="connsiteX27" fmla="*/ 8863066 w 11584247"/>
              <a:gd name="connsiteY27" fmla="*/ 431598 h 851161"/>
              <a:gd name="connsiteX28" fmla="*/ 8805167 w 11584247"/>
              <a:gd name="connsiteY28" fmla="*/ 436877 h 851161"/>
              <a:gd name="connsiteX29" fmla="*/ 8593326 w 11584247"/>
              <a:gd name="connsiteY29" fmla="*/ 390816 h 851161"/>
              <a:gd name="connsiteX30" fmla="*/ 8480431 w 11584247"/>
              <a:gd name="connsiteY30" fmla="*/ 402916 h 851161"/>
              <a:gd name="connsiteX31" fmla="*/ 8441817 w 11584247"/>
              <a:gd name="connsiteY31" fmla="*/ 417619 h 851161"/>
              <a:gd name="connsiteX32" fmla="*/ 8377029 w 11584247"/>
              <a:gd name="connsiteY32" fmla="*/ 441608 h 851161"/>
              <a:gd name="connsiteX33" fmla="*/ 8332187 w 11584247"/>
              <a:gd name="connsiteY33" fmla="*/ 485172 h 851161"/>
              <a:gd name="connsiteX34" fmla="*/ 8276595 w 11584247"/>
              <a:gd name="connsiteY34" fmla="*/ 495073 h 851161"/>
              <a:gd name="connsiteX35" fmla="*/ 8259050 w 11584247"/>
              <a:gd name="connsiteY35" fmla="*/ 464220 h 851161"/>
              <a:gd name="connsiteX36" fmla="*/ 8201086 w 11584247"/>
              <a:gd name="connsiteY36" fmla="*/ 485570 h 851161"/>
              <a:gd name="connsiteX37" fmla="*/ 8113667 w 11584247"/>
              <a:gd name="connsiteY37" fmla="*/ 521596 h 851161"/>
              <a:gd name="connsiteX38" fmla="*/ 8062051 w 11584247"/>
              <a:gd name="connsiteY38" fmla="*/ 533812 h 851161"/>
              <a:gd name="connsiteX39" fmla="*/ 7922362 w 11584247"/>
              <a:gd name="connsiteY39" fmla="*/ 576478 h 851161"/>
              <a:gd name="connsiteX40" fmla="*/ 7783439 w 11584247"/>
              <a:gd name="connsiteY40" fmla="*/ 626299 h 851161"/>
              <a:gd name="connsiteX41" fmla="*/ 7721280 w 11584247"/>
              <a:gd name="connsiteY41" fmla="*/ 690417 h 851161"/>
              <a:gd name="connsiteX42" fmla="*/ 7713345 w 11584247"/>
              <a:gd name="connsiteY42" fmla="*/ 693363 h 851161"/>
              <a:gd name="connsiteX43" fmla="*/ 7691368 w 11584247"/>
              <a:gd name="connsiteY43" fmla="*/ 691272 h 851161"/>
              <a:gd name="connsiteX44" fmla="*/ 7683053 w 11584247"/>
              <a:gd name="connsiteY44" fmla="*/ 688814 h 851161"/>
              <a:gd name="connsiteX45" fmla="*/ 7670993 w 11584247"/>
              <a:gd name="connsiteY45" fmla="*/ 688775 h 851161"/>
              <a:gd name="connsiteX46" fmla="*/ 7670712 w 11584247"/>
              <a:gd name="connsiteY46" fmla="*/ 689306 h 851161"/>
              <a:gd name="connsiteX47" fmla="*/ 7659383 w 11584247"/>
              <a:gd name="connsiteY47" fmla="*/ 688227 h 851161"/>
              <a:gd name="connsiteX48" fmla="*/ 7603754 w 11584247"/>
              <a:gd name="connsiteY48" fmla="*/ 676226 h 851161"/>
              <a:gd name="connsiteX49" fmla="*/ 7532285 w 11584247"/>
              <a:gd name="connsiteY49" fmla="*/ 726440 h 851161"/>
              <a:gd name="connsiteX50" fmla="*/ 7502351 w 11584247"/>
              <a:gd name="connsiteY50" fmla="*/ 735020 h 851161"/>
              <a:gd name="connsiteX51" fmla="*/ 7486452 w 11584247"/>
              <a:gd name="connsiteY51" fmla="*/ 742445 h 851161"/>
              <a:gd name="connsiteX52" fmla="*/ 7485519 w 11584247"/>
              <a:gd name="connsiteY52" fmla="*/ 744742 h 851161"/>
              <a:gd name="connsiteX53" fmla="*/ 7432183 w 11584247"/>
              <a:gd name="connsiteY53" fmla="*/ 732969 h 851161"/>
              <a:gd name="connsiteX54" fmla="*/ 7425231 w 11584247"/>
              <a:gd name="connsiteY54" fmla="*/ 735688 h 851161"/>
              <a:gd name="connsiteX55" fmla="*/ 7390298 w 11584247"/>
              <a:gd name="connsiteY55" fmla="*/ 722535 h 851161"/>
              <a:gd name="connsiteX56" fmla="*/ 7372339 w 11584247"/>
              <a:gd name="connsiteY56" fmla="*/ 718662 h 851161"/>
              <a:gd name="connsiteX57" fmla="*/ 7367083 w 11584247"/>
              <a:gd name="connsiteY57" fmla="*/ 711540 h 851161"/>
              <a:gd name="connsiteX58" fmla="*/ 7340667 w 11584247"/>
              <a:gd name="connsiteY58" fmla="*/ 708883 h 851161"/>
              <a:gd name="connsiteX59" fmla="*/ 7337703 w 11584247"/>
              <a:gd name="connsiteY59" fmla="*/ 710851 h 851161"/>
              <a:gd name="connsiteX60" fmla="*/ 7315659 w 11584247"/>
              <a:gd name="connsiteY60" fmla="*/ 700203 h 851161"/>
              <a:gd name="connsiteX61" fmla="*/ 7296872 w 11584247"/>
              <a:gd name="connsiteY61" fmla="*/ 681057 h 851161"/>
              <a:gd name="connsiteX62" fmla="*/ 7073219 w 11584247"/>
              <a:gd name="connsiteY62" fmla="*/ 690480 h 851161"/>
              <a:gd name="connsiteX63" fmla="*/ 6877450 w 11584247"/>
              <a:gd name="connsiteY63" fmla="*/ 609704 h 851161"/>
              <a:gd name="connsiteX64" fmla="*/ 6756132 w 11584247"/>
              <a:gd name="connsiteY64" fmla="*/ 617104 h 851161"/>
              <a:gd name="connsiteX65" fmla="*/ 6414326 w 11584247"/>
              <a:gd name="connsiteY65" fmla="*/ 637792 h 851161"/>
              <a:gd name="connsiteX66" fmla="*/ 6337636 w 11584247"/>
              <a:gd name="connsiteY66" fmla="*/ 651977 h 851161"/>
              <a:gd name="connsiteX67" fmla="*/ 6268828 w 11584247"/>
              <a:gd name="connsiteY67" fmla="*/ 622080 h 851161"/>
              <a:gd name="connsiteX68" fmla="*/ 6241133 w 11584247"/>
              <a:gd name="connsiteY68" fmla="*/ 637096 h 851161"/>
              <a:gd name="connsiteX69" fmla="*/ 6236372 w 11584247"/>
              <a:gd name="connsiteY69" fmla="*/ 640150 h 851161"/>
              <a:gd name="connsiteX70" fmla="*/ 6217005 w 11584247"/>
              <a:gd name="connsiteY70" fmla="*/ 642256 h 851161"/>
              <a:gd name="connsiteX71" fmla="*/ 6211934 w 11584247"/>
              <a:gd name="connsiteY71" fmla="*/ 655497 h 851161"/>
              <a:gd name="connsiteX72" fmla="*/ 6183064 w 11584247"/>
              <a:gd name="connsiteY72" fmla="*/ 667728 h 851161"/>
              <a:gd name="connsiteX73" fmla="*/ 6147308 w 11584247"/>
              <a:gd name="connsiteY73" fmla="*/ 668073 h 851161"/>
              <a:gd name="connsiteX74" fmla="*/ 5977154 w 11584247"/>
              <a:gd name="connsiteY74" fmla="*/ 655579 h 851161"/>
              <a:gd name="connsiteX75" fmla="*/ 5875486 w 11584247"/>
              <a:gd name="connsiteY75" fmla="*/ 656164 h 851161"/>
              <a:gd name="connsiteX76" fmla="*/ 5837074 w 11584247"/>
              <a:gd name="connsiteY76" fmla="*/ 669047 h 851161"/>
              <a:gd name="connsiteX77" fmla="*/ 5783293 w 11584247"/>
              <a:gd name="connsiteY77" fmla="*/ 678526 h 851161"/>
              <a:gd name="connsiteX78" fmla="*/ 5688540 w 11584247"/>
              <a:gd name="connsiteY78" fmla="*/ 705055 h 851161"/>
              <a:gd name="connsiteX79" fmla="*/ 5467137 w 11584247"/>
              <a:gd name="connsiteY79" fmla="*/ 683142 h 851161"/>
              <a:gd name="connsiteX80" fmla="*/ 5459069 w 11584247"/>
              <a:gd name="connsiteY80" fmla="*/ 692731 h 851161"/>
              <a:gd name="connsiteX81" fmla="*/ 5394755 w 11584247"/>
              <a:gd name="connsiteY81" fmla="*/ 691136 h 851161"/>
              <a:gd name="connsiteX82" fmla="*/ 5168758 w 11584247"/>
              <a:gd name="connsiteY82" fmla="*/ 620360 h 851161"/>
              <a:gd name="connsiteX83" fmla="*/ 5043093 w 11584247"/>
              <a:gd name="connsiteY83" fmla="*/ 619043 h 851161"/>
              <a:gd name="connsiteX84" fmla="*/ 4998604 w 11584247"/>
              <a:gd name="connsiteY84" fmla="*/ 629087 h 851161"/>
              <a:gd name="connsiteX85" fmla="*/ 4924058 w 11584247"/>
              <a:gd name="connsiteY85" fmla="*/ 645263 h 851161"/>
              <a:gd name="connsiteX86" fmla="*/ 4868616 w 11584247"/>
              <a:gd name="connsiteY86" fmla="*/ 683240 h 851161"/>
              <a:gd name="connsiteX87" fmla="*/ 4806175 w 11584247"/>
              <a:gd name="connsiteY87" fmla="*/ 686507 h 851161"/>
              <a:gd name="connsiteX88" fmla="*/ 4791312 w 11584247"/>
              <a:gd name="connsiteY88" fmla="*/ 653788 h 851161"/>
              <a:gd name="connsiteX89" fmla="*/ 4724634 w 11584247"/>
              <a:gd name="connsiteY89" fmla="*/ 668150 h 851161"/>
              <a:gd name="connsiteX90" fmla="*/ 4623526 w 11584247"/>
              <a:gd name="connsiteY90" fmla="*/ 693607 h 851161"/>
              <a:gd name="connsiteX91" fmla="*/ 4565119 w 11584247"/>
              <a:gd name="connsiteY91" fmla="*/ 699644 h 851161"/>
              <a:gd name="connsiteX92" fmla="*/ 4405682 w 11584247"/>
              <a:gd name="connsiteY92" fmla="*/ 725524 h 851161"/>
              <a:gd name="connsiteX93" fmla="*/ 4246062 w 11584247"/>
              <a:gd name="connsiteY93" fmla="*/ 758603 h 851161"/>
              <a:gd name="connsiteX94" fmla="*/ 4151948 w 11584247"/>
              <a:gd name="connsiteY94" fmla="*/ 818594 h 851161"/>
              <a:gd name="connsiteX95" fmla="*/ 4020693 w 11584247"/>
              <a:gd name="connsiteY95" fmla="*/ 841422 h 851161"/>
              <a:gd name="connsiteX96" fmla="*/ 3998789 w 11584247"/>
              <a:gd name="connsiteY96" fmla="*/ 851161 h 851161"/>
              <a:gd name="connsiteX97" fmla="*/ 3968135 w 11584247"/>
              <a:gd name="connsiteY97" fmla="*/ 845925 h 851161"/>
              <a:gd name="connsiteX98" fmla="*/ 3845234 w 11584247"/>
              <a:gd name="connsiteY98" fmla="*/ 823068 h 851161"/>
              <a:gd name="connsiteX99" fmla="*/ 3748200 w 11584247"/>
              <a:gd name="connsiteY99" fmla="*/ 788335 h 851161"/>
              <a:gd name="connsiteX100" fmla="*/ 3628646 w 11584247"/>
              <a:gd name="connsiteY100" fmla="*/ 815284 h 851161"/>
              <a:gd name="connsiteX101" fmla="*/ 3555292 w 11584247"/>
              <a:gd name="connsiteY101" fmla="*/ 808248 h 851161"/>
              <a:gd name="connsiteX102" fmla="*/ 3434444 w 11584247"/>
              <a:gd name="connsiteY102" fmla="*/ 760907 h 851161"/>
              <a:gd name="connsiteX103" fmla="*/ 3276756 w 11584247"/>
              <a:gd name="connsiteY103" fmla="*/ 777750 h 851161"/>
              <a:gd name="connsiteX104" fmla="*/ 3182139 w 11584247"/>
              <a:gd name="connsiteY104" fmla="*/ 789189 h 851161"/>
              <a:gd name="connsiteX105" fmla="*/ 3044242 w 11584247"/>
              <a:gd name="connsiteY105" fmla="*/ 738181 h 851161"/>
              <a:gd name="connsiteX106" fmla="*/ 2975529 w 11584247"/>
              <a:gd name="connsiteY106" fmla="*/ 720730 h 851161"/>
              <a:gd name="connsiteX107" fmla="*/ 2868812 w 11584247"/>
              <a:gd name="connsiteY107" fmla="*/ 709829 h 851161"/>
              <a:gd name="connsiteX108" fmla="*/ 2836257 w 11584247"/>
              <a:gd name="connsiteY108" fmla="*/ 703641 h 851161"/>
              <a:gd name="connsiteX109" fmla="*/ 2511817 w 11584247"/>
              <a:gd name="connsiteY109" fmla="*/ 610129 h 851161"/>
              <a:gd name="connsiteX110" fmla="*/ 2323450 w 11584247"/>
              <a:gd name="connsiteY110" fmla="*/ 692063 h 851161"/>
              <a:gd name="connsiteX111" fmla="*/ 2112485 w 11584247"/>
              <a:gd name="connsiteY111" fmla="*/ 710292 h 851161"/>
              <a:gd name="connsiteX112" fmla="*/ 2047386 w 11584247"/>
              <a:gd name="connsiteY112" fmla="*/ 669854 h 851161"/>
              <a:gd name="connsiteX113" fmla="*/ 2014871 w 11584247"/>
              <a:gd name="connsiteY113" fmla="*/ 671556 h 851161"/>
              <a:gd name="connsiteX114" fmla="*/ 1961527 w 11584247"/>
              <a:gd name="connsiteY114" fmla="*/ 678730 h 851161"/>
              <a:gd name="connsiteX115" fmla="*/ 1878931 w 11584247"/>
              <a:gd name="connsiteY115" fmla="*/ 661482 h 851161"/>
              <a:gd name="connsiteX116" fmla="*/ 1713886 w 11584247"/>
              <a:gd name="connsiteY116" fmla="*/ 668713 h 851161"/>
              <a:gd name="connsiteX117" fmla="*/ 1434049 w 11584247"/>
              <a:gd name="connsiteY117" fmla="*/ 595668 h 851161"/>
              <a:gd name="connsiteX118" fmla="*/ 1177354 w 11584247"/>
              <a:gd name="connsiteY118" fmla="*/ 614359 h 851161"/>
              <a:gd name="connsiteX119" fmla="*/ 1088947 w 11584247"/>
              <a:gd name="connsiteY119" fmla="*/ 617056 h 851161"/>
              <a:gd name="connsiteX120" fmla="*/ 998946 w 11584247"/>
              <a:gd name="connsiteY120" fmla="*/ 688407 h 851161"/>
              <a:gd name="connsiteX121" fmla="*/ 775514 w 11584247"/>
              <a:gd name="connsiteY121" fmla="*/ 737451 h 851161"/>
              <a:gd name="connsiteX122" fmla="*/ 603494 w 11584247"/>
              <a:gd name="connsiteY122" fmla="*/ 710500 h 851161"/>
              <a:gd name="connsiteX123" fmla="*/ 564233 w 11584247"/>
              <a:gd name="connsiteY123" fmla="*/ 721324 h 851161"/>
              <a:gd name="connsiteX124" fmla="*/ 511527 w 11584247"/>
              <a:gd name="connsiteY124" fmla="*/ 744248 h 851161"/>
              <a:gd name="connsiteX125" fmla="*/ 337049 w 11584247"/>
              <a:gd name="connsiteY125" fmla="*/ 755307 h 851161"/>
              <a:gd name="connsiteX126" fmla="*/ 218766 w 11584247"/>
              <a:gd name="connsiteY126" fmla="*/ 732207 h 851161"/>
              <a:gd name="connsiteX127" fmla="*/ 104041 w 11584247"/>
              <a:gd name="connsiteY127" fmla="*/ 738210 h 851161"/>
              <a:gd name="connsiteX128" fmla="*/ 15455 w 11584247"/>
              <a:gd name="connsiteY128" fmla="*/ 751614 h 851161"/>
              <a:gd name="connsiteX129" fmla="*/ 0 w 11584247"/>
              <a:gd name="connsiteY129" fmla="*/ 741620 h 851161"/>
              <a:gd name="connsiteX130" fmla="*/ 0 w 11584247"/>
              <a:gd name="connsiteY130"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510136 w 11584247"/>
              <a:gd name="connsiteY13" fmla="*/ 223982 h 851161"/>
              <a:gd name="connsiteX14" fmla="*/ 10310725 w 11584247"/>
              <a:gd name="connsiteY14" fmla="*/ 257181 h 851161"/>
              <a:gd name="connsiteX15" fmla="*/ 10124711 w 11584247"/>
              <a:gd name="connsiteY15" fmla="*/ 278771 h 851161"/>
              <a:gd name="connsiteX16" fmla="*/ 9987770 w 11584247"/>
              <a:gd name="connsiteY16" fmla="*/ 268441 h 851161"/>
              <a:gd name="connsiteX17" fmla="*/ 9712889 w 11584247"/>
              <a:gd name="connsiteY17" fmla="*/ 275231 h 851161"/>
              <a:gd name="connsiteX18" fmla="*/ 9645923 w 11584247"/>
              <a:gd name="connsiteY18" fmla="*/ 297473 h 851161"/>
              <a:gd name="connsiteX19" fmla="*/ 9477264 w 11584247"/>
              <a:gd name="connsiteY19" fmla="*/ 333736 h 851161"/>
              <a:gd name="connsiteX20" fmla="*/ 9323022 w 11584247"/>
              <a:gd name="connsiteY20" fmla="*/ 339499 h 851161"/>
              <a:gd name="connsiteX21" fmla="*/ 9231896 w 11584247"/>
              <a:gd name="connsiteY21" fmla="*/ 350924 h 851161"/>
              <a:gd name="connsiteX22" fmla="*/ 9199098 w 11584247"/>
              <a:gd name="connsiteY22" fmla="*/ 367794 h 851161"/>
              <a:gd name="connsiteX23" fmla="*/ 9152075 w 11584247"/>
              <a:gd name="connsiteY23" fmla="*/ 382929 h 851161"/>
              <a:gd name="connsiteX24" fmla="*/ 9070495 w 11584247"/>
              <a:gd name="connsiteY24" fmla="*/ 419337 h 851161"/>
              <a:gd name="connsiteX25" fmla="*/ 8869068 w 11584247"/>
              <a:gd name="connsiteY25" fmla="*/ 421230 h 851161"/>
              <a:gd name="connsiteX26" fmla="*/ 8863066 w 11584247"/>
              <a:gd name="connsiteY26" fmla="*/ 431598 h 851161"/>
              <a:gd name="connsiteX27" fmla="*/ 8805167 w 11584247"/>
              <a:gd name="connsiteY27" fmla="*/ 436877 h 851161"/>
              <a:gd name="connsiteX28" fmla="*/ 8593326 w 11584247"/>
              <a:gd name="connsiteY28" fmla="*/ 390816 h 851161"/>
              <a:gd name="connsiteX29" fmla="*/ 8480431 w 11584247"/>
              <a:gd name="connsiteY29" fmla="*/ 402916 h 851161"/>
              <a:gd name="connsiteX30" fmla="*/ 8441817 w 11584247"/>
              <a:gd name="connsiteY30" fmla="*/ 417619 h 851161"/>
              <a:gd name="connsiteX31" fmla="*/ 8377029 w 11584247"/>
              <a:gd name="connsiteY31" fmla="*/ 441608 h 851161"/>
              <a:gd name="connsiteX32" fmla="*/ 8332187 w 11584247"/>
              <a:gd name="connsiteY32" fmla="*/ 485172 h 851161"/>
              <a:gd name="connsiteX33" fmla="*/ 8276595 w 11584247"/>
              <a:gd name="connsiteY33" fmla="*/ 495073 h 851161"/>
              <a:gd name="connsiteX34" fmla="*/ 8259050 w 11584247"/>
              <a:gd name="connsiteY34" fmla="*/ 464220 h 851161"/>
              <a:gd name="connsiteX35" fmla="*/ 8201086 w 11584247"/>
              <a:gd name="connsiteY35" fmla="*/ 485570 h 851161"/>
              <a:gd name="connsiteX36" fmla="*/ 8113667 w 11584247"/>
              <a:gd name="connsiteY36" fmla="*/ 521596 h 851161"/>
              <a:gd name="connsiteX37" fmla="*/ 8062051 w 11584247"/>
              <a:gd name="connsiteY37" fmla="*/ 533812 h 851161"/>
              <a:gd name="connsiteX38" fmla="*/ 7922362 w 11584247"/>
              <a:gd name="connsiteY38" fmla="*/ 576478 h 851161"/>
              <a:gd name="connsiteX39" fmla="*/ 7783439 w 11584247"/>
              <a:gd name="connsiteY39" fmla="*/ 626299 h 851161"/>
              <a:gd name="connsiteX40" fmla="*/ 7721280 w 11584247"/>
              <a:gd name="connsiteY40" fmla="*/ 690417 h 851161"/>
              <a:gd name="connsiteX41" fmla="*/ 7713345 w 11584247"/>
              <a:gd name="connsiteY41" fmla="*/ 693363 h 851161"/>
              <a:gd name="connsiteX42" fmla="*/ 7691368 w 11584247"/>
              <a:gd name="connsiteY42" fmla="*/ 691272 h 851161"/>
              <a:gd name="connsiteX43" fmla="*/ 7683053 w 11584247"/>
              <a:gd name="connsiteY43" fmla="*/ 688814 h 851161"/>
              <a:gd name="connsiteX44" fmla="*/ 7670993 w 11584247"/>
              <a:gd name="connsiteY44" fmla="*/ 688775 h 851161"/>
              <a:gd name="connsiteX45" fmla="*/ 7670712 w 11584247"/>
              <a:gd name="connsiteY45" fmla="*/ 689306 h 851161"/>
              <a:gd name="connsiteX46" fmla="*/ 7659383 w 11584247"/>
              <a:gd name="connsiteY46" fmla="*/ 688227 h 851161"/>
              <a:gd name="connsiteX47" fmla="*/ 7603754 w 11584247"/>
              <a:gd name="connsiteY47" fmla="*/ 676226 h 851161"/>
              <a:gd name="connsiteX48" fmla="*/ 7532285 w 11584247"/>
              <a:gd name="connsiteY48" fmla="*/ 726440 h 851161"/>
              <a:gd name="connsiteX49" fmla="*/ 7502351 w 11584247"/>
              <a:gd name="connsiteY49" fmla="*/ 735020 h 851161"/>
              <a:gd name="connsiteX50" fmla="*/ 7486452 w 11584247"/>
              <a:gd name="connsiteY50" fmla="*/ 742445 h 851161"/>
              <a:gd name="connsiteX51" fmla="*/ 7485519 w 11584247"/>
              <a:gd name="connsiteY51" fmla="*/ 744742 h 851161"/>
              <a:gd name="connsiteX52" fmla="*/ 7432183 w 11584247"/>
              <a:gd name="connsiteY52" fmla="*/ 732969 h 851161"/>
              <a:gd name="connsiteX53" fmla="*/ 7425231 w 11584247"/>
              <a:gd name="connsiteY53" fmla="*/ 735688 h 851161"/>
              <a:gd name="connsiteX54" fmla="*/ 7390298 w 11584247"/>
              <a:gd name="connsiteY54" fmla="*/ 722535 h 851161"/>
              <a:gd name="connsiteX55" fmla="*/ 7372339 w 11584247"/>
              <a:gd name="connsiteY55" fmla="*/ 718662 h 851161"/>
              <a:gd name="connsiteX56" fmla="*/ 7367083 w 11584247"/>
              <a:gd name="connsiteY56" fmla="*/ 711540 h 851161"/>
              <a:gd name="connsiteX57" fmla="*/ 7340667 w 11584247"/>
              <a:gd name="connsiteY57" fmla="*/ 708883 h 851161"/>
              <a:gd name="connsiteX58" fmla="*/ 7337703 w 11584247"/>
              <a:gd name="connsiteY58" fmla="*/ 710851 h 851161"/>
              <a:gd name="connsiteX59" fmla="*/ 7315659 w 11584247"/>
              <a:gd name="connsiteY59" fmla="*/ 700203 h 851161"/>
              <a:gd name="connsiteX60" fmla="*/ 7296872 w 11584247"/>
              <a:gd name="connsiteY60" fmla="*/ 681057 h 851161"/>
              <a:gd name="connsiteX61" fmla="*/ 7073219 w 11584247"/>
              <a:gd name="connsiteY61" fmla="*/ 690480 h 851161"/>
              <a:gd name="connsiteX62" fmla="*/ 6877450 w 11584247"/>
              <a:gd name="connsiteY62" fmla="*/ 609704 h 851161"/>
              <a:gd name="connsiteX63" fmla="*/ 6756132 w 11584247"/>
              <a:gd name="connsiteY63" fmla="*/ 617104 h 851161"/>
              <a:gd name="connsiteX64" fmla="*/ 6414326 w 11584247"/>
              <a:gd name="connsiteY64" fmla="*/ 637792 h 851161"/>
              <a:gd name="connsiteX65" fmla="*/ 6337636 w 11584247"/>
              <a:gd name="connsiteY65" fmla="*/ 651977 h 851161"/>
              <a:gd name="connsiteX66" fmla="*/ 6268828 w 11584247"/>
              <a:gd name="connsiteY66" fmla="*/ 622080 h 851161"/>
              <a:gd name="connsiteX67" fmla="*/ 6241133 w 11584247"/>
              <a:gd name="connsiteY67" fmla="*/ 637096 h 851161"/>
              <a:gd name="connsiteX68" fmla="*/ 6236372 w 11584247"/>
              <a:gd name="connsiteY68" fmla="*/ 640150 h 851161"/>
              <a:gd name="connsiteX69" fmla="*/ 6217005 w 11584247"/>
              <a:gd name="connsiteY69" fmla="*/ 642256 h 851161"/>
              <a:gd name="connsiteX70" fmla="*/ 6211934 w 11584247"/>
              <a:gd name="connsiteY70" fmla="*/ 655497 h 851161"/>
              <a:gd name="connsiteX71" fmla="*/ 6183064 w 11584247"/>
              <a:gd name="connsiteY71" fmla="*/ 667728 h 851161"/>
              <a:gd name="connsiteX72" fmla="*/ 6147308 w 11584247"/>
              <a:gd name="connsiteY72" fmla="*/ 668073 h 851161"/>
              <a:gd name="connsiteX73" fmla="*/ 5977154 w 11584247"/>
              <a:gd name="connsiteY73" fmla="*/ 655579 h 851161"/>
              <a:gd name="connsiteX74" fmla="*/ 5875486 w 11584247"/>
              <a:gd name="connsiteY74" fmla="*/ 656164 h 851161"/>
              <a:gd name="connsiteX75" fmla="*/ 5837074 w 11584247"/>
              <a:gd name="connsiteY75" fmla="*/ 669047 h 851161"/>
              <a:gd name="connsiteX76" fmla="*/ 5783293 w 11584247"/>
              <a:gd name="connsiteY76" fmla="*/ 678526 h 851161"/>
              <a:gd name="connsiteX77" fmla="*/ 5688540 w 11584247"/>
              <a:gd name="connsiteY77" fmla="*/ 705055 h 851161"/>
              <a:gd name="connsiteX78" fmla="*/ 5467137 w 11584247"/>
              <a:gd name="connsiteY78" fmla="*/ 683142 h 851161"/>
              <a:gd name="connsiteX79" fmla="*/ 5459069 w 11584247"/>
              <a:gd name="connsiteY79" fmla="*/ 692731 h 851161"/>
              <a:gd name="connsiteX80" fmla="*/ 5394755 w 11584247"/>
              <a:gd name="connsiteY80" fmla="*/ 691136 h 851161"/>
              <a:gd name="connsiteX81" fmla="*/ 5168758 w 11584247"/>
              <a:gd name="connsiteY81" fmla="*/ 620360 h 851161"/>
              <a:gd name="connsiteX82" fmla="*/ 5043093 w 11584247"/>
              <a:gd name="connsiteY82" fmla="*/ 619043 h 851161"/>
              <a:gd name="connsiteX83" fmla="*/ 4998604 w 11584247"/>
              <a:gd name="connsiteY83" fmla="*/ 629087 h 851161"/>
              <a:gd name="connsiteX84" fmla="*/ 4924058 w 11584247"/>
              <a:gd name="connsiteY84" fmla="*/ 645263 h 851161"/>
              <a:gd name="connsiteX85" fmla="*/ 4868616 w 11584247"/>
              <a:gd name="connsiteY85" fmla="*/ 683240 h 851161"/>
              <a:gd name="connsiteX86" fmla="*/ 4806175 w 11584247"/>
              <a:gd name="connsiteY86" fmla="*/ 686507 h 851161"/>
              <a:gd name="connsiteX87" fmla="*/ 4791312 w 11584247"/>
              <a:gd name="connsiteY87" fmla="*/ 653788 h 851161"/>
              <a:gd name="connsiteX88" fmla="*/ 4724634 w 11584247"/>
              <a:gd name="connsiteY88" fmla="*/ 668150 h 851161"/>
              <a:gd name="connsiteX89" fmla="*/ 4623526 w 11584247"/>
              <a:gd name="connsiteY89" fmla="*/ 693607 h 851161"/>
              <a:gd name="connsiteX90" fmla="*/ 4565119 w 11584247"/>
              <a:gd name="connsiteY90" fmla="*/ 699644 h 851161"/>
              <a:gd name="connsiteX91" fmla="*/ 4405682 w 11584247"/>
              <a:gd name="connsiteY91" fmla="*/ 725524 h 851161"/>
              <a:gd name="connsiteX92" fmla="*/ 4246062 w 11584247"/>
              <a:gd name="connsiteY92" fmla="*/ 758603 h 851161"/>
              <a:gd name="connsiteX93" fmla="*/ 4151948 w 11584247"/>
              <a:gd name="connsiteY93" fmla="*/ 818594 h 851161"/>
              <a:gd name="connsiteX94" fmla="*/ 4020693 w 11584247"/>
              <a:gd name="connsiteY94" fmla="*/ 841422 h 851161"/>
              <a:gd name="connsiteX95" fmla="*/ 3998789 w 11584247"/>
              <a:gd name="connsiteY95" fmla="*/ 851161 h 851161"/>
              <a:gd name="connsiteX96" fmla="*/ 3968135 w 11584247"/>
              <a:gd name="connsiteY96" fmla="*/ 845925 h 851161"/>
              <a:gd name="connsiteX97" fmla="*/ 3845234 w 11584247"/>
              <a:gd name="connsiteY97" fmla="*/ 823068 h 851161"/>
              <a:gd name="connsiteX98" fmla="*/ 3748200 w 11584247"/>
              <a:gd name="connsiteY98" fmla="*/ 788335 h 851161"/>
              <a:gd name="connsiteX99" fmla="*/ 3628646 w 11584247"/>
              <a:gd name="connsiteY99" fmla="*/ 815284 h 851161"/>
              <a:gd name="connsiteX100" fmla="*/ 3555292 w 11584247"/>
              <a:gd name="connsiteY100" fmla="*/ 808248 h 851161"/>
              <a:gd name="connsiteX101" fmla="*/ 3434444 w 11584247"/>
              <a:gd name="connsiteY101" fmla="*/ 760907 h 851161"/>
              <a:gd name="connsiteX102" fmla="*/ 3276756 w 11584247"/>
              <a:gd name="connsiteY102" fmla="*/ 777750 h 851161"/>
              <a:gd name="connsiteX103" fmla="*/ 3182139 w 11584247"/>
              <a:gd name="connsiteY103" fmla="*/ 789189 h 851161"/>
              <a:gd name="connsiteX104" fmla="*/ 3044242 w 11584247"/>
              <a:gd name="connsiteY104" fmla="*/ 738181 h 851161"/>
              <a:gd name="connsiteX105" fmla="*/ 2975529 w 11584247"/>
              <a:gd name="connsiteY105" fmla="*/ 720730 h 851161"/>
              <a:gd name="connsiteX106" fmla="*/ 2868812 w 11584247"/>
              <a:gd name="connsiteY106" fmla="*/ 709829 h 851161"/>
              <a:gd name="connsiteX107" fmla="*/ 2836257 w 11584247"/>
              <a:gd name="connsiteY107" fmla="*/ 703641 h 851161"/>
              <a:gd name="connsiteX108" fmla="*/ 2511817 w 11584247"/>
              <a:gd name="connsiteY108" fmla="*/ 610129 h 851161"/>
              <a:gd name="connsiteX109" fmla="*/ 2323450 w 11584247"/>
              <a:gd name="connsiteY109" fmla="*/ 692063 h 851161"/>
              <a:gd name="connsiteX110" fmla="*/ 2112485 w 11584247"/>
              <a:gd name="connsiteY110" fmla="*/ 710292 h 851161"/>
              <a:gd name="connsiteX111" fmla="*/ 2047386 w 11584247"/>
              <a:gd name="connsiteY111" fmla="*/ 669854 h 851161"/>
              <a:gd name="connsiteX112" fmla="*/ 2014871 w 11584247"/>
              <a:gd name="connsiteY112" fmla="*/ 671556 h 851161"/>
              <a:gd name="connsiteX113" fmla="*/ 1961527 w 11584247"/>
              <a:gd name="connsiteY113" fmla="*/ 678730 h 851161"/>
              <a:gd name="connsiteX114" fmla="*/ 1878931 w 11584247"/>
              <a:gd name="connsiteY114" fmla="*/ 661482 h 851161"/>
              <a:gd name="connsiteX115" fmla="*/ 1713886 w 11584247"/>
              <a:gd name="connsiteY115" fmla="*/ 668713 h 851161"/>
              <a:gd name="connsiteX116" fmla="*/ 1434049 w 11584247"/>
              <a:gd name="connsiteY116" fmla="*/ 595668 h 851161"/>
              <a:gd name="connsiteX117" fmla="*/ 1177354 w 11584247"/>
              <a:gd name="connsiteY117" fmla="*/ 614359 h 851161"/>
              <a:gd name="connsiteX118" fmla="*/ 1088947 w 11584247"/>
              <a:gd name="connsiteY118" fmla="*/ 617056 h 851161"/>
              <a:gd name="connsiteX119" fmla="*/ 998946 w 11584247"/>
              <a:gd name="connsiteY119" fmla="*/ 688407 h 851161"/>
              <a:gd name="connsiteX120" fmla="*/ 775514 w 11584247"/>
              <a:gd name="connsiteY120" fmla="*/ 737451 h 851161"/>
              <a:gd name="connsiteX121" fmla="*/ 603494 w 11584247"/>
              <a:gd name="connsiteY121" fmla="*/ 710500 h 851161"/>
              <a:gd name="connsiteX122" fmla="*/ 564233 w 11584247"/>
              <a:gd name="connsiteY122" fmla="*/ 721324 h 851161"/>
              <a:gd name="connsiteX123" fmla="*/ 511527 w 11584247"/>
              <a:gd name="connsiteY123" fmla="*/ 744248 h 851161"/>
              <a:gd name="connsiteX124" fmla="*/ 337049 w 11584247"/>
              <a:gd name="connsiteY124" fmla="*/ 755307 h 851161"/>
              <a:gd name="connsiteX125" fmla="*/ 218766 w 11584247"/>
              <a:gd name="connsiteY125" fmla="*/ 732207 h 851161"/>
              <a:gd name="connsiteX126" fmla="*/ 104041 w 11584247"/>
              <a:gd name="connsiteY126" fmla="*/ 738210 h 851161"/>
              <a:gd name="connsiteX127" fmla="*/ 15455 w 11584247"/>
              <a:gd name="connsiteY127" fmla="*/ 751614 h 851161"/>
              <a:gd name="connsiteX128" fmla="*/ 0 w 11584247"/>
              <a:gd name="connsiteY128" fmla="*/ 741620 h 851161"/>
              <a:gd name="connsiteX129" fmla="*/ 0 w 11584247"/>
              <a:gd name="connsiteY129"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88540 w 11584247"/>
              <a:gd name="connsiteY76" fmla="*/ 705055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555292 w 11584247"/>
              <a:gd name="connsiteY99" fmla="*/ 808248 h 851161"/>
              <a:gd name="connsiteX100" fmla="*/ 3434444 w 11584247"/>
              <a:gd name="connsiteY100" fmla="*/ 760907 h 851161"/>
              <a:gd name="connsiteX101" fmla="*/ 3276756 w 11584247"/>
              <a:gd name="connsiteY101" fmla="*/ 777750 h 851161"/>
              <a:gd name="connsiteX102" fmla="*/ 3182139 w 11584247"/>
              <a:gd name="connsiteY102" fmla="*/ 789189 h 851161"/>
              <a:gd name="connsiteX103" fmla="*/ 3044242 w 11584247"/>
              <a:gd name="connsiteY103" fmla="*/ 738181 h 851161"/>
              <a:gd name="connsiteX104" fmla="*/ 2975529 w 11584247"/>
              <a:gd name="connsiteY104" fmla="*/ 720730 h 851161"/>
              <a:gd name="connsiteX105" fmla="*/ 2868812 w 11584247"/>
              <a:gd name="connsiteY105" fmla="*/ 709829 h 851161"/>
              <a:gd name="connsiteX106" fmla="*/ 2836257 w 11584247"/>
              <a:gd name="connsiteY106" fmla="*/ 703641 h 851161"/>
              <a:gd name="connsiteX107" fmla="*/ 2511817 w 11584247"/>
              <a:gd name="connsiteY107" fmla="*/ 610129 h 851161"/>
              <a:gd name="connsiteX108" fmla="*/ 2323450 w 11584247"/>
              <a:gd name="connsiteY108" fmla="*/ 692063 h 851161"/>
              <a:gd name="connsiteX109" fmla="*/ 2112485 w 11584247"/>
              <a:gd name="connsiteY109" fmla="*/ 710292 h 851161"/>
              <a:gd name="connsiteX110" fmla="*/ 2047386 w 11584247"/>
              <a:gd name="connsiteY110" fmla="*/ 669854 h 851161"/>
              <a:gd name="connsiteX111" fmla="*/ 2014871 w 11584247"/>
              <a:gd name="connsiteY111" fmla="*/ 671556 h 851161"/>
              <a:gd name="connsiteX112" fmla="*/ 1961527 w 11584247"/>
              <a:gd name="connsiteY112" fmla="*/ 678730 h 851161"/>
              <a:gd name="connsiteX113" fmla="*/ 1878931 w 11584247"/>
              <a:gd name="connsiteY113" fmla="*/ 661482 h 851161"/>
              <a:gd name="connsiteX114" fmla="*/ 1713886 w 11584247"/>
              <a:gd name="connsiteY114" fmla="*/ 668713 h 851161"/>
              <a:gd name="connsiteX115" fmla="*/ 1434049 w 11584247"/>
              <a:gd name="connsiteY115" fmla="*/ 595668 h 851161"/>
              <a:gd name="connsiteX116" fmla="*/ 1177354 w 11584247"/>
              <a:gd name="connsiteY116" fmla="*/ 614359 h 851161"/>
              <a:gd name="connsiteX117" fmla="*/ 1088947 w 11584247"/>
              <a:gd name="connsiteY117" fmla="*/ 617056 h 851161"/>
              <a:gd name="connsiteX118" fmla="*/ 998946 w 11584247"/>
              <a:gd name="connsiteY118" fmla="*/ 688407 h 851161"/>
              <a:gd name="connsiteX119" fmla="*/ 775514 w 11584247"/>
              <a:gd name="connsiteY119" fmla="*/ 737451 h 851161"/>
              <a:gd name="connsiteX120" fmla="*/ 603494 w 11584247"/>
              <a:gd name="connsiteY120" fmla="*/ 710500 h 851161"/>
              <a:gd name="connsiteX121" fmla="*/ 564233 w 11584247"/>
              <a:gd name="connsiteY121" fmla="*/ 721324 h 851161"/>
              <a:gd name="connsiteX122" fmla="*/ 511527 w 11584247"/>
              <a:gd name="connsiteY122" fmla="*/ 744248 h 851161"/>
              <a:gd name="connsiteX123" fmla="*/ 337049 w 11584247"/>
              <a:gd name="connsiteY123" fmla="*/ 755307 h 851161"/>
              <a:gd name="connsiteX124" fmla="*/ 218766 w 11584247"/>
              <a:gd name="connsiteY124" fmla="*/ 732207 h 851161"/>
              <a:gd name="connsiteX125" fmla="*/ 104041 w 11584247"/>
              <a:gd name="connsiteY125" fmla="*/ 738210 h 851161"/>
              <a:gd name="connsiteX126" fmla="*/ 15455 w 11584247"/>
              <a:gd name="connsiteY126" fmla="*/ 751614 h 851161"/>
              <a:gd name="connsiteX127" fmla="*/ 0 w 11584247"/>
              <a:gd name="connsiteY127" fmla="*/ 741620 h 851161"/>
              <a:gd name="connsiteX128" fmla="*/ 0 w 11584247"/>
              <a:gd name="connsiteY12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88540 w 11584247"/>
              <a:gd name="connsiteY76" fmla="*/ 705055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555292 w 11584247"/>
              <a:gd name="connsiteY99" fmla="*/ 808248 h 851161"/>
              <a:gd name="connsiteX100" fmla="*/ 3434444 w 11584247"/>
              <a:gd name="connsiteY100" fmla="*/ 760907 h 851161"/>
              <a:gd name="connsiteX101" fmla="*/ 3276756 w 11584247"/>
              <a:gd name="connsiteY101" fmla="*/ 777750 h 851161"/>
              <a:gd name="connsiteX102" fmla="*/ 3182139 w 11584247"/>
              <a:gd name="connsiteY102" fmla="*/ 789189 h 851161"/>
              <a:gd name="connsiteX103" fmla="*/ 3044242 w 11584247"/>
              <a:gd name="connsiteY103" fmla="*/ 738181 h 851161"/>
              <a:gd name="connsiteX104" fmla="*/ 2975529 w 11584247"/>
              <a:gd name="connsiteY104" fmla="*/ 720730 h 851161"/>
              <a:gd name="connsiteX105" fmla="*/ 2868812 w 11584247"/>
              <a:gd name="connsiteY105" fmla="*/ 709829 h 851161"/>
              <a:gd name="connsiteX106" fmla="*/ 2836257 w 11584247"/>
              <a:gd name="connsiteY106" fmla="*/ 703641 h 851161"/>
              <a:gd name="connsiteX107" fmla="*/ 2511817 w 11584247"/>
              <a:gd name="connsiteY107" fmla="*/ 610129 h 851161"/>
              <a:gd name="connsiteX108" fmla="*/ 2323450 w 11584247"/>
              <a:gd name="connsiteY108" fmla="*/ 692063 h 851161"/>
              <a:gd name="connsiteX109" fmla="*/ 2112485 w 11584247"/>
              <a:gd name="connsiteY109" fmla="*/ 710292 h 851161"/>
              <a:gd name="connsiteX110" fmla="*/ 2047386 w 11584247"/>
              <a:gd name="connsiteY110" fmla="*/ 669854 h 851161"/>
              <a:gd name="connsiteX111" fmla="*/ 2014871 w 11584247"/>
              <a:gd name="connsiteY111" fmla="*/ 671556 h 851161"/>
              <a:gd name="connsiteX112" fmla="*/ 1961527 w 11584247"/>
              <a:gd name="connsiteY112" fmla="*/ 678730 h 851161"/>
              <a:gd name="connsiteX113" fmla="*/ 1878931 w 11584247"/>
              <a:gd name="connsiteY113" fmla="*/ 661482 h 851161"/>
              <a:gd name="connsiteX114" fmla="*/ 1713886 w 11584247"/>
              <a:gd name="connsiteY114" fmla="*/ 668713 h 851161"/>
              <a:gd name="connsiteX115" fmla="*/ 1434049 w 11584247"/>
              <a:gd name="connsiteY115" fmla="*/ 595668 h 851161"/>
              <a:gd name="connsiteX116" fmla="*/ 1177354 w 11584247"/>
              <a:gd name="connsiteY116" fmla="*/ 614359 h 851161"/>
              <a:gd name="connsiteX117" fmla="*/ 1088947 w 11584247"/>
              <a:gd name="connsiteY117" fmla="*/ 617056 h 851161"/>
              <a:gd name="connsiteX118" fmla="*/ 998946 w 11584247"/>
              <a:gd name="connsiteY118" fmla="*/ 688407 h 851161"/>
              <a:gd name="connsiteX119" fmla="*/ 775514 w 11584247"/>
              <a:gd name="connsiteY119" fmla="*/ 737451 h 851161"/>
              <a:gd name="connsiteX120" fmla="*/ 603494 w 11584247"/>
              <a:gd name="connsiteY120" fmla="*/ 710500 h 851161"/>
              <a:gd name="connsiteX121" fmla="*/ 564233 w 11584247"/>
              <a:gd name="connsiteY121" fmla="*/ 721324 h 851161"/>
              <a:gd name="connsiteX122" fmla="*/ 511527 w 11584247"/>
              <a:gd name="connsiteY122" fmla="*/ 744248 h 851161"/>
              <a:gd name="connsiteX123" fmla="*/ 337049 w 11584247"/>
              <a:gd name="connsiteY123" fmla="*/ 755307 h 851161"/>
              <a:gd name="connsiteX124" fmla="*/ 218766 w 11584247"/>
              <a:gd name="connsiteY124" fmla="*/ 732207 h 851161"/>
              <a:gd name="connsiteX125" fmla="*/ 104041 w 11584247"/>
              <a:gd name="connsiteY125" fmla="*/ 738210 h 851161"/>
              <a:gd name="connsiteX126" fmla="*/ 15455 w 11584247"/>
              <a:gd name="connsiteY126" fmla="*/ 751614 h 851161"/>
              <a:gd name="connsiteX127" fmla="*/ 0 w 11584247"/>
              <a:gd name="connsiteY127" fmla="*/ 741620 h 851161"/>
              <a:gd name="connsiteX128" fmla="*/ 0 w 11584247"/>
              <a:gd name="connsiteY12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88540 w 11584247"/>
              <a:gd name="connsiteY76" fmla="*/ 705055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555292 w 11584247"/>
              <a:gd name="connsiteY99" fmla="*/ 808248 h 851161"/>
              <a:gd name="connsiteX100" fmla="*/ 3434444 w 11584247"/>
              <a:gd name="connsiteY100" fmla="*/ 760907 h 851161"/>
              <a:gd name="connsiteX101" fmla="*/ 3276756 w 11584247"/>
              <a:gd name="connsiteY101" fmla="*/ 777750 h 851161"/>
              <a:gd name="connsiteX102" fmla="*/ 3182139 w 11584247"/>
              <a:gd name="connsiteY102" fmla="*/ 789189 h 851161"/>
              <a:gd name="connsiteX103" fmla="*/ 3044242 w 11584247"/>
              <a:gd name="connsiteY103" fmla="*/ 738181 h 851161"/>
              <a:gd name="connsiteX104" fmla="*/ 2975529 w 11584247"/>
              <a:gd name="connsiteY104" fmla="*/ 720730 h 851161"/>
              <a:gd name="connsiteX105" fmla="*/ 2868812 w 11584247"/>
              <a:gd name="connsiteY105" fmla="*/ 709829 h 851161"/>
              <a:gd name="connsiteX106" fmla="*/ 2836257 w 11584247"/>
              <a:gd name="connsiteY106" fmla="*/ 703641 h 851161"/>
              <a:gd name="connsiteX107" fmla="*/ 2511817 w 11584247"/>
              <a:gd name="connsiteY107" fmla="*/ 610129 h 851161"/>
              <a:gd name="connsiteX108" fmla="*/ 2323450 w 11584247"/>
              <a:gd name="connsiteY108" fmla="*/ 692063 h 851161"/>
              <a:gd name="connsiteX109" fmla="*/ 2112485 w 11584247"/>
              <a:gd name="connsiteY109" fmla="*/ 710292 h 851161"/>
              <a:gd name="connsiteX110" fmla="*/ 2047386 w 11584247"/>
              <a:gd name="connsiteY110" fmla="*/ 669854 h 851161"/>
              <a:gd name="connsiteX111" fmla="*/ 2014871 w 11584247"/>
              <a:gd name="connsiteY111" fmla="*/ 671556 h 851161"/>
              <a:gd name="connsiteX112" fmla="*/ 1961527 w 11584247"/>
              <a:gd name="connsiteY112" fmla="*/ 678730 h 851161"/>
              <a:gd name="connsiteX113" fmla="*/ 1878931 w 11584247"/>
              <a:gd name="connsiteY113" fmla="*/ 661482 h 851161"/>
              <a:gd name="connsiteX114" fmla="*/ 1713886 w 11584247"/>
              <a:gd name="connsiteY114" fmla="*/ 668713 h 851161"/>
              <a:gd name="connsiteX115" fmla="*/ 1434049 w 11584247"/>
              <a:gd name="connsiteY115" fmla="*/ 595668 h 851161"/>
              <a:gd name="connsiteX116" fmla="*/ 1177354 w 11584247"/>
              <a:gd name="connsiteY116" fmla="*/ 614359 h 851161"/>
              <a:gd name="connsiteX117" fmla="*/ 1088947 w 11584247"/>
              <a:gd name="connsiteY117" fmla="*/ 617056 h 851161"/>
              <a:gd name="connsiteX118" fmla="*/ 998946 w 11584247"/>
              <a:gd name="connsiteY118" fmla="*/ 688407 h 851161"/>
              <a:gd name="connsiteX119" fmla="*/ 775514 w 11584247"/>
              <a:gd name="connsiteY119" fmla="*/ 737451 h 851161"/>
              <a:gd name="connsiteX120" fmla="*/ 603494 w 11584247"/>
              <a:gd name="connsiteY120" fmla="*/ 710500 h 851161"/>
              <a:gd name="connsiteX121" fmla="*/ 564233 w 11584247"/>
              <a:gd name="connsiteY121" fmla="*/ 721324 h 851161"/>
              <a:gd name="connsiteX122" fmla="*/ 511527 w 11584247"/>
              <a:gd name="connsiteY122" fmla="*/ 744248 h 851161"/>
              <a:gd name="connsiteX123" fmla="*/ 337049 w 11584247"/>
              <a:gd name="connsiteY123" fmla="*/ 755307 h 851161"/>
              <a:gd name="connsiteX124" fmla="*/ 218766 w 11584247"/>
              <a:gd name="connsiteY124" fmla="*/ 732207 h 851161"/>
              <a:gd name="connsiteX125" fmla="*/ 104041 w 11584247"/>
              <a:gd name="connsiteY125" fmla="*/ 738210 h 851161"/>
              <a:gd name="connsiteX126" fmla="*/ 15455 w 11584247"/>
              <a:gd name="connsiteY126" fmla="*/ 751614 h 851161"/>
              <a:gd name="connsiteX127" fmla="*/ 0 w 11584247"/>
              <a:gd name="connsiteY127" fmla="*/ 741620 h 851161"/>
              <a:gd name="connsiteX128" fmla="*/ 0 w 11584247"/>
              <a:gd name="connsiteY12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88540 w 11584247"/>
              <a:gd name="connsiteY76" fmla="*/ 705055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555292 w 11584247"/>
              <a:gd name="connsiteY99" fmla="*/ 808248 h 851161"/>
              <a:gd name="connsiteX100" fmla="*/ 3434444 w 11584247"/>
              <a:gd name="connsiteY100" fmla="*/ 760907 h 851161"/>
              <a:gd name="connsiteX101" fmla="*/ 3276756 w 11584247"/>
              <a:gd name="connsiteY101" fmla="*/ 777750 h 851161"/>
              <a:gd name="connsiteX102" fmla="*/ 3182139 w 11584247"/>
              <a:gd name="connsiteY102" fmla="*/ 789189 h 851161"/>
              <a:gd name="connsiteX103" fmla="*/ 3044242 w 11584247"/>
              <a:gd name="connsiteY103" fmla="*/ 738181 h 851161"/>
              <a:gd name="connsiteX104" fmla="*/ 2975529 w 11584247"/>
              <a:gd name="connsiteY104" fmla="*/ 720730 h 851161"/>
              <a:gd name="connsiteX105" fmla="*/ 2868812 w 11584247"/>
              <a:gd name="connsiteY105" fmla="*/ 709829 h 851161"/>
              <a:gd name="connsiteX106" fmla="*/ 2836257 w 11584247"/>
              <a:gd name="connsiteY106" fmla="*/ 703641 h 851161"/>
              <a:gd name="connsiteX107" fmla="*/ 2511817 w 11584247"/>
              <a:gd name="connsiteY107" fmla="*/ 610129 h 851161"/>
              <a:gd name="connsiteX108" fmla="*/ 2323450 w 11584247"/>
              <a:gd name="connsiteY108" fmla="*/ 692063 h 851161"/>
              <a:gd name="connsiteX109" fmla="*/ 2112485 w 11584247"/>
              <a:gd name="connsiteY109" fmla="*/ 710292 h 851161"/>
              <a:gd name="connsiteX110" fmla="*/ 2047386 w 11584247"/>
              <a:gd name="connsiteY110" fmla="*/ 669854 h 851161"/>
              <a:gd name="connsiteX111" fmla="*/ 2014871 w 11584247"/>
              <a:gd name="connsiteY111" fmla="*/ 671556 h 851161"/>
              <a:gd name="connsiteX112" fmla="*/ 1961527 w 11584247"/>
              <a:gd name="connsiteY112" fmla="*/ 678730 h 851161"/>
              <a:gd name="connsiteX113" fmla="*/ 1878931 w 11584247"/>
              <a:gd name="connsiteY113" fmla="*/ 661482 h 851161"/>
              <a:gd name="connsiteX114" fmla="*/ 1713886 w 11584247"/>
              <a:gd name="connsiteY114" fmla="*/ 668713 h 851161"/>
              <a:gd name="connsiteX115" fmla="*/ 1434049 w 11584247"/>
              <a:gd name="connsiteY115" fmla="*/ 595668 h 851161"/>
              <a:gd name="connsiteX116" fmla="*/ 1177354 w 11584247"/>
              <a:gd name="connsiteY116" fmla="*/ 614359 h 851161"/>
              <a:gd name="connsiteX117" fmla="*/ 1088947 w 11584247"/>
              <a:gd name="connsiteY117" fmla="*/ 617056 h 851161"/>
              <a:gd name="connsiteX118" fmla="*/ 998946 w 11584247"/>
              <a:gd name="connsiteY118" fmla="*/ 688407 h 851161"/>
              <a:gd name="connsiteX119" fmla="*/ 775514 w 11584247"/>
              <a:gd name="connsiteY119" fmla="*/ 737451 h 851161"/>
              <a:gd name="connsiteX120" fmla="*/ 603494 w 11584247"/>
              <a:gd name="connsiteY120" fmla="*/ 710500 h 851161"/>
              <a:gd name="connsiteX121" fmla="*/ 564233 w 11584247"/>
              <a:gd name="connsiteY121" fmla="*/ 721324 h 851161"/>
              <a:gd name="connsiteX122" fmla="*/ 511527 w 11584247"/>
              <a:gd name="connsiteY122" fmla="*/ 744248 h 851161"/>
              <a:gd name="connsiteX123" fmla="*/ 337049 w 11584247"/>
              <a:gd name="connsiteY123" fmla="*/ 755307 h 851161"/>
              <a:gd name="connsiteX124" fmla="*/ 218766 w 11584247"/>
              <a:gd name="connsiteY124" fmla="*/ 732207 h 851161"/>
              <a:gd name="connsiteX125" fmla="*/ 104041 w 11584247"/>
              <a:gd name="connsiteY125" fmla="*/ 738210 h 851161"/>
              <a:gd name="connsiteX126" fmla="*/ 15455 w 11584247"/>
              <a:gd name="connsiteY126" fmla="*/ 751614 h 851161"/>
              <a:gd name="connsiteX127" fmla="*/ 0 w 11584247"/>
              <a:gd name="connsiteY127" fmla="*/ 741620 h 851161"/>
              <a:gd name="connsiteX128" fmla="*/ 0 w 11584247"/>
              <a:gd name="connsiteY12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555292 w 11584247"/>
              <a:gd name="connsiteY99" fmla="*/ 808248 h 851161"/>
              <a:gd name="connsiteX100" fmla="*/ 3434444 w 11584247"/>
              <a:gd name="connsiteY100" fmla="*/ 760907 h 851161"/>
              <a:gd name="connsiteX101" fmla="*/ 3276756 w 11584247"/>
              <a:gd name="connsiteY101" fmla="*/ 777750 h 851161"/>
              <a:gd name="connsiteX102" fmla="*/ 3182139 w 11584247"/>
              <a:gd name="connsiteY102" fmla="*/ 789189 h 851161"/>
              <a:gd name="connsiteX103" fmla="*/ 3044242 w 11584247"/>
              <a:gd name="connsiteY103" fmla="*/ 738181 h 851161"/>
              <a:gd name="connsiteX104" fmla="*/ 2975529 w 11584247"/>
              <a:gd name="connsiteY104" fmla="*/ 720730 h 851161"/>
              <a:gd name="connsiteX105" fmla="*/ 2868812 w 11584247"/>
              <a:gd name="connsiteY105" fmla="*/ 709829 h 851161"/>
              <a:gd name="connsiteX106" fmla="*/ 2836257 w 11584247"/>
              <a:gd name="connsiteY106" fmla="*/ 703641 h 851161"/>
              <a:gd name="connsiteX107" fmla="*/ 2511817 w 11584247"/>
              <a:gd name="connsiteY107" fmla="*/ 610129 h 851161"/>
              <a:gd name="connsiteX108" fmla="*/ 2323450 w 11584247"/>
              <a:gd name="connsiteY108" fmla="*/ 692063 h 851161"/>
              <a:gd name="connsiteX109" fmla="*/ 2112485 w 11584247"/>
              <a:gd name="connsiteY109" fmla="*/ 710292 h 851161"/>
              <a:gd name="connsiteX110" fmla="*/ 2047386 w 11584247"/>
              <a:gd name="connsiteY110" fmla="*/ 669854 h 851161"/>
              <a:gd name="connsiteX111" fmla="*/ 2014871 w 11584247"/>
              <a:gd name="connsiteY111" fmla="*/ 671556 h 851161"/>
              <a:gd name="connsiteX112" fmla="*/ 1961527 w 11584247"/>
              <a:gd name="connsiteY112" fmla="*/ 678730 h 851161"/>
              <a:gd name="connsiteX113" fmla="*/ 1878931 w 11584247"/>
              <a:gd name="connsiteY113" fmla="*/ 661482 h 851161"/>
              <a:gd name="connsiteX114" fmla="*/ 1713886 w 11584247"/>
              <a:gd name="connsiteY114" fmla="*/ 668713 h 851161"/>
              <a:gd name="connsiteX115" fmla="*/ 1434049 w 11584247"/>
              <a:gd name="connsiteY115" fmla="*/ 595668 h 851161"/>
              <a:gd name="connsiteX116" fmla="*/ 1177354 w 11584247"/>
              <a:gd name="connsiteY116" fmla="*/ 614359 h 851161"/>
              <a:gd name="connsiteX117" fmla="*/ 1088947 w 11584247"/>
              <a:gd name="connsiteY117" fmla="*/ 617056 h 851161"/>
              <a:gd name="connsiteX118" fmla="*/ 998946 w 11584247"/>
              <a:gd name="connsiteY118" fmla="*/ 688407 h 851161"/>
              <a:gd name="connsiteX119" fmla="*/ 775514 w 11584247"/>
              <a:gd name="connsiteY119" fmla="*/ 737451 h 851161"/>
              <a:gd name="connsiteX120" fmla="*/ 603494 w 11584247"/>
              <a:gd name="connsiteY120" fmla="*/ 710500 h 851161"/>
              <a:gd name="connsiteX121" fmla="*/ 564233 w 11584247"/>
              <a:gd name="connsiteY121" fmla="*/ 721324 h 851161"/>
              <a:gd name="connsiteX122" fmla="*/ 511527 w 11584247"/>
              <a:gd name="connsiteY122" fmla="*/ 744248 h 851161"/>
              <a:gd name="connsiteX123" fmla="*/ 337049 w 11584247"/>
              <a:gd name="connsiteY123" fmla="*/ 755307 h 851161"/>
              <a:gd name="connsiteX124" fmla="*/ 218766 w 11584247"/>
              <a:gd name="connsiteY124" fmla="*/ 732207 h 851161"/>
              <a:gd name="connsiteX125" fmla="*/ 104041 w 11584247"/>
              <a:gd name="connsiteY125" fmla="*/ 738210 h 851161"/>
              <a:gd name="connsiteX126" fmla="*/ 15455 w 11584247"/>
              <a:gd name="connsiteY126" fmla="*/ 751614 h 851161"/>
              <a:gd name="connsiteX127" fmla="*/ 0 w 11584247"/>
              <a:gd name="connsiteY127" fmla="*/ 741620 h 851161"/>
              <a:gd name="connsiteX128" fmla="*/ 0 w 11584247"/>
              <a:gd name="connsiteY12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555292 w 11584247"/>
              <a:gd name="connsiteY99" fmla="*/ 808248 h 851161"/>
              <a:gd name="connsiteX100" fmla="*/ 3434444 w 11584247"/>
              <a:gd name="connsiteY100" fmla="*/ 760907 h 851161"/>
              <a:gd name="connsiteX101" fmla="*/ 3276756 w 11584247"/>
              <a:gd name="connsiteY101" fmla="*/ 777750 h 851161"/>
              <a:gd name="connsiteX102" fmla="*/ 3182139 w 11584247"/>
              <a:gd name="connsiteY102" fmla="*/ 789189 h 851161"/>
              <a:gd name="connsiteX103" fmla="*/ 3044242 w 11584247"/>
              <a:gd name="connsiteY103" fmla="*/ 738181 h 851161"/>
              <a:gd name="connsiteX104" fmla="*/ 2975529 w 11584247"/>
              <a:gd name="connsiteY104" fmla="*/ 720730 h 851161"/>
              <a:gd name="connsiteX105" fmla="*/ 2868812 w 11584247"/>
              <a:gd name="connsiteY105" fmla="*/ 709829 h 851161"/>
              <a:gd name="connsiteX106" fmla="*/ 2836257 w 11584247"/>
              <a:gd name="connsiteY106" fmla="*/ 703641 h 851161"/>
              <a:gd name="connsiteX107" fmla="*/ 2511817 w 11584247"/>
              <a:gd name="connsiteY107" fmla="*/ 610129 h 851161"/>
              <a:gd name="connsiteX108" fmla="*/ 2323450 w 11584247"/>
              <a:gd name="connsiteY108" fmla="*/ 692063 h 851161"/>
              <a:gd name="connsiteX109" fmla="*/ 2112485 w 11584247"/>
              <a:gd name="connsiteY109" fmla="*/ 710292 h 851161"/>
              <a:gd name="connsiteX110" fmla="*/ 2047386 w 11584247"/>
              <a:gd name="connsiteY110" fmla="*/ 669854 h 851161"/>
              <a:gd name="connsiteX111" fmla="*/ 2014871 w 11584247"/>
              <a:gd name="connsiteY111" fmla="*/ 671556 h 851161"/>
              <a:gd name="connsiteX112" fmla="*/ 1961527 w 11584247"/>
              <a:gd name="connsiteY112" fmla="*/ 678730 h 851161"/>
              <a:gd name="connsiteX113" fmla="*/ 1878931 w 11584247"/>
              <a:gd name="connsiteY113" fmla="*/ 661482 h 851161"/>
              <a:gd name="connsiteX114" fmla="*/ 1713886 w 11584247"/>
              <a:gd name="connsiteY114" fmla="*/ 668713 h 851161"/>
              <a:gd name="connsiteX115" fmla="*/ 1434049 w 11584247"/>
              <a:gd name="connsiteY115" fmla="*/ 595668 h 851161"/>
              <a:gd name="connsiteX116" fmla="*/ 1177354 w 11584247"/>
              <a:gd name="connsiteY116" fmla="*/ 614359 h 851161"/>
              <a:gd name="connsiteX117" fmla="*/ 1088947 w 11584247"/>
              <a:gd name="connsiteY117" fmla="*/ 617056 h 851161"/>
              <a:gd name="connsiteX118" fmla="*/ 998946 w 11584247"/>
              <a:gd name="connsiteY118" fmla="*/ 688407 h 851161"/>
              <a:gd name="connsiteX119" fmla="*/ 775514 w 11584247"/>
              <a:gd name="connsiteY119" fmla="*/ 737451 h 851161"/>
              <a:gd name="connsiteX120" fmla="*/ 603494 w 11584247"/>
              <a:gd name="connsiteY120" fmla="*/ 710500 h 851161"/>
              <a:gd name="connsiteX121" fmla="*/ 564233 w 11584247"/>
              <a:gd name="connsiteY121" fmla="*/ 721324 h 851161"/>
              <a:gd name="connsiteX122" fmla="*/ 511527 w 11584247"/>
              <a:gd name="connsiteY122" fmla="*/ 744248 h 851161"/>
              <a:gd name="connsiteX123" fmla="*/ 337049 w 11584247"/>
              <a:gd name="connsiteY123" fmla="*/ 755307 h 851161"/>
              <a:gd name="connsiteX124" fmla="*/ 218766 w 11584247"/>
              <a:gd name="connsiteY124" fmla="*/ 732207 h 851161"/>
              <a:gd name="connsiteX125" fmla="*/ 104041 w 11584247"/>
              <a:gd name="connsiteY125" fmla="*/ 738210 h 851161"/>
              <a:gd name="connsiteX126" fmla="*/ 15455 w 11584247"/>
              <a:gd name="connsiteY126" fmla="*/ 751614 h 851161"/>
              <a:gd name="connsiteX127" fmla="*/ 0 w 11584247"/>
              <a:gd name="connsiteY127" fmla="*/ 741620 h 851161"/>
              <a:gd name="connsiteX128" fmla="*/ 0 w 11584247"/>
              <a:gd name="connsiteY12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555292 w 11584247"/>
              <a:gd name="connsiteY99" fmla="*/ 808248 h 851161"/>
              <a:gd name="connsiteX100" fmla="*/ 3434444 w 11584247"/>
              <a:gd name="connsiteY100" fmla="*/ 760907 h 851161"/>
              <a:gd name="connsiteX101" fmla="*/ 3276756 w 11584247"/>
              <a:gd name="connsiteY101" fmla="*/ 777750 h 851161"/>
              <a:gd name="connsiteX102" fmla="*/ 3182139 w 11584247"/>
              <a:gd name="connsiteY102" fmla="*/ 789189 h 851161"/>
              <a:gd name="connsiteX103" fmla="*/ 3044242 w 11584247"/>
              <a:gd name="connsiteY103" fmla="*/ 738181 h 851161"/>
              <a:gd name="connsiteX104" fmla="*/ 2975529 w 11584247"/>
              <a:gd name="connsiteY104" fmla="*/ 720730 h 851161"/>
              <a:gd name="connsiteX105" fmla="*/ 2868812 w 11584247"/>
              <a:gd name="connsiteY105" fmla="*/ 709829 h 851161"/>
              <a:gd name="connsiteX106" fmla="*/ 2836257 w 11584247"/>
              <a:gd name="connsiteY106" fmla="*/ 703641 h 851161"/>
              <a:gd name="connsiteX107" fmla="*/ 2504472 w 11584247"/>
              <a:gd name="connsiteY107" fmla="*/ 654196 h 851161"/>
              <a:gd name="connsiteX108" fmla="*/ 2323450 w 11584247"/>
              <a:gd name="connsiteY108" fmla="*/ 692063 h 851161"/>
              <a:gd name="connsiteX109" fmla="*/ 2112485 w 11584247"/>
              <a:gd name="connsiteY109" fmla="*/ 710292 h 851161"/>
              <a:gd name="connsiteX110" fmla="*/ 2047386 w 11584247"/>
              <a:gd name="connsiteY110" fmla="*/ 669854 h 851161"/>
              <a:gd name="connsiteX111" fmla="*/ 2014871 w 11584247"/>
              <a:gd name="connsiteY111" fmla="*/ 671556 h 851161"/>
              <a:gd name="connsiteX112" fmla="*/ 1961527 w 11584247"/>
              <a:gd name="connsiteY112" fmla="*/ 678730 h 851161"/>
              <a:gd name="connsiteX113" fmla="*/ 1878931 w 11584247"/>
              <a:gd name="connsiteY113" fmla="*/ 661482 h 851161"/>
              <a:gd name="connsiteX114" fmla="*/ 1713886 w 11584247"/>
              <a:gd name="connsiteY114" fmla="*/ 668713 h 851161"/>
              <a:gd name="connsiteX115" fmla="*/ 1434049 w 11584247"/>
              <a:gd name="connsiteY115" fmla="*/ 595668 h 851161"/>
              <a:gd name="connsiteX116" fmla="*/ 1177354 w 11584247"/>
              <a:gd name="connsiteY116" fmla="*/ 614359 h 851161"/>
              <a:gd name="connsiteX117" fmla="*/ 1088947 w 11584247"/>
              <a:gd name="connsiteY117" fmla="*/ 617056 h 851161"/>
              <a:gd name="connsiteX118" fmla="*/ 998946 w 11584247"/>
              <a:gd name="connsiteY118" fmla="*/ 688407 h 851161"/>
              <a:gd name="connsiteX119" fmla="*/ 775514 w 11584247"/>
              <a:gd name="connsiteY119" fmla="*/ 737451 h 851161"/>
              <a:gd name="connsiteX120" fmla="*/ 603494 w 11584247"/>
              <a:gd name="connsiteY120" fmla="*/ 710500 h 851161"/>
              <a:gd name="connsiteX121" fmla="*/ 564233 w 11584247"/>
              <a:gd name="connsiteY121" fmla="*/ 721324 h 851161"/>
              <a:gd name="connsiteX122" fmla="*/ 511527 w 11584247"/>
              <a:gd name="connsiteY122" fmla="*/ 744248 h 851161"/>
              <a:gd name="connsiteX123" fmla="*/ 337049 w 11584247"/>
              <a:gd name="connsiteY123" fmla="*/ 755307 h 851161"/>
              <a:gd name="connsiteX124" fmla="*/ 218766 w 11584247"/>
              <a:gd name="connsiteY124" fmla="*/ 732207 h 851161"/>
              <a:gd name="connsiteX125" fmla="*/ 104041 w 11584247"/>
              <a:gd name="connsiteY125" fmla="*/ 738210 h 851161"/>
              <a:gd name="connsiteX126" fmla="*/ 15455 w 11584247"/>
              <a:gd name="connsiteY126" fmla="*/ 751614 h 851161"/>
              <a:gd name="connsiteX127" fmla="*/ 0 w 11584247"/>
              <a:gd name="connsiteY127" fmla="*/ 741620 h 851161"/>
              <a:gd name="connsiteX128" fmla="*/ 0 w 11584247"/>
              <a:gd name="connsiteY12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434444 w 11584247"/>
              <a:gd name="connsiteY99" fmla="*/ 760907 h 851161"/>
              <a:gd name="connsiteX100" fmla="*/ 3276756 w 11584247"/>
              <a:gd name="connsiteY100" fmla="*/ 777750 h 851161"/>
              <a:gd name="connsiteX101" fmla="*/ 3182139 w 11584247"/>
              <a:gd name="connsiteY101" fmla="*/ 789189 h 851161"/>
              <a:gd name="connsiteX102" fmla="*/ 3044242 w 11584247"/>
              <a:gd name="connsiteY102" fmla="*/ 738181 h 851161"/>
              <a:gd name="connsiteX103" fmla="*/ 2975529 w 11584247"/>
              <a:gd name="connsiteY103" fmla="*/ 720730 h 851161"/>
              <a:gd name="connsiteX104" fmla="*/ 2868812 w 11584247"/>
              <a:gd name="connsiteY104" fmla="*/ 709829 h 851161"/>
              <a:gd name="connsiteX105" fmla="*/ 2836257 w 11584247"/>
              <a:gd name="connsiteY105" fmla="*/ 703641 h 851161"/>
              <a:gd name="connsiteX106" fmla="*/ 2504472 w 11584247"/>
              <a:gd name="connsiteY106" fmla="*/ 654196 h 851161"/>
              <a:gd name="connsiteX107" fmla="*/ 2323450 w 11584247"/>
              <a:gd name="connsiteY107" fmla="*/ 692063 h 851161"/>
              <a:gd name="connsiteX108" fmla="*/ 2112485 w 11584247"/>
              <a:gd name="connsiteY108" fmla="*/ 710292 h 851161"/>
              <a:gd name="connsiteX109" fmla="*/ 2047386 w 11584247"/>
              <a:gd name="connsiteY109" fmla="*/ 669854 h 851161"/>
              <a:gd name="connsiteX110" fmla="*/ 2014871 w 11584247"/>
              <a:gd name="connsiteY110" fmla="*/ 671556 h 851161"/>
              <a:gd name="connsiteX111" fmla="*/ 1961527 w 11584247"/>
              <a:gd name="connsiteY111" fmla="*/ 678730 h 851161"/>
              <a:gd name="connsiteX112" fmla="*/ 1878931 w 11584247"/>
              <a:gd name="connsiteY112" fmla="*/ 661482 h 851161"/>
              <a:gd name="connsiteX113" fmla="*/ 1713886 w 11584247"/>
              <a:gd name="connsiteY113" fmla="*/ 668713 h 851161"/>
              <a:gd name="connsiteX114" fmla="*/ 1434049 w 11584247"/>
              <a:gd name="connsiteY114" fmla="*/ 595668 h 851161"/>
              <a:gd name="connsiteX115" fmla="*/ 1177354 w 11584247"/>
              <a:gd name="connsiteY115" fmla="*/ 614359 h 851161"/>
              <a:gd name="connsiteX116" fmla="*/ 1088947 w 11584247"/>
              <a:gd name="connsiteY116" fmla="*/ 617056 h 851161"/>
              <a:gd name="connsiteX117" fmla="*/ 998946 w 11584247"/>
              <a:gd name="connsiteY117" fmla="*/ 688407 h 851161"/>
              <a:gd name="connsiteX118" fmla="*/ 775514 w 11584247"/>
              <a:gd name="connsiteY118" fmla="*/ 737451 h 851161"/>
              <a:gd name="connsiteX119" fmla="*/ 603494 w 11584247"/>
              <a:gd name="connsiteY119" fmla="*/ 710500 h 851161"/>
              <a:gd name="connsiteX120" fmla="*/ 564233 w 11584247"/>
              <a:gd name="connsiteY120" fmla="*/ 721324 h 851161"/>
              <a:gd name="connsiteX121" fmla="*/ 511527 w 11584247"/>
              <a:gd name="connsiteY121" fmla="*/ 744248 h 851161"/>
              <a:gd name="connsiteX122" fmla="*/ 337049 w 11584247"/>
              <a:gd name="connsiteY122" fmla="*/ 755307 h 851161"/>
              <a:gd name="connsiteX123" fmla="*/ 218766 w 11584247"/>
              <a:gd name="connsiteY123" fmla="*/ 732207 h 851161"/>
              <a:gd name="connsiteX124" fmla="*/ 104041 w 11584247"/>
              <a:gd name="connsiteY124" fmla="*/ 738210 h 851161"/>
              <a:gd name="connsiteX125" fmla="*/ 15455 w 11584247"/>
              <a:gd name="connsiteY125" fmla="*/ 751614 h 851161"/>
              <a:gd name="connsiteX126" fmla="*/ 0 w 11584247"/>
              <a:gd name="connsiteY126" fmla="*/ 741620 h 851161"/>
              <a:gd name="connsiteX127" fmla="*/ 0 w 11584247"/>
              <a:gd name="connsiteY127"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434444 w 11584247"/>
              <a:gd name="connsiteY99" fmla="*/ 760907 h 851161"/>
              <a:gd name="connsiteX100" fmla="*/ 3276756 w 11584247"/>
              <a:gd name="connsiteY100" fmla="*/ 777750 h 851161"/>
              <a:gd name="connsiteX101" fmla="*/ 3044242 w 11584247"/>
              <a:gd name="connsiteY101" fmla="*/ 738181 h 851161"/>
              <a:gd name="connsiteX102" fmla="*/ 2975529 w 11584247"/>
              <a:gd name="connsiteY102" fmla="*/ 720730 h 851161"/>
              <a:gd name="connsiteX103" fmla="*/ 2868812 w 11584247"/>
              <a:gd name="connsiteY103" fmla="*/ 709829 h 851161"/>
              <a:gd name="connsiteX104" fmla="*/ 2836257 w 11584247"/>
              <a:gd name="connsiteY104" fmla="*/ 703641 h 851161"/>
              <a:gd name="connsiteX105" fmla="*/ 2504472 w 11584247"/>
              <a:gd name="connsiteY105" fmla="*/ 654196 h 851161"/>
              <a:gd name="connsiteX106" fmla="*/ 2323450 w 11584247"/>
              <a:gd name="connsiteY106" fmla="*/ 692063 h 851161"/>
              <a:gd name="connsiteX107" fmla="*/ 2112485 w 11584247"/>
              <a:gd name="connsiteY107" fmla="*/ 710292 h 851161"/>
              <a:gd name="connsiteX108" fmla="*/ 2047386 w 11584247"/>
              <a:gd name="connsiteY108" fmla="*/ 669854 h 851161"/>
              <a:gd name="connsiteX109" fmla="*/ 2014871 w 11584247"/>
              <a:gd name="connsiteY109" fmla="*/ 671556 h 851161"/>
              <a:gd name="connsiteX110" fmla="*/ 1961527 w 11584247"/>
              <a:gd name="connsiteY110" fmla="*/ 678730 h 851161"/>
              <a:gd name="connsiteX111" fmla="*/ 1878931 w 11584247"/>
              <a:gd name="connsiteY111" fmla="*/ 661482 h 851161"/>
              <a:gd name="connsiteX112" fmla="*/ 1713886 w 11584247"/>
              <a:gd name="connsiteY112" fmla="*/ 668713 h 851161"/>
              <a:gd name="connsiteX113" fmla="*/ 1434049 w 11584247"/>
              <a:gd name="connsiteY113" fmla="*/ 595668 h 851161"/>
              <a:gd name="connsiteX114" fmla="*/ 1177354 w 11584247"/>
              <a:gd name="connsiteY114" fmla="*/ 614359 h 851161"/>
              <a:gd name="connsiteX115" fmla="*/ 1088947 w 11584247"/>
              <a:gd name="connsiteY115" fmla="*/ 617056 h 851161"/>
              <a:gd name="connsiteX116" fmla="*/ 998946 w 11584247"/>
              <a:gd name="connsiteY116" fmla="*/ 688407 h 851161"/>
              <a:gd name="connsiteX117" fmla="*/ 775514 w 11584247"/>
              <a:gd name="connsiteY117" fmla="*/ 737451 h 851161"/>
              <a:gd name="connsiteX118" fmla="*/ 603494 w 11584247"/>
              <a:gd name="connsiteY118" fmla="*/ 710500 h 851161"/>
              <a:gd name="connsiteX119" fmla="*/ 564233 w 11584247"/>
              <a:gd name="connsiteY119" fmla="*/ 721324 h 851161"/>
              <a:gd name="connsiteX120" fmla="*/ 511527 w 11584247"/>
              <a:gd name="connsiteY120" fmla="*/ 744248 h 851161"/>
              <a:gd name="connsiteX121" fmla="*/ 337049 w 11584247"/>
              <a:gd name="connsiteY121" fmla="*/ 755307 h 851161"/>
              <a:gd name="connsiteX122" fmla="*/ 218766 w 11584247"/>
              <a:gd name="connsiteY122" fmla="*/ 732207 h 851161"/>
              <a:gd name="connsiteX123" fmla="*/ 104041 w 11584247"/>
              <a:gd name="connsiteY123" fmla="*/ 738210 h 851161"/>
              <a:gd name="connsiteX124" fmla="*/ 15455 w 11584247"/>
              <a:gd name="connsiteY124" fmla="*/ 751614 h 851161"/>
              <a:gd name="connsiteX125" fmla="*/ 0 w 11584247"/>
              <a:gd name="connsiteY125" fmla="*/ 741620 h 851161"/>
              <a:gd name="connsiteX126" fmla="*/ 0 w 11584247"/>
              <a:gd name="connsiteY12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434444 w 11584247"/>
              <a:gd name="connsiteY99" fmla="*/ 760907 h 851161"/>
              <a:gd name="connsiteX100" fmla="*/ 3276756 w 11584247"/>
              <a:gd name="connsiteY100" fmla="*/ 777750 h 851161"/>
              <a:gd name="connsiteX101" fmla="*/ 3044242 w 11584247"/>
              <a:gd name="connsiteY101" fmla="*/ 738181 h 851161"/>
              <a:gd name="connsiteX102" fmla="*/ 2975529 w 11584247"/>
              <a:gd name="connsiteY102" fmla="*/ 720730 h 851161"/>
              <a:gd name="connsiteX103" fmla="*/ 2868812 w 11584247"/>
              <a:gd name="connsiteY103" fmla="*/ 709829 h 851161"/>
              <a:gd name="connsiteX104" fmla="*/ 2836257 w 11584247"/>
              <a:gd name="connsiteY104" fmla="*/ 703641 h 851161"/>
              <a:gd name="connsiteX105" fmla="*/ 2504472 w 11584247"/>
              <a:gd name="connsiteY105" fmla="*/ 654196 h 851161"/>
              <a:gd name="connsiteX106" fmla="*/ 2323450 w 11584247"/>
              <a:gd name="connsiteY106" fmla="*/ 692063 h 851161"/>
              <a:gd name="connsiteX107" fmla="*/ 2047386 w 11584247"/>
              <a:gd name="connsiteY107" fmla="*/ 669854 h 851161"/>
              <a:gd name="connsiteX108" fmla="*/ 2014871 w 11584247"/>
              <a:gd name="connsiteY108" fmla="*/ 671556 h 851161"/>
              <a:gd name="connsiteX109" fmla="*/ 1961527 w 11584247"/>
              <a:gd name="connsiteY109" fmla="*/ 678730 h 851161"/>
              <a:gd name="connsiteX110" fmla="*/ 1878931 w 11584247"/>
              <a:gd name="connsiteY110" fmla="*/ 661482 h 851161"/>
              <a:gd name="connsiteX111" fmla="*/ 1713886 w 11584247"/>
              <a:gd name="connsiteY111" fmla="*/ 668713 h 851161"/>
              <a:gd name="connsiteX112" fmla="*/ 1434049 w 11584247"/>
              <a:gd name="connsiteY112" fmla="*/ 595668 h 851161"/>
              <a:gd name="connsiteX113" fmla="*/ 1177354 w 11584247"/>
              <a:gd name="connsiteY113" fmla="*/ 614359 h 851161"/>
              <a:gd name="connsiteX114" fmla="*/ 1088947 w 11584247"/>
              <a:gd name="connsiteY114" fmla="*/ 617056 h 851161"/>
              <a:gd name="connsiteX115" fmla="*/ 998946 w 11584247"/>
              <a:gd name="connsiteY115" fmla="*/ 688407 h 851161"/>
              <a:gd name="connsiteX116" fmla="*/ 775514 w 11584247"/>
              <a:gd name="connsiteY116" fmla="*/ 737451 h 851161"/>
              <a:gd name="connsiteX117" fmla="*/ 603494 w 11584247"/>
              <a:gd name="connsiteY117" fmla="*/ 710500 h 851161"/>
              <a:gd name="connsiteX118" fmla="*/ 564233 w 11584247"/>
              <a:gd name="connsiteY118" fmla="*/ 721324 h 851161"/>
              <a:gd name="connsiteX119" fmla="*/ 511527 w 11584247"/>
              <a:gd name="connsiteY119" fmla="*/ 744248 h 851161"/>
              <a:gd name="connsiteX120" fmla="*/ 337049 w 11584247"/>
              <a:gd name="connsiteY120" fmla="*/ 755307 h 851161"/>
              <a:gd name="connsiteX121" fmla="*/ 218766 w 11584247"/>
              <a:gd name="connsiteY121" fmla="*/ 732207 h 851161"/>
              <a:gd name="connsiteX122" fmla="*/ 104041 w 11584247"/>
              <a:gd name="connsiteY122" fmla="*/ 738210 h 851161"/>
              <a:gd name="connsiteX123" fmla="*/ 15455 w 11584247"/>
              <a:gd name="connsiteY123" fmla="*/ 751614 h 851161"/>
              <a:gd name="connsiteX124" fmla="*/ 0 w 11584247"/>
              <a:gd name="connsiteY124" fmla="*/ 741620 h 851161"/>
              <a:gd name="connsiteX125" fmla="*/ 0 w 11584247"/>
              <a:gd name="connsiteY125"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92731 h 851161"/>
              <a:gd name="connsiteX79" fmla="*/ 5365377 w 11584247"/>
              <a:gd name="connsiteY79" fmla="*/ 639724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434444 w 11584247"/>
              <a:gd name="connsiteY99" fmla="*/ 760907 h 851161"/>
              <a:gd name="connsiteX100" fmla="*/ 3276756 w 11584247"/>
              <a:gd name="connsiteY100" fmla="*/ 777750 h 851161"/>
              <a:gd name="connsiteX101" fmla="*/ 3044242 w 11584247"/>
              <a:gd name="connsiteY101" fmla="*/ 738181 h 851161"/>
              <a:gd name="connsiteX102" fmla="*/ 2975529 w 11584247"/>
              <a:gd name="connsiteY102" fmla="*/ 720730 h 851161"/>
              <a:gd name="connsiteX103" fmla="*/ 2868812 w 11584247"/>
              <a:gd name="connsiteY103" fmla="*/ 709829 h 851161"/>
              <a:gd name="connsiteX104" fmla="*/ 2836257 w 11584247"/>
              <a:gd name="connsiteY104" fmla="*/ 703641 h 851161"/>
              <a:gd name="connsiteX105" fmla="*/ 2504472 w 11584247"/>
              <a:gd name="connsiteY105" fmla="*/ 654196 h 851161"/>
              <a:gd name="connsiteX106" fmla="*/ 2323450 w 11584247"/>
              <a:gd name="connsiteY106" fmla="*/ 692063 h 851161"/>
              <a:gd name="connsiteX107" fmla="*/ 2047386 w 11584247"/>
              <a:gd name="connsiteY107" fmla="*/ 669854 h 851161"/>
              <a:gd name="connsiteX108" fmla="*/ 2014871 w 11584247"/>
              <a:gd name="connsiteY108" fmla="*/ 671556 h 851161"/>
              <a:gd name="connsiteX109" fmla="*/ 1961527 w 11584247"/>
              <a:gd name="connsiteY109" fmla="*/ 678730 h 851161"/>
              <a:gd name="connsiteX110" fmla="*/ 1878931 w 11584247"/>
              <a:gd name="connsiteY110" fmla="*/ 661482 h 851161"/>
              <a:gd name="connsiteX111" fmla="*/ 1713886 w 11584247"/>
              <a:gd name="connsiteY111" fmla="*/ 668713 h 851161"/>
              <a:gd name="connsiteX112" fmla="*/ 1434049 w 11584247"/>
              <a:gd name="connsiteY112" fmla="*/ 595668 h 851161"/>
              <a:gd name="connsiteX113" fmla="*/ 1177354 w 11584247"/>
              <a:gd name="connsiteY113" fmla="*/ 614359 h 851161"/>
              <a:gd name="connsiteX114" fmla="*/ 1088947 w 11584247"/>
              <a:gd name="connsiteY114" fmla="*/ 617056 h 851161"/>
              <a:gd name="connsiteX115" fmla="*/ 998946 w 11584247"/>
              <a:gd name="connsiteY115" fmla="*/ 688407 h 851161"/>
              <a:gd name="connsiteX116" fmla="*/ 775514 w 11584247"/>
              <a:gd name="connsiteY116" fmla="*/ 737451 h 851161"/>
              <a:gd name="connsiteX117" fmla="*/ 603494 w 11584247"/>
              <a:gd name="connsiteY117" fmla="*/ 710500 h 851161"/>
              <a:gd name="connsiteX118" fmla="*/ 564233 w 11584247"/>
              <a:gd name="connsiteY118" fmla="*/ 721324 h 851161"/>
              <a:gd name="connsiteX119" fmla="*/ 511527 w 11584247"/>
              <a:gd name="connsiteY119" fmla="*/ 744248 h 851161"/>
              <a:gd name="connsiteX120" fmla="*/ 337049 w 11584247"/>
              <a:gd name="connsiteY120" fmla="*/ 755307 h 851161"/>
              <a:gd name="connsiteX121" fmla="*/ 218766 w 11584247"/>
              <a:gd name="connsiteY121" fmla="*/ 732207 h 851161"/>
              <a:gd name="connsiteX122" fmla="*/ 104041 w 11584247"/>
              <a:gd name="connsiteY122" fmla="*/ 738210 h 851161"/>
              <a:gd name="connsiteX123" fmla="*/ 15455 w 11584247"/>
              <a:gd name="connsiteY123" fmla="*/ 751614 h 851161"/>
              <a:gd name="connsiteX124" fmla="*/ 0 w 11584247"/>
              <a:gd name="connsiteY124" fmla="*/ 741620 h 851161"/>
              <a:gd name="connsiteX125" fmla="*/ 0 w 11584247"/>
              <a:gd name="connsiteY125"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41319 h 851161"/>
              <a:gd name="connsiteX79" fmla="*/ 5365377 w 11584247"/>
              <a:gd name="connsiteY79" fmla="*/ 639724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434444 w 11584247"/>
              <a:gd name="connsiteY99" fmla="*/ 760907 h 851161"/>
              <a:gd name="connsiteX100" fmla="*/ 3276756 w 11584247"/>
              <a:gd name="connsiteY100" fmla="*/ 777750 h 851161"/>
              <a:gd name="connsiteX101" fmla="*/ 3044242 w 11584247"/>
              <a:gd name="connsiteY101" fmla="*/ 738181 h 851161"/>
              <a:gd name="connsiteX102" fmla="*/ 2975529 w 11584247"/>
              <a:gd name="connsiteY102" fmla="*/ 720730 h 851161"/>
              <a:gd name="connsiteX103" fmla="*/ 2868812 w 11584247"/>
              <a:gd name="connsiteY103" fmla="*/ 709829 h 851161"/>
              <a:gd name="connsiteX104" fmla="*/ 2836257 w 11584247"/>
              <a:gd name="connsiteY104" fmla="*/ 703641 h 851161"/>
              <a:gd name="connsiteX105" fmla="*/ 2504472 w 11584247"/>
              <a:gd name="connsiteY105" fmla="*/ 654196 h 851161"/>
              <a:gd name="connsiteX106" fmla="*/ 2323450 w 11584247"/>
              <a:gd name="connsiteY106" fmla="*/ 692063 h 851161"/>
              <a:gd name="connsiteX107" fmla="*/ 2047386 w 11584247"/>
              <a:gd name="connsiteY107" fmla="*/ 669854 h 851161"/>
              <a:gd name="connsiteX108" fmla="*/ 2014871 w 11584247"/>
              <a:gd name="connsiteY108" fmla="*/ 671556 h 851161"/>
              <a:gd name="connsiteX109" fmla="*/ 1961527 w 11584247"/>
              <a:gd name="connsiteY109" fmla="*/ 678730 h 851161"/>
              <a:gd name="connsiteX110" fmla="*/ 1878931 w 11584247"/>
              <a:gd name="connsiteY110" fmla="*/ 661482 h 851161"/>
              <a:gd name="connsiteX111" fmla="*/ 1713886 w 11584247"/>
              <a:gd name="connsiteY111" fmla="*/ 668713 h 851161"/>
              <a:gd name="connsiteX112" fmla="*/ 1434049 w 11584247"/>
              <a:gd name="connsiteY112" fmla="*/ 595668 h 851161"/>
              <a:gd name="connsiteX113" fmla="*/ 1177354 w 11584247"/>
              <a:gd name="connsiteY113" fmla="*/ 614359 h 851161"/>
              <a:gd name="connsiteX114" fmla="*/ 1088947 w 11584247"/>
              <a:gd name="connsiteY114" fmla="*/ 617056 h 851161"/>
              <a:gd name="connsiteX115" fmla="*/ 998946 w 11584247"/>
              <a:gd name="connsiteY115" fmla="*/ 688407 h 851161"/>
              <a:gd name="connsiteX116" fmla="*/ 775514 w 11584247"/>
              <a:gd name="connsiteY116" fmla="*/ 737451 h 851161"/>
              <a:gd name="connsiteX117" fmla="*/ 603494 w 11584247"/>
              <a:gd name="connsiteY117" fmla="*/ 710500 h 851161"/>
              <a:gd name="connsiteX118" fmla="*/ 564233 w 11584247"/>
              <a:gd name="connsiteY118" fmla="*/ 721324 h 851161"/>
              <a:gd name="connsiteX119" fmla="*/ 511527 w 11584247"/>
              <a:gd name="connsiteY119" fmla="*/ 744248 h 851161"/>
              <a:gd name="connsiteX120" fmla="*/ 337049 w 11584247"/>
              <a:gd name="connsiteY120" fmla="*/ 755307 h 851161"/>
              <a:gd name="connsiteX121" fmla="*/ 218766 w 11584247"/>
              <a:gd name="connsiteY121" fmla="*/ 732207 h 851161"/>
              <a:gd name="connsiteX122" fmla="*/ 104041 w 11584247"/>
              <a:gd name="connsiteY122" fmla="*/ 738210 h 851161"/>
              <a:gd name="connsiteX123" fmla="*/ 15455 w 11584247"/>
              <a:gd name="connsiteY123" fmla="*/ 751614 h 851161"/>
              <a:gd name="connsiteX124" fmla="*/ 0 w 11584247"/>
              <a:gd name="connsiteY124" fmla="*/ 741620 h 851161"/>
              <a:gd name="connsiteX125" fmla="*/ 0 w 11584247"/>
              <a:gd name="connsiteY125"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41319 h 851161"/>
              <a:gd name="connsiteX79" fmla="*/ 5365377 w 11584247"/>
              <a:gd name="connsiteY79" fmla="*/ 639724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020693 w 11584247"/>
              <a:gd name="connsiteY92" fmla="*/ 841422 h 851161"/>
              <a:gd name="connsiteX93" fmla="*/ 3998789 w 11584247"/>
              <a:gd name="connsiteY93" fmla="*/ 851161 h 851161"/>
              <a:gd name="connsiteX94" fmla="*/ 3968135 w 11584247"/>
              <a:gd name="connsiteY94" fmla="*/ 845925 h 851161"/>
              <a:gd name="connsiteX95" fmla="*/ 3845234 w 11584247"/>
              <a:gd name="connsiteY95" fmla="*/ 823068 h 851161"/>
              <a:gd name="connsiteX96" fmla="*/ 3748200 w 11584247"/>
              <a:gd name="connsiteY96" fmla="*/ 788335 h 851161"/>
              <a:gd name="connsiteX97" fmla="*/ 3628646 w 11584247"/>
              <a:gd name="connsiteY97" fmla="*/ 815284 h 851161"/>
              <a:gd name="connsiteX98" fmla="*/ 3434444 w 11584247"/>
              <a:gd name="connsiteY98" fmla="*/ 760907 h 851161"/>
              <a:gd name="connsiteX99" fmla="*/ 3276756 w 11584247"/>
              <a:gd name="connsiteY99" fmla="*/ 777750 h 851161"/>
              <a:gd name="connsiteX100" fmla="*/ 3044242 w 11584247"/>
              <a:gd name="connsiteY100" fmla="*/ 738181 h 851161"/>
              <a:gd name="connsiteX101" fmla="*/ 2975529 w 11584247"/>
              <a:gd name="connsiteY101" fmla="*/ 720730 h 851161"/>
              <a:gd name="connsiteX102" fmla="*/ 2868812 w 11584247"/>
              <a:gd name="connsiteY102" fmla="*/ 709829 h 851161"/>
              <a:gd name="connsiteX103" fmla="*/ 2836257 w 11584247"/>
              <a:gd name="connsiteY103" fmla="*/ 703641 h 851161"/>
              <a:gd name="connsiteX104" fmla="*/ 2504472 w 11584247"/>
              <a:gd name="connsiteY104" fmla="*/ 654196 h 851161"/>
              <a:gd name="connsiteX105" fmla="*/ 2323450 w 11584247"/>
              <a:gd name="connsiteY105" fmla="*/ 692063 h 851161"/>
              <a:gd name="connsiteX106" fmla="*/ 2047386 w 11584247"/>
              <a:gd name="connsiteY106" fmla="*/ 669854 h 851161"/>
              <a:gd name="connsiteX107" fmla="*/ 2014871 w 11584247"/>
              <a:gd name="connsiteY107" fmla="*/ 671556 h 851161"/>
              <a:gd name="connsiteX108" fmla="*/ 1961527 w 11584247"/>
              <a:gd name="connsiteY108" fmla="*/ 678730 h 851161"/>
              <a:gd name="connsiteX109" fmla="*/ 1878931 w 11584247"/>
              <a:gd name="connsiteY109" fmla="*/ 661482 h 851161"/>
              <a:gd name="connsiteX110" fmla="*/ 1713886 w 11584247"/>
              <a:gd name="connsiteY110" fmla="*/ 668713 h 851161"/>
              <a:gd name="connsiteX111" fmla="*/ 1434049 w 11584247"/>
              <a:gd name="connsiteY111" fmla="*/ 595668 h 851161"/>
              <a:gd name="connsiteX112" fmla="*/ 1177354 w 11584247"/>
              <a:gd name="connsiteY112" fmla="*/ 614359 h 851161"/>
              <a:gd name="connsiteX113" fmla="*/ 1088947 w 11584247"/>
              <a:gd name="connsiteY113" fmla="*/ 617056 h 851161"/>
              <a:gd name="connsiteX114" fmla="*/ 998946 w 11584247"/>
              <a:gd name="connsiteY114" fmla="*/ 688407 h 851161"/>
              <a:gd name="connsiteX115" fmla="*/ 775514 w 11584247"/>
              <a:gd name="connsiteY115" fmla="*/ 737451 h 851161"/>
              <a:gd name="connsiteX116" fmla="*/ 603494 w 11584247"/>
              <a:gd name="connsiteY116" fmla="*/ 710500 h 851161"/>
              <a:gd name="connsiteX117" fmla="*/ 564233 w 11584247"/>
              <a:gd name="connsiteY117" fmla="*/ 721324 h 851161"/>
              <a:gd name="connsiteX118" fmla="*/ 511527 w 11584247"/>
              <a:gd name="connsiteY118" fmla="*/ 744248 h 851161"/>
              <a:gd name="connsiteX119" fmla="*/ 337049 w 11584247"/>
              <a:gd name="connsiteY119" fmla="*/ 755307 h 851161"/>
              <a:gd name="connsiteX120" fmla="*/ 218766 w 11584247"/>
              <a:gd name="connsiteY120" fmla="*/ 732207 h 851161"/>
              <a:gd name="connsiteX121" fmla="*/ 104041 w 11584247"/>
              <a:gd name="connsiteY121" fmla="*/ 738210 h 851161"/>
              <a:gd name="connsiteX122" fmla="*/ 15455 w 11584247"/>
              <a:gd name="connsiteY122" fmla="*/ 751614 h 851161"/>
              <a:gd name="connsiteX123" fmla="*/ 0 w 11584247"/>
              <a:gd name="connsiteY123" fmla="*/ 741620 h 851161"/>
              <a:gd name="connsiteX124" fmla="*/ 0 w 11584247"/>
              <a:gd name="connsiteY124"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41319 h 851161"/>
              <a:gd name="connsiteX79" fmla="*/ 5365377 w 11584247"/>
              <a:gd name="connsiteY79" fmla="*/ 639724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38717 w 11584247"/>
              <a:gd name="connsiteY91" fmla="*/ 780637 h 851161"/>
              <a:gd name="connsiteX92" fmla="*/ 4020693 w 11584247"/>
              <a:gd name="connsiteY92" fmla="*/ 841422 h 851161"/>
              <a:gd name="connsiteX93" fmla="*/ 3998789 w 11584247"/>
              <a:gd name="connsiteY93" fmla="*/ 851161 h 851161"/>
              <a:gd name="connsiteX94" fmla="*/ 3968135 w 11584247"/>
              <a:gd name="connsiteY94" fmla="*/ 845925 h 851161"/>
              <a:gd name="connsiteX95" fmla="*/ 3845234 w 11584247"/>
              <a:gd name="connsiteY95" fmla="*/ 823068 h 851161"/>
              <a:gd name="connsiteX96" fmla="*/ 3748200 w 11584247"/>
              <a:gd name="connsiteY96" fmla="*/ 788335 h 851161"/>
              <a:gd name="connsiteX97" fmla="*/ 3628646 w 11584247"/>
              <a:gd name="connsiteY97" fmla="*/ 815284 h 851161"/>
              <a:gd name="connsiteX98" fmla="*/ 3434444 w 11584247"/>
              <a:gd name="connsiteY98" fmla="*/ 760907 h 851161"/>
              <a:gd name="connsiteX99" fmla="*/ 3276756 w 11584247"/>
              <a:gd name="connsiteY99" fmla="*/ 777750 h 851161"/>
              <a:gd name="connsiteX100" fmla="*/ 3044242 w 11584247"/>
              <a:gd name="connsiteY100" fmla="*/ 738181 h 851161"/>
              <a:gd name="connsiteX101" fmla="*/ 2975529 w 11584247"/>
              <a:gd name="connsiteY101" fmla="*/ 720730 h 851161"/>
              <a:gd name="connsiteX102" fmla="*/ 2868812 w 11584247"/>
              <a:gd name="connsiteY102" fmla="*/ 709829 h 851161"/>
              <a:gd name="connsiteX103" fmla="*/ 2836257 w 11584247"/>
              <a:gd name="connsiteY103" fmla="*/ 703641 h 851161"/>
              <a:gd name="connsiteX104" fmla="*/ 2504472 w 11584247"/>
              <a:gd name="connsiteY104" fmla="*/ 654196 h 851161"/>
              <a:gd name="connsiteX105" fmla="*/ 2323450 w 11584247"/>
              <a:gd name="connsiteY105" fmla="*/ 692063 h 851161"/>
              <a:gd name="connsiteX106" fmla="*/ 2047386 w 11584247"/>
              <a:gd name="connsiteY106" fmla="*/ 669854 h 851161"/>
              <a:gd name="connsiteX107" fmla="*/ 2014871 w 11584247"/>
              <a:gd name="connsiteY107" fmla="*/ 671556 h 851161"/>
              <a:gd name="connsiteX108" fmla="*/ 1961527 w 11584247"/>
              <a:gd name="connsiteY108" fmla="*/ 678730 h 851161"/>
              <a:gd name="connsiteX109" fmla="*/ 1878931 w 11584247"/>
              <a:gd name="connsiteY109" fmla="*/ 661482 h 851161"/>
              <a:gd name="connsiteX110" fmla="*/ 1713886 w 11584247"/>
              <a:gd name="connsiteY110" fmla="*/ 668713 h 851161"/>
              <a:gd name="connsiteX111" fmla="*/ 1434049 w 11584247"/>
              <a:gd name="connsiteY111" fmla="*/ 595668 h 851161"/>
              <a:gd name="connsiteX112" fmla="*/ 1177354 w 11584247"/>
              <a:gd name="connsiteY112" fmla="*/ 614359 h 851161"/>
              <a:gd name="connsiteX113" fmla="*/ 1088947 w 11584247"/>
              <a:gd name="connsiteY113" fmla="*/ 617056 h 851161"/>
              <a:gd name="connsiteX114" fmla="*/ 998946 w 11584247"/>
              <a:gd name="connsiteY114" fmla="*/ 688407 h 851161"/>
              <a:gd name="connsiteX115" fmla="*/ 775514 w 11584247"/>
              <a:gd name="connsiteY115" fmla="*/ 737451 h 851161"/>
              <a:gd name="connsiteX116" fmla="*/ 603494 w 11584247"/>
              <a:gd name="connsiteY116" fmla="*/ 710500 h 851161"/>
              <a:gd name="connsiteX117" fmla="*/ 564233 w 11584247"/>
              <a:gd name="connsiteY117" fmla="*/ 721324 h 851161"/>
              <a:gd name="connsiteX118" fmla="*/ 511527 w 11584247"/>
              <a:gd name="connsiteY118" fmla="*/ 744248 h 851161"/>
              <a:gd name="connsiteX119" fmla="*/ 337049 w 11584247"/>
              <a:gd name="connsiteY119" fmla="*/ 755307 h 851161"/>
              <a:gd name="connsiteX120" fmla="*/ 218766 w 11584247"/>
              <a:gd name="connsiteY120" fmla="*/ 732207 h 851161"/>
              <a:gd name="connsiteX121" fmla="*/ 104041 w 11584247"/>
              <a:gd name="connsiteY121" fmla="*/ 738210 h 851161"/>
              <a:gd name="connsiteX122" fmla="*/ 15455 w 11584247"/>
              <a:gd name="connsiteY122" fmla="*/ 751614 h 851161"/>
              <a:gd name="connsiteX123" fmla="*/ 0 w 11584247"/>
              <a:gd name="connsiteY123" fmla="*/ 741620 h 851161"/>
              <a:gd name="connsiteX124" fmla="*/ 0 w 11584247"/>
              <a:gd name="connsiteY124"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41319 h 851161"/>
              <a:gd name="connsiteX79" fmla="*/ 5365377 w 11584247"/>
              <a:gd name="connsiteY79" fmla="*/ 639724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38717 w 11584247"/>
              <a:gd name="connsiteY91" fmla="*/ 780637 h 851161"/>
              <a:gd name="connsiteX92" fmla="*/ 4020693 w 11584247"/>
              <a:gd name="connsiteY92" fmla="*/ 841422 h 851161"/>
              <a:gd name="connsiteX93" fmla="*/ 3998789 w 11584247"/>
              <a:gd name="connsiteY93" fmla="*/ 851161 h 851161"/>
              <a:gd name="connsiteX94" fmla="*/ 3968135 w 11584247"/>
              <a:gd name="connsiteY94" fmla="*/ 845925 h 851161"/>
              <a:gd name="connsiteX95" fmla="*/ 3845234 w 11584247"/>
              <a:gd name="connsiteY95" fmla="*/ 823068 h 851161"/>
              <a:gd name="connsiteX96" fmla="*/ 3748200 w 11584247"/>
              <a:gd name="connsiteY96" fmla="*/ 788335 h 851161"/>
              <a:gd name="connsiteX97" fmla="*/ 3665369 w 11584247"/>
              <a:gd name="connsiteY97" fmla="*/ 785906 h 851161"/>
              <a:gd name="connsiteX98" fmla="*/ 3434444 w 11584247"/>
              <a:gd name="connsiteY98" fmla="*/ 760907 h 851161"/>
              <a:gd name="connsiteX99" fmla="*/ 3276756 w 11584247"/>
              <a:gd name="connsiteY99" fmla="*/ 777750 h 851161"/>
              <a:gd name="connsiteX100" fmla="*/ 3044242 w 11584247"/>
              <a:gd name="connsiteY100" fmla="*/ 738181 h 851161"/>
              <a:gd name="connsiteX101" fmla="*/ 2975529 w 11584247"/>
              <a:gd name="connsiteY101" fmla="*/ 720730 h 851161"/>
              <a:gd name="connsiteX102" fmla="*/ 2868812 w 11584247"/>
              <a:gd name="connsiteY102" fmla="*/ 709829 h 851161"/>
              <a:gd name="connsiteX103" fmla="*/ 2836257 w 11584247"/>
              <a:gd name="connsiteY103" fmla="*/ 703641 h 851161"/>
              <a:gd name="connsiteX104" fmla="*/ 2504472 w 11584247"/>
              <a:gd name="connsiteY104" fmla="*/ 654196 h 851161"/>
              <a:gd name="connsiteX105" fmla="*/ 2323450 w 11584247"/>
              <a:gd name="connsiteY105" fmla="*/ 692063 h 851161"/>
              <a:gd name="connsiteX106" fmla="*/ 2047386 w 11584247"/>
              <a:gd name="connsiteY106" fmla="*/ 669854 h 851161"/>
              <a:gd name="connsiteX107" fmla="*/ 2014871 w 11584247"/>
              <a:gd name="connsiteY107" fmla="*/ 671556 h 851161"/>
              <a:gd name="connsiteX108" fmla="*/ 1961527 w 11584247"/>
              <a:gd name="connsiteY108" fmla="*/ 678730 h 851161"/>
              <a:gd name="connsiteX109" fmla="*/ 1878931 w 11584247"/>
              <a:gd name="connsiteY109" fmla="*/ 661482 h 851161"/>
              <a:gd name="connsiteX110" fmla="*/ 1713886 w 11584247"/>
              <a:gd name="connsiteY110" fmla="*/ 668713 h 851161"/>
              <a:gd name="connsiteX111" fmla="*/ 1434049 w 11584247"/>
              <a:gd name="connsiteY111" fmla="*/ 595668 h 851161"/>
              <a:gd name="connsiteX112" fmla="*/ 1177354 w 11584247"/>
              <a:gd name="connsiteY112" fmla="*/ 614359 h 851161"/>
              <a:gd name="connsiteX113" fmla="*/ 1088947 w 11584247"/>
              <a:gd name="connsiteY113" fmla="*/ 617056 h 851161"/>
              <a:gd name="connsiteX114" fmla="*/ 998946 w 11584247"/>
              <a:gd name="connsiteY114" fmla="*/ 688407 h 851161"/>
              <a:gd name="connsiteX115" fmla="*/ 775514 w 11584247"/>
              <a:gd name="connsiteY115" fmla="*/ 737451 h 851161"/>
              <a:gd name="connsiteX116" fmla="*/ 603494 w 11584247"/>
              <a:gd name="connsiteY116" fmla="*/ 710500 h 851161"/>
              <a:gd name="connsiteX117" fmla="*/ 564233 w 11584247"/>
              <a:gd name="connsiteY117" fmla="*/ 721324 h 851161"/>
              <a:gd name="connsiteX118" fmla="*/ 511527 w 11584247"/>
              <a:gd name="connsiteY118" fmla="*/ 744248 h 851161"/>
              <a:gd name="connsiteX119" fmla="*/ 337049 w 11584247"/>
              <a:gd name="connsiteY119" fmla="*/ 755307 h 851161"/>
              <a:gd name="connsiteX120" fmla="*/ 218766 w 11584247"/>
              <a:gd name="connsiteY120" fmla="*/ 732207 h 851161"/>
              <a:gd name="connsiteX121" fmla="*/ 104041 w 11584247"/>
              <a:gd name="connsiteY121" fmla="*/ 738210 h 851161"/>
              <a:gd name="connsiteX122" fmla="*/ 15455 w 11584247"/>
              <a:gd name="connsiteY122" fmla="*/ 751614 h 851161"/>
              <a:gd name="connsiteX123" fmla="*/ 0 w 11584247"/>
              <a:gd name="connsiteY123" fmla="*/ 741620 h 851161"/>
              <a:gd name="connsiteX124" fmla="*/ 0 w 11584247"/>
              <a:gd name="connsiteY124"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41319 h 851161"/>
              <a:gd name="connsiteX79" fmla="*/ 5365377 w 11584247"/>
              <a:gd name="connsiteY79" fmla="*/ 639724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38717 w 11584247"/>
              <a:gd name="connsiteY91" fmla="*/ 780637 h 851161"/>
              <a:gd name="connsiteX92" fmla="*/ 4020693 w 11584247"/>
              <a:gd name="connsiteY92" fmla="*/ 841422 h 851161"/>
              <a:gd name="connsiteX93" fmla="*/ 3998789 w 11584247"/>
              <a:gd name="connsiteY93" fmla="*/ 851161 h 851161"/>
              <a:gd name="connsiteX94" fmla="*/ 3968135 w 11584247"/>
              <a:gd name="connsiteY94" fmla="*/ 845925 h 851161"/>
              <a:gd name="connsiteX95" fmla="*/ 3845234 w 11584247"/>
              <a:gd name="connsiteY95" fmla="*/ 823068 h 851161"/>
              <a:gd name="connsiteX96" fmla="*/ 3748200 w 11584247"/>
              <a:gd name="connsiteY96" fmla="*/ 788335 h 851161"/>
              <a:gd name="connsiteX97" fmla="*/ 3665369 w 11584247"/>
              <a:gd name="connsiteY97" fmla="*/ 785906 h 851161"/>
              <a:gd name="connsiteX98" fmla="*/ 3434444 w 11584247"/>
              <a:gd name="connsiteY98" fmla="*/ 760907 h 851161"/>
              <a:gd name="connsiteX99" fmla="*/ 3298790 w 11584247"/>
              <a:gd name="connsiteY99" fmla="*/ 755716 h 851161"/>
              <a:gd name="connsiteX100" fmla="*/ 3044242 w 11584247"/>
              <a:gd name="connsiteY100" fmla="*/ 738181 h 851161"/>
              <a:gd name="connsiteX101" fmla="*/ 2975529 w 11584247"/>
              <a:gd name="connsiteY101" fmla="*/ 720730 h 851161"/>
              <a:gd name="connsiteX102" fmla="*/ 2868812 w 11584247"/>
              <a:gd name="connsiteY102" fmla="*/ 709829 h 851161"/>
              <a:gd name="connsiteX103" fmla="*/ 2836257 w 11584247"/>
              <a:gd name="connsiteY103" fmla="*/ 703641 h 851161"/>
              <a:gd name="connsiteX104" fmla="*/ 2504472 w 11584247"/>
              <a:gd name="connsiteY104" fmla="*/ 654196 h 851161"/>
              <a:gd name="connsiteX105" fmla="*/ 2323450 w 11584247"/>
              <a:gd name="connsiteY105" fmla="*/ 692063 h 851161"/>
              <a:gd name="connsiteX106" fmla="*/ 2047386 w 11584247"/>
              <a:gd name="connsiteY106" fmla="*/ 669854 h 851161"/>
              <a:gd name="connsiteX107" fmla="*/ 2014871 w 11584247"/>
              <a:gd name="connsiteY107" fmla="*/ 671556 h 851161"/>
              <a:gd name="connsiteX108" fmla="*/ 1961527 w 11584247"/>
              <a:gd name="connsiteY108" fmla="*/ 678730 h 851161"/>
              <a:gd name="connsiteX109" fmla="*/ 1878931 w 11584247"/>
              <a:gd name="connsiteY109" fmla="*/ 661482 h 851161"/>
              <a:gd name="connsiteX110" fmla="*/ 1713886 w 11584247"/>
              <a:gd name="connsiteY110" fmla="*/ 668713 h 851161"/>
              <a:gd name="connsiteX111" fmla="*/ 1434049 w 11584247"/>
              <a:gd name="connsiteY111" fmla="*/ 595668 h 851161"/>
              <a:gd name="connsiteX112" fmla="*/ 1177354 w 11584247"/>
              <a:gd name="connsiteY112" fmla="*/ 614359 h 851161"/>
              <a:gd name="connsiteX113" fmla="*/ 1088947 w 11584247"/>
              <a:gd name="connsiteY113" fmla="*/ 617056 h 851161"/>
              <a:gd name="connsiteX114" fmla="*/ 998946 w 11584247"/>
              <a:gd name="connsiteY114" fmla="*/ 688407 h 851161"/>
              <a:gd name="connsiteX115" fmla="*/ 775514 w 11584247"/>
              <a:gd name="connsiteY115" fmla="*/ 737451 h 851161"/>
              <a:gd name="connsiteX116" fmla="*/ 603494 w 11584247"/>
              <a:gd name="connsiteY116" fmla="*/ 710500 h 851161"/>
              <a:gd name="connsiteX117" fmla="*/ 564233 w 11584247"/>
              <a:gd name="connsiteY117" fmla="*/ 721324 h 851161"/>
              <a:gd name="connsiteX118" fmla="*/ 511527 w 11584247"/>
              <a:gd name="connsiteY118" fmla="*/ 744248 h 851161"/>
              <a:gd name="connsiteX119" fmla="*/ 337049 w 11584247"/>
              <a:gd name="connsiteY119" fmla="*/ 755307 h 851161"/>
              <a:gd name="connsiteX120" fmla="*/ 218766 w 11584247"/>
              <a:gd name="connsiteY120" fmla="*/ 732207 h 851161"/>
              <a:gd name="connsiteX121" fmla="*/ 104041 w 11584247"/>
              <a:gd name="connsiteY121" fmla="*/ 738210 h 851161"/>
              <a:gd name="connsiteX122" fmla="*/ 15455 w 11584247"/>
              <a:gd name="connsiteY122" fmla="*/ 751614 h 851161"/>
              <a:gd name="connsiteX123" fmla="*/ 0 w 11584247"/>
              <a:gd name="connsiteY123" fmla="*/ 741620 h 851161"/>
              <a:gd name="connsiteX124" fmla="*/ 0 w 11584247"/>
              <a:gd name="connsiteY124"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76595 w 11584247"/>
              <a:gd name="connsiteY31" fmla="*/ 495073 h 851161"/>
              <a:gd name="connsiteX32" fmla="*/ 8259050 w 11584247"/>
              <a:gd name="connsiteY32" fmla="*/ 464220 h 851161"/>
              <a:gd name="connsiteX33" fmla="*/ 8201086 w 11584247"/>
              <a:gd name="connsiteY33" fmla="*/ 485570 h 851161"/>
              <a:gd name="connsiteX34" fmla="*/ 8113667 w 11584247"/>
              <a:gd name="connsiteY34" fmla="*/ 521596 h 851161"/>
              <a:gd name="connsiteX35" fmla="*/ 8062051 w 11584247"/>
              <a:gd name="connsiteY35" fmla="*/ 533812 h 851161"/>
              <a:gd name="connsiteX36" fmla="*/ 7922362 w 11584247"/>
              <a:gd name="connsiteY36" fmla="*/ 576478 h 851161"/>
              <a:gd name="connsiteX37" fmla="*/ 7783439 w 11584247"/>
              <a:gd name="connsiteY37" fmla="*/ 626299 h 851161"/>
              <a:gd name="connsiteX38" fmla="*/ 7721280 w 11584247"/>
              <a:gd name="connsiteY38" fmla="*/ 690417 h 851161"/>
              <a:gd name="connsiteX39" fmla="*/ 7713345 w 11584247"/>
              <a:gd name="connsiteY39" fmla="*/ 693363 h 851161"/>
              <a:gd name="connsiteX40" fmla="*/ 7691368 w 11584247"/>
              <a:gd name="connsiteY40" fmla="*/ 691272 h 851161"/>
              <a:gd name="connsiteX41" fmla="*/ 7683053 w 11584247"/>
              <a:gd name="connsiteY41" fmla="*/ 688814 h 851161"/>
              <a:gd name="connsiteX42" fmla="*/ 7670993 w 11584247"/>
              <a:gd name="connsiteY42" fmla="*/ 688775 h 851161"/>
              <a:gd name="connsiteX43" fmla="*/ 7670712 w 11584247"/>
              <a:gd name="connsiteY43" fmla="*/ 689306 h 851161"/>
              <a:gd name="connsiteX44" fmla="*/ 7659383 w 11584247"/>
              <a:gd name="connsiteY44" fmla="*/ 688227 h 851161"/>
              <a:gd name="connsiteX45" fmla="*/ 7603754 w 11584247"/>
              <a:gd name="connsiteY45" fmla="*/ 676226 h 851161"/>
              <a:gd name="connsiteX46" fmla="*/ 7532285 w 11584247"/>
              <a:gd name="connsiteY46" fmla="*/ 726440 h 851161"/>
              <a:gd name="connsiteX47" fmla="*/ 7502351 w 11584247"/>
              <a:gd name="connsiteY47" fmla="*/ 735020 h 851161"/>
              <a:gd name="connsiteX48" fmla="*/ 7486452 w 11584247"/>
              <a:gd name="connsiteY48" fmla="*/ 742445 h 851161"/>
              <a:gd name="connsiteX49" fmla="*/ 7485519 w 11584247"/>
              <a:gd name="connsiteY49" fmla="*/ 744742 h 851161"/>
              <a:gd name="connsiteX50" fmla="*/ 7432183 w 11584247"/>
              <a:gd name="connsiteY50" fmla="*/ 732969 h 851161"/>
              <a:gd name="connsiteX51" fmla="*/ 7425231 w 11584247"/>
              <a:gd name="connsiteY51" fmla="*/ 735688 h 851161"/>
              <a:gd name="connsiteX52" fmla="*/ 7390298 w 11584247"/>
              <a:gd name="connsiteY52" fmla="*/ 722535 h 851161"/>
              <a:gd name="connsiteX53" fmla="*/ 7372339 w 11584247"/>
              <a:gd name="connsiteY53" fmla="*/ 718662 h 851161"/>
              <a:gd name="connsiteX54" fmla="*/ 7367083 w 11584247"/>
              <a:gd name="connsiteY54" fmla="*/ 711540 h 851161"/>
              <a:gd name="connsiteX55" fmla="*/ 7340667 w 11584247"/>
              <a:gd name="connsiteY55" fmla="*/ 708883 h 851161"/>
              <a:gd name="connsiteX56" fmla="*/ 7337703 w 11584247"/>
              <a:gd name="connsiteY56" fmla="*/ 710851 h 851161"/>
              <a:gd name="connsiteX57" fmla="*/ 7315659 w 11584247"/>
              <a:gd name="connsiteY57" fmla="*/ 700203 h 851161"/>
              <a:gd name="connsiteX58" fmla="*/ 7296872 w 11584247"/>
              <a:gd name="connsiteY58" fmla="*/ 681057 h 851161"/>
              <a:gd name="connsiteX59" fmla="*/ 7073219 w 11584247"/>
              <a:gd name="connsiteY59" fmla="*/ 690480 h 851161"/>
              <a:gd name="connsiteX60" fmla="*/ 6877450 w 11584247"/>
              <a:gd name="connsiteY60" fmla="*/ 609704 h 851161"/>
              <a:gd name="connsiteX61" fmla="*/ 6756132 w 11584247"/>
              <a:gd name="connsiteY61" fmla="*/ 617104 h 851161"/>
              <a:gd name="connsiteX62" fmla="*/ 6414326 w 11584247"/>
              <a:gd name="connsiteY62" fmla="*/ 637792 h 851161"/>
              <a:gd name="connsiteX63" fmla="*/ 6337636 w 11584247"/>
              <a:gd name="connsiteY63" fmla="*/ 651977 h 851161"/>
              <a:gd name="connsiteX64" fmla="*/ 6268828 w 11584247"/>
              <a:gd name="connsiteY64" fmla="*/ 622080 h 851161"/>
              <a:gd name="connsiteX65" fmla="*/ 6241133 w 11584247"/>
              <a:gd name="connsiteY65" fmla="*/ 637096 h 851161"/>
              <a:gd name="connsiteX66" fmla="*/ 6236372 w 11584247"/>
              <a:gd name="connsiteY66" fmla="*/ 640150 h 851161"/>
              <a:gd name="connsiteX67" fmla="*/ 6217005 w 11584247"/>
              <a:gd name="connsiteY67" fmla="*/ 642256 h 851161"/>
              <a:gd name="connsiteX68" fmla="*/ 6211934 w 11584247"/>
              <a:gd name="connsiteY68" fmla="*/ 655497 h 851161"/>
              <a:gd name="connsiteX69" fmla="*/ 6183064 w 11584247"/>
              <a:gd name="connsiteY69" fmla="*/ 667728 h 851161"/>
              <a:gd name="connsiteX70" fmla="*/ 6147308 w 11584247"/>
              <a:gd name="connsiteY70" fmla="*/ 668073 h 851161"/>
              <a:gd name="connsiteX71" fmla="*/ 5977154 w 11584247"/>
              <a:gd name="connsiteY71" fmla="*/ 655579 h 851161"/>
              <a:gd name="connsiteX72" fmla="*/ 5875486 w 11584247"/>
              <a:gd name="connsiteY72" fmla="*/ 656164 h 851161"/>
              <a:gd name="connsiteX73" fmla="*/ 5837074 w 11584247"/>
              <a:gd name="connsiteY73" fmla="*/ 669047 h 851161"/>
              <a:gd name="connsiteX74" fmla="*/ 5783293 w 11584247"/>
              <a:gd name="connsiteY74" fmla="*/ 678526 h 851161"/>
              <a:gd name="connsiteX75" fmla="*/ 5673851 w 11584247"/>
              <a:gd name="connsiteY75" fmla="*/ 675677 h 851161"/>
              <a:gd name="connsiteX76" fmla="*/ 5467137 w 11584247"/>
              <a:gd name="connsiteY76" fmla="*/ 683142 h 851161"/>
              <a:gd name="connsiteX77" fmla="*/ 5459069 w 11584247"/>
              <a:gd name="connsiteY77" fmla="*/ 641319 h 851161"/>
              <a:gd name="connsiteX78" fmla="*/ 5365377 w 11584247"/>
              <a:gd name="connsiteY78" fmla="*/ 639724 h 851161"/>
              <a:gd name="connsiteX79" fmla="*/ 5168758 w 11584247"/>
              <a:gd name="connsiteY79" fmla="*/ 620360 h 851161"/>
              <a:gd name="connsiteX80" fmla="*/ 5043093 w 11584247"/>
              <a:gd name="connsiteY80" fmla="*/ 619043 h 851161"/>
              <a:gd name="connsiteX81" fmla="*/ 4998604 w 11584247"/>
              <a:gd name="connsiteY81" fmla="*/ 629087 h 851161"/>
              <a:gd name="connsiteX82" fmla="*/ 4924058 w 11584247"/>
              <a:gd name="connsiteY82" fmla="*/ 645263 h 851161"/>
              <a:gd name="connsiteX83" fmla="*/ 4868616 w 11584247"/>
              <a:gd name="connsiteY83" fmla="*/ 683240 h 851161"/>
              <a:gd name="connsiteX84" fmla="*/ 4806175 w 11584247"/>
              <a:gd name="connsiteY84" fmla="*/ 686507 h 851161"/>
              <a:gd name="connsiteX85" fmla="*/ 4791312 w 11584247"/>
              <a:gd name="connsiteY85" fmla="*/ 653788 h 851161"/>
              <a:gd name="connsiteX86" fmla="*/ 4724634 w 11584247"/>
              <a:gd name="connsiteY86" fmla="*/ 668150 h 851161"/>
              <a:gd name="connsiteX87" fmla="*/ 4623526 w 11584247"/>
              <a:gd name="connsiteY87" fmla="*/ 693607 h 851161"/>
              <a:gd name="connsiteX88" fmla="*/ 4565119 w 11584247"/>
              <a:gd name="connsiteY88" fmla="*/ 699644 h 851161"/>
              <a:gd name="connsiteX89" fmla="*/ 4405682 w 11584247"/>
              <a:gd name="connsiteY89" fmla="*/ 725524 h 851161"/>
              <a:gd name="connsiteX90" fmla="*/ 4238717 w 11584247"/>
              <a:gd name="connsiteY90" fmla="*/ 780637 h 851161"/>
              <a:gd name="connsiteX91" fmla="*/ 4020693 w 11584247"/>
              <a:gd name="connsiteY91" fmla="*/ 841422 h 851161"/>
              <a:gd name="connsiteX92" fmla="*/ 3998789 w 11584247"/>
              <a:gd name="connsiteY92" fmla="*/ 851161 h 851161"/>
              <a:gd name="connsiteX93" fmla="*/ 3968135 w 11584247"/>
              <a:gd name="connsiteY93" fmla="*/ 845925 h 851161"/>
              <a:gd name="connsiteX94" fmla="*/ 3845234 w 11584247"/>
              <a:gd name="connsiteY94" fmla="*/ 823068 h 851161"/>
              <a:gd name="connsiteX95" fmla="*/ 3748200 w 11584247"/>
              <a:gd name="connsiteY95" fmla="*/ 788335 h 851161"/>
              <a:gd name="connsiteX96" fmla="*/ 3665369 w 11584247"/>
              <a:gd name="connsiteY96" fmla="*/ 785906 h 851161"/>
              <a:gd name="connsiteX97" fmla="*/ 3434444 w 11584247"/>
              <a:gd name="connsiteY97" fmla="*/ 760907 h 851161"/>
              <a:gd name="connsiteX98" fmla="*/ 3298790 w 11584247"/>
              <a:gd name="connsiteY98" fmla="*/ 755716 h 851161"/>
              <a:gd name="connsiteX99" fmla="*/ 3044242 w 11584247"/>
              <a:gd name="connsiteY99" fmla="*/ 738181 h 851161"/>
              <a:gd name="connsiteX100" fmla="*/ 2975529 w 11584247"/>
              <a:gd name="connsiteY100" fmla="*/ 720730 h 851161"/>
              <a:gd name="connsiteX101" fmla="*/ 2868812 w 11584247"/>
              <a:gd name="connsiteY101" fmla="*/ 709829 h 851161"/>
              <a:gd name="connsiteX102" fmla="*/ 2836257 w 11584247"/>
              <a:gd name="connsiteY102" fmla="*/ 703641 h 851161"/>
              <a:gd name="connsiteX103" fmla="*/ 2504472 w 11584247"/>
              <a:gd name="connsiteY103" fmla="*/ 654196 h 851161"/>
              <a:gd name="connsiteX104" fmla="*/ 2323450 w 11584247"/>
              <a:gd name="connsiteY104" fmla="*/ 692063 h 851161"/>
              <a:gd name="connsiteX105" fmla="*/ 2047386 w 11584247"/>
              <a:gd name="connsiteY105" fmla="*/ 669854 h 851161"/>
              <a:gd name="connsiteX106" fmla="*/ 2014871 w 11584247"/>
              <a:gd name="connsiteY106" fmla="*/ 671556 h 851161"/>
              <a:gd name="connsiteX107" fmla="*/ 1961527 w 11584247"/>
              <a:gd name="connsiteY107" fmla="*/ 678730 h 851161"/>
              <a:gd name="connsiteX108" fmla="*/ 1878931 w 11584247"/>
              <a:gd name="connsiteY108" fmla="*/ 661482 h 851161"/>
              <a:gd name="connsiteX109" fmla="*/ 1713886 w 11584247"/>
              <a:gd name="connsiteY109" fmla="*/ 668713 h 851161"/>
              <a:gd name="connsiteX110" fmla="*/ 1434049 w 11584247"/>
              <a:gd name="connsiteY110" fmla="*/ 595668 h 851161"/>
              <a:gd name="connsiteX111" fmla="*/ 1177354 w 11584247"/>
              <a:gd name="connsiteY111" fmla="*/ 614359 h 851161"/>
              <a:gd name="connsiteX112" fmla="*/ 1088947 w 11584247"/>
              <a:gd name="connsiteY112" fmla="*/ 617056 h 851161"/>
              <a:gd name="connsiteX113" fmla="*/ 998946 w 11584247"/>
              <a:gd name="connsiteY113" fmla="*/ 688407 h 851161"/>
              <a:gd name="connsiteX114" fmla="*/ 775514 w 11584247"/>
              <a:gd name="connsiteY114" fmla="*/ 737451 h 851161"/>
              <a:gd name="connsiteX115" fmla="*/ 603494 w 11584247"/>
              <a:gd name="connsiteY115" fmla="*/ 710500 h 851161"/>
              <a:gd name="connsiteX116" fmla="*/ 564233 w 11584247"/>
              <a:gd name="connsiteY116" fmla="*/ 721324 h 851161"/>
              <a:gd name="connsiteX117" fmla="*/ 511527 w 11584247"/>
              <a:gd name="connsiteY117" fmla="*/ 744248 h 851161"/>
              <a:gd name="connsiteX118" fmla="*/ 337049 w 11584247"/>
              <a:gd name="connsiteY118" fmla="*/ 755307 h 851161"/>
              <a:gd name="connsiteX119" fmla="*/ 218766 w 11584247"/>
              <a:gd name="connsiteY119" fmla="*/ 732207 h 851161"/>
              <a:gd name="connsiteX120" fmla="*/ 104041 w 11584247"/>
              <a:gd name="connsiteY120" fmla="*/ 738210 h 851161"/>
              <a:gd name="connsiteX121" fmla="*/ 15455 w 11584247"/>
              <a:gd name="connsiteY121" fmla="*/ 751614 h 851161"/>
              <a:gd name="connsiteX122" fmla="*/ 0 w 11584247"/>
              <a:gd name="connsiteY122" fmla="*/ 741620 h 851161"/>
              <a:gd name="connsiteX123" fmla="*/ 0 w 11584247"/>
              <a:gd name="connsiteY123"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83439 w 11584247"/>
              <a:gd name="connsiteY36" fmla="*/ 626299 h 851161"/>
              <a:gd name="connsiteX37" fmla="*/ 7721280 w 11584247"/>
              <a:gd name="connsiteY37" fmla="*/ 690417 h 851161"/>
              <a:gd name="connsiteX38" fmla="*/ 7713345 w 11584247"/>
              <a:gd name="connsiteY38" fmla="*/ 693363 h 851161"/>
              <a:gd name="connsiteX39" fmla="*/ 7691368 w 11584247"/>
              <a:gd name="connsiteY39" fmla="*/ 691272 h 851161"/>
              <a:gd name="connsiteX40" fmla="*/ 7683053 w 11584247"/>
              <a:gd name="connsiteY40" fmla="*/ 688814 h 851161"/>
              <a:gd name="connsiteX41" fmla="*/ 7670993 w 11584247"/>
              <a:gd name="connsiteY41" fmla="*/ 688775 h 851161"/>
              <a:gd name="connsiteX42" fmla="*/ 7670712 w 11584247"/>
              <a:gd name="connsiteY42" fmla="*/ 689306 h 851161"/>
              <a:gd name="connsiteX43" fmla="*/ 7659383 w 11584247"/>
              <a:gd name="connsiteY43" fmla="*/ 688227 h 851161"/>
              <a:gd name="connsiteX44" fmla="*/ 7603754 w 11584247"/>
              <a:gd name="connsiteY44" fmla="*/ 676226 h 851161"/>
              <a:gd name="connsiteX45" fmla="*/ 7532285 w 11584247"/>
              <a:gd name="connsiteY45" fmla="*/ 726440 h 851161"/>
              <a:gd name="connsiteX46" fmla="*/ 7502351 w 11584247"/>
              <a:gd name="connsiteY46" fmla="*/ 735020 h 851161"/>
              <a:gd name="connsiteX47" fmla="*/ 7486452 w 11584247"/>
              <a:gd name="connsiteY47" fmla="*/ 742445 h 851161"/>
              <a:gd name="connsiteX48" fmla="*/ 7485519 w 11584247"/>
              <a:gd name="connsiteY48" fmla="*/ 744742 h 851161"/>
              <a:gd name="connsiteX49" fmla="*/ 7432183 w 11584247"/>
              <a:gd name="connsiteY49" fmla="*/ 732969 h 851161"/>
              <a:gd name="connsiteX50" fmla="*/ 7425231 w 11584247"/>
              <a:gd name="connsiteY50" fmla="*/ 735688 h 851161"/>
              <a:gd name="connsiteX51" fmla="*/ 7390298 w 11584247"/>
              <a:gd name="connsiteY51" fmla="*/ 722535 h 851161"/>
              <a:gd name="connsiteX52" fmla="*/ 7372339 w 11584247"/>
              <a:gd name="connsiteY52" fmla="*/ 718662 h 851161"/>
              <a:gd name="connsiteX53" fmla="*/ 7367083 w 11584247"/>
              <a:gd name="connsiteY53" fmla="*/ 711540 h 851161"/>
              <a:gd name="connsiteX54" fmla="*/ 7340667 w 11584247"/>
              <a:gd name="connsiteY54" fmla="*/ 708883 h 851161"/>
              <a:gd name="connsiteX55" fmla="*/ 7337703 w 11584247"/>
              <a:gd name="connsiteY55" fmla="*/ 710851 h 851161"/>
              <a:gd name="connsiteX56" fmla="*/ 7315659 w 11584247"/>
              <a:gd name="connsiteY56" fmla="*/ 700203 h 851161"/>
              <a:gd name="connsiteX57" fmla="*/ 7296872 w 11584247"/>
              <a:gd name="connsiteY57" fmla="*/ 681057 h 851161"/>
              <a:gd name="connsiteX58" fmla="*/ 7073219 w 11584247"/>
              <a:gd name="connsiteY58" fmla="*/ 690480 h 851161"/>
              <a:gd name="connsiteX59" fmla="*/ 6877450 w 11584247"/>
              <a:gd name="connsiteY59" fmla="*/ 609704 h 851161"/>
              <a:gd name="connsiteX60" fmla="*/ 6756132 w 11584247"/>
              <a:gd name="connsiteY60" fmla="*/ 617104 h 851161"/>
              <a:gd name="connsiteX61" fmla="*/ 6414326 w 11584247"/>
              <a:gd name="connsiteY61" fmla="*/ 637792 h 851161"/>
              <a:gd name="connsiteX62" fmla="*/ 6337636 w 11584247"/>
              <a:gd name="connsiteY62" fmla="*/ 651977 h 851161"/>
              <a:gd name="connsiteX63" fmla="*/ 6268828 w 11584247"/>
              <a:gd name="connsiteY63" fmla="*/ 622080 h 851161"/>
              <a:gd name="connsiteX64" fmla="*/ 6241133 w 11584247"/>
              <a:gd name="connsiteY64" fmla="*/ 637096 h 851161"/>
              <a:gd name="connsiteX65" fmla="*/ 6236372 w 11584247"/>
              <a:gd name="connsiteY65" fmla="*/ 640150 h 851161"/>
              <a:gd name="connsiteX66" fmla="*/ 6217005 w 11584247"/>
              <a:gd name="connsiteY66" fmla="*/ 642256 h 851161"/>
              <a:gd name="connsiteX67" fmla="*/ 6211934 w 11584247"/>
              <a:gd name="connsiteY67" fmla="*/ 655497 h 851161"/>
              <a:gd name="connsiteX68" fmla="*/ 6183064 w 11584247"/>
              <a:gd name="connsiteY68" fmla="*/ 667728 h 851161"/>
              <a:gd name="connsiteX69" fmla="*/ 6147308 w 11584247"/>
              <a:gd name="connsiteY69" fmla="*/ 668073 h 851161"/>
              <a:gd name="connsiteX70" fmla="*/ 5977154 w 11584247"/>
              <a:gd name="connsiteY70" fmla="*/ 655579 h 851161"/>
              <a:gd name="connsiteX71" fmla="*/ 5875486 w 11584247"/>
              <a:gd name="connsiteY71" fmla="*/ 656164 h 851161"/>
              <a:gd name="connsiteX72" fmla="*/ 5837074 w 11584247"/>
              <a:gd name="connsiteY72" fmla="*/ 669047 h 851161"/>
              <a:gd name="connsiteX73" fmla="*/ 5783293 w 11584247"/>
              <a:gd name="connsiteY73" fmla="*/ 678526 h 851161"/>
              <a:gd name="connsiteX74" fmla="*/ 5673851 w 11584247"/>
              <a:gd name="connsiteY74" fmla="*/ 675677 h 851161"/>
              <a:gd name="connsiteX75" fmla="*/ 5467137 w 11584247"/>
              <a:gd name="connsiteY75" fmla="*/ 683142 h 851161"/>
              <a:gd name="connsiteX76" fmla="*/ 5459069 w 11584247"/>
              <a:gd name="connsiteY76" fmla="*/ 641319 h 851161"/>
              <a:gd name="connsiteX77" fmla="*/ 5365377 w 11584247"/>
              <a:gd name="connsiteY77" fmla="*/ 639724 h 851161"/>
              <a:gd name="connsiteX78" fmla="*/ 5168758 w 11584247"/>
              <a:gd name="connsiteY78" fmla="*/ 620360 h 851161"/>
              <a:gd name="connsiteX79" fmla="*/ 5043093 w 11584247"/>
              <a:gd name="connsiteY79" fmla="*/ 619043 h 851161"/>
              <a:gd name="connsiteX80" fmla="*/ 4998604 w 11584247"/>
              <a:gd name="connsiteY80" fmla="*/ 629087 h 851161"/>
              <a:gd name="connsiteX81" fmla="*/ 4924058 w 11584247"/>
              <a:gd name="connsiteY81" fmla="*/ 645263 h 851161"/>
              <a:gd name="connsiteX82" fmla="*/ 4868616 w 11584247"/>
              <a:gd name="connsiteY82" fmla="*/ 683240 h 851161"/>
              <a:gd name="connsiteX83" fmla="*/ 4806175 w 11584247"/>
              <a:gd name="connsiteY83" fmla="*/ 686507 h 851161"/>
              <a:gd name="connsiteX84" fmla="*/ 4791312 w 11584247"/>
              <a:gd name="connsiteY84" fmla="*/ 653788 h 851161"/>
              <a:gd name="connsiteX85" fmla="*/ 4724634 w 11584247"/>
              <a:gd name="connsiteY85" fmla="*/ 668150 h 851161"/>
              <a:gd name="connsiteX86" fmla="*/ 4623526 w 11584247"/>
              <a:gd name="connsiteY86" fmla="*/ 693607 h 851161"/>
              <a:gd name="connsiteX87" fmla="*/ 4565119 w 11584247"/>
              <a:gd name="connsiteY87" fmla="*/ 699644 h 851161"/>
              <a:gd name="connsiteX88" fmla="*/ 4405682 w 11584247"/>
              <a:gd name="connsiteY88" fmla="*/ 725524 h 851161"/>
              <a:gd name="connsiteX89" fmla="*/ 4238717 w 11584247"/>
              <a:gd name="connsiteY89" fmla="*/ 780637 h 851161"/>
              <a:gd name="connsiteX90" fmla="*/ 4020693 w 11584247"/>
              <a:gd name="connsiteY90" fmla="*/ 841422 h 851161"/>
              <a:gd name="connsiteX91" fmla="*/ 3998789 w 11584247"/>
              <a:gd name="connsiteY91" fmla="*/ 851161 h 851161"/>
              <a:gd name="connsiteX92" fmla="*/ 3968135 w 11584247"/>
              <a:gd name="connsiteY92" fmla="*/ 845925 h 851161"/>
              <a:gd name="connsiteX93" fmla="*/ 3845234 w 11584247"/>
              <a:gd name="connsiteY93" fmla="*/ 823068 h 851161"/>
              <a:gd name="connsiteX94" fmla="*/ 3748200 w 11584247"/>
              <a:gd name="connsiteY94" fmla="*/ 788335 h 851161"/>
              <a:gd name="connsiteX95" fmla="*/ 3665369 w 11584247"/>
              <a:gd name="connsiteY95" fmla="*/ 785906 h 851161"/>
              <a:gd name="connsiteX96" fmla="*/ 3434444 w 11584247"/>
              <a:gd name="connsiteY96" fmla="*/ 760907 h 851161"/>
              <a:gd name="connsiteX97" fmla="*/ 3298790 w 11584247"/>
              <a:gd name="connsiteY97" fmla="*/ 755716 h 851161"/>
              <a:gd name="connsiteX98" fmla="*/ 3044242 w 11584247"/>
              <a:gd name="connsiteY98" fmla="*/ 738181 h 851161"/>
              <a:gd name="connsiteX99" fmla="*/ 2975529 w 11584247"/>
              <a:gd name="connsiteY99" fmla="*/ 720730 h 851161"/>
              <a:gd name="connsiteX100" fmla="*/ 2868812 w 11584247"/>
              <a:gd name="connsiteY100" fmla="*/ 709829 h 851161"/>
              <a:gd name="connsiteX101" fmla="*/ 2836257 w 11584247"/>
              <a:gd name="connsiteY101" fmla="*/ 703641 h 851161"/>
              <a:gd name="connsiteX102" fmla="*/ 2504472 w 11584247"/>
              <a:gd name="connsiteY102" fmla="*/ 654196 h 851161"/>
              <a:gd name="connsiteX103" fmla="*/ 2323450 w 11584247"/>
              <a:gd name="connsiteY103" fmla="*/ 692063 h 851161"/>
              <a:gd name="connsiteX104" fmla="*/ 2047386 w 11584247"/>
              <a:gd name="connsiteY104" fmla="*/ 669854 h 851161"/>
              <a:gd name="connsiteX105" fmla="*/ 2014871 w 11584247"/>
              <a:gd name="connsiteY105" fmla="*/ 671556 h 851161"/>
              <a:gd name="connsiteX106" fmla="*/ 1961527 w 11584247"/>
              <a:gd name="connsiteY106" fmla="*/ 678730 h 851161"/>
              <a:gd name="connsiteX107" fmla="*/ 1878931 w 11584247"/>
              <a:gd name="connsiteY107" fmla="*/ 661482 h 851161"/>
              <a:gd name="connsiteX108" fmla="*/ 1713886 w 11584247"/>
              <a:gd name="connsiteY108" fmla="*/ 668713 h 851161"/>
              <a:gd name="connsiteX109" fmla="*/ 1434049 w 11584247"/>
              <a:gd name="connsiteY109" fmla="*/ 595668 h 851161"/>
              <a:gd name="connsiteX110" fmla="*/ 1177354 w 11584247"/>
              <a:gd name="connsiteY110" fmla="*/ 614359 h 851161"/>
              <a:gd name="connsiteX111" fmla="*/ 1088947 w 11584247"/>
              <a:gd name="connsiteY111" fmla="*/ 617056 h 851161"/>
              <a:gd name="connsiteX112" fmla="*/ 998946 w 11584247"/>
              <a:gd name="connsiteY112" fmla="*/ 688407 h 851161"/>
              <a:gd name="connsiteX113" fmla="*/ 775514 w 11584247"/>
              <a:gd name="connsiteY113" fmla="*/ 737451 h 851161"/>
              <a:gd name="connsiteX114" fmla="*/ 603494 w 11584247"/>
              <a:gd name="connsiteY114" fmla="*/ 710500 h 851161"/>
              <a:gd name="connsiteX115" fmla="*/ 564233 w 11584247"/>
              <a:gd name="connsiteY115" fmla="*/ 721324 h 851161"/>
              <a:gd name="connsiteX116" fmla="*/ 511527 w 11584247"/>
              <a:gd name="connsiteY116" fmla="*/ 744248 h 851161"/>
              <a:gd name="connsiteX117" fmla="*/ 337049 w 11584247"/>
              <a:gd name="connsiteY117" fmla="*/ 755307 h 851161"/>
              <a:gd name="connsiteX118" fmla="*/ 218766 w 11584247"/>
              <a:gd name="connsiteY118" fmla="*/ 732207 h 851161"/>
              <a:gd name="connsiteX119" fmla="*/ 104041 w 11584247"/>
              <a:gd name="connsiteY119" fmla="*/ 738210 h 851161"/>
              <a:gd name="connsiteX120" fmla="*/ 15455 w 11584247"/>
              <a:gd name="connsiteY120" fmla="*/ 751614 h 851161"/>
              <a:gd name="connsiteX121" fmla="*/ 0 w 11584247"/>
              <a:gd name="connsiteY121" fmla="*/ 741620 h 851161"/>
              <a:gd name="connsiteX122" fmla="*/ 0 w 11584247"/>
              <a:gd name="connsiteY122"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83439 w 11584247"/>
              <a:gd name="connsiteY36" fmla="*/ 626299 h 851161"/>
              <a:gd name="connsiteX37" fmla="*/ 7721280 w 11584247"/>
              <a:gd name="connsiteY37" fmla="*/ 690417 h 851161"/>
              <a:gd name="connsiteX38" fmla="*/ 7713345 w 11584247"/>
              <a:gd name="connsiteY38" fmla="*/ 693363 h 851161"/>
              <a:gd name="connsiteX39" fmla="*/ 7691368 w 11584247"/>
              <a:gd name="connsiteY39" fmla="*/ 691272 h 851161"/>
              <a:gd name="connsiteX40" fmla="*/ 7683053 w 11584247"/>
              <a:gd name="connsiteY40" fmla="*/ 688814 h 851161"/>
              <a:gd name="connsiteX41" fmla="*/ 7670993 w 11584247"/>
              <a:gd name="connsiteY41" fmla="*/ 688775 h 851161"/>
              <a:gd name="connsiteX42" fmla="*/ 7670712 w 11584247"/>
              <a:gd name="connsiteY42" fmla="*/ 689306 h 851161"/>
              <a:gd name="connsiteX43" fmla="*/ 7659383 w 11584247"/>
              <a:gd name="connsiteY43" fmla="*/ 688227 h 851161"/>
              <a:gd name="connsiteX44" fmla="*/ 7603754 w 11584247"/>
              <a:gd name="connsiteY44" fmla="*/ 676226 h 851161"/>
              <a:gd name="connsiteX45" fmla="*/ 7532285 w 11584247"/>
              <a:gd name="connsiteY45" fmla="*/ 726440 h 851161"/>
              <a:gd name="connsiteX46" fmla="*/ 7502351 w 11584247"/>
              <a:gd name="connsiteY46" fmla="*/ 735020 h 851161"/>
              <a:gd name="connsiteX47" fmla="*/ 7486452 w 11584247"/>
              <a:gd name="connsiteY47" fmla="*/ 742445 h 851161"/>
              <a:gd name="connsiteX48" fmla="*/ 7432183 w 11584247"/>
              <a:gd name="connsiteY48" fmla="*/ 732969 h 851161"/>
              <a:gd name="connsiteX49" fmla="*/ 7425231 w 11584247"/>
              <a:gd name="connsiteY49" fmla="*/ 735688 h 851161"/>
              <a:gd name="connsiteX50" fmla="*/ 7390298 w 11584247"/>
              <a:gd name="connsiteY50" fmla="*/ 722535 h 851161"/>
              <a:gd name="connsiteX51" fmla="*/ 7372339 w 11584247"/>
              <a:gd name="connsiteY51" fmla="*/ 718662 h 851161"/>
              <a:gd name="connsiteX52" fmla="*/ 7367083 w 11584247"/>
              <a:gd name="connsiteY52" fmla="*/ 711540 h 851161"/>
              <a:gd name="connsiteX53" fmla="*/ 7340667 w 11584247"/>
              <a:gd name="connsiteY53" fmla="*/ 708883 h 851161"/>
              <a:gd name="connsiteX54" fmla="*/ 7337703 w 11584247"/>
              <a:gd name="connsiteY54" fmla="*/ 710851 h 851161"/>
              <a:gd name="connsiteX55" fmla="*/ 7315659 w 11584247"/>
              <a:gd name="connsiteY55" fmla="*/ 700203 h 851161"/>
              <a:gd name="connsiteX56" fmla="*/ 7296872 w 11584247"/>
              <a:gd name="connsiteY56" fmla="*/ 681057 h 851161"/>
              <a:gd name="connsiteX57" fmla="*/ 7073219 w 11584247"/>
              <a:gd name="connsiteY57" fmla="*/ 690480 h 851161"/>
              <a:gd name="connsiteX58" fmla="*/ 6877450 w 11584247"/>
              <a:gd name="connsiteY58" fmla="*/ 609704 h 851161"/>
              <a:gd name="connsiteX59" fmla="*/ 6756132 w 11584247"/>
              <a:gd name="connsiteY59" fmla="*/ 617104 h 851161"/>
              <a:gd name="connsiteX60" fmla="*/ 6414326 w 11584247"/>
              <a:gd name="connsiteY60" fmla="*/ 637792 h 851161"/>
              <a:gd name="connsiteX61" fmla="*/ 6337636 w 11584247"/>
              <a:gd name="connsiteY61" fmla="*/ 651977 h 851161"/>
              <a:gd name="connsiteX62" fmla="*/ 6268828 w 11584247"/>
              <a:gd name="connsiteY62" fmla="*/ 622080 h 851161"/>
              <a:gd name="connsiteX63" fmla="*/ 6241133 w 11584247"/>
              <a:gd name="connsiteY63" fmla="*/ 637096 h 851161"/>
              <a:gd name="connsiteX64" fmla="*/ 6236372 w 11584247"/>
              <a:gd name="connsiteY64" fmla="*/ 640150 h 851161"/>
              <a:gd name="connsiteX65" fmla="*/ 6217005 w 11584247"/>
              <a:gd name="connsiteY65" fmla="*/ 642256 h 851161"/>
              <a:gd name="connsiteX66" fmla="*/ 6211934 w 11584247"/>
              <a:gd name="connsiteY66" fmla="*/ 655497 h 851161"/>
              <a:gd name="connsiteX67" fmla="*/ 6183064 w 11584247"/>
              <a:gd name="connsiteY67" fmla="*/ 667728 h 851161"/>
              <a:gd name="connsiteX68" fmla="*/ 6147308 w 11584247"/>
              <a:gd name="connsiteY68" fmla="*/ 668073 h 851161"/>
              <a:gd name="connsiteX69" fmla="*/ 5977154 w 11584247"/>
              <a:gd name="connsiteY69" fmla="*/ 655579 h 851161"/>
              <a:gd name="connsiteX70" fmla="*/ 5875486 w 11584247"/>
              <a:gd name="connsiteY70" fmla="*/ 656164 h 851161"/>
              <a:gd name="connsiteX71" fmla="*/ 5837074 w 11584247"/>
              <a:gd name="connsiteY71" fmla="*/ 669047 h 851161"/>
              <a:gd name="connsiteX72" fmla="*/ 5783293 w 11584247"/>
              <a:gd name="connsiteY72" fmla="*/ 678526 h 851161"/>
              <a:gd name="connsiteX73" fmla="*/ 5673851 w 11584247"/>
              <a:gd name="connsiteY73" fmla="*/ 675677 h 851161"/>
              <a:gd name="connsiteX74" fmla="*/ 5467137 w 11584247"/>
              <a:gd name="connsiteY74" fmla="*/ 683142 h 851161"/>
              <a:gd name="connsiteX75" fmla="*/ 5459069 w 11584247"/>
              <a:gd name="connsiteY75" fmla="*/ 641319 h 851161"/>
              <a:gd name="connsiteX76" fmla="*/ 5365377 w 11584247"/>
              <a:gd name="connsiteY76" fmla="*/ 639724 h 851161"/>
              <a:gd name="connsiteX77" fmla="*/ 5168758 w 11584247"/>
              <a:gd name="connsiteY77" fmla="*/ 620360 h 851161"/>
              <a:gd name="connsiteX78" fmla="*/ 5043093 w 11584247"/>
              <a:gd name="connsiteY78" fmla="*/ 619043 h 851161"/>
              <a:gd name="connsiteX79" fmla="*/ 4998604 w 11584247"/>
              <a:gd name="connsiteY79" fmla="*/ 629087 h 851161"/>
              <a:gd name="connsiteX80" fmla="*/ 4924058 w 11584247"/>
              <a:gd name="connsiteY80" fmla="*/ 645263 h 851161"/>
              <a:gd name="connsiteX81" fmla="*/ 4868616 w 11584247"/>
              <a:gd name="connsiteY81" fmla="*/ 683240 h 851161"/>
              <a:gd name="connsiteX82" fmla="*/ 4806175 w 11584247"/>
              <a:gd name="connsiteY82" fmla="*/ 686507 h 851161"/>
              <a:gd name="connsiteX83" fmla="*/ 4791312 w 11584247"/>
              <a:gd name="connsiteY83" fmla="*/ 653788 h 851161"/>
              <a:gd name="connsiteX84" fmla="*/ 4724634 w 11584247"/>
              <a:gd name="connsiteY84" fmla="*/ 668150 h 851161"/>
              <a:gd name="connsiteX85" fmla="*/ 4623526 w 11584247"/>
              <a:gd name="connsiteY85" fmla="*/ 693607 h 851161"/>
              <a:gd name="connsiteX86" fmla="*/ 4565119 w 11584247"/>
              <a:gd name="connsiteY86" fmla="*/ 699644 h 851161"/>
              <a:gd name="connsiteX87" fmla="*/ 4405682 w 11584247"/>
              <a:gd name="connsiteY87" fmla="*/ 725524 h 851161"/>
              <a:gd name="connsiteX88" fmla="*/ 4238717 w 11584247"/>
              <a:gd name="connsiteY88" fmla="*/ 780637 h 851161"/>
              <a:gd name="connsiteX89" fmla="*/ 4020693 w 11584247"/>
              <a:gd name="connsiteY89" fmla="*/ 841422 h 851161"/>
              <a:gd name="connsiteX90" fmla="*/ 3998789 w 11584247"/>
              <a:gd name="connsiteY90" fmla="*/ 851161 h 851161"/>
              <a:gd name="connsiteX91" fmla="*/ 3968135 w 11584247"/>
              <a:gd name="connsiteY91" fmla="*/ 845925 h 851161"/>
              <a:gd name="connsiteX92" fmla="*/ 3845234 w 11584247"/>
              <a:gd name="connsiteY92" fmla="*/ 823068 h 851161"/>
              <a:gd name="connsiteX93" fmla="*/ 3748200 w 11584247"/>
              <a:gd name="connsiteY93" fmla="*/ 788335 h 851161"/>
              <a:gd name="connsiteX94" fmla="*/ 3665369 w 11584247"/>
              <a:gd name="connsiteY94" fmla="*/ 785906 h 851161"/>
              <a:gd name="connsiteX95" fmla="*/ 3434444 w 11584247"/>
              <a:gd name="connsiteY95" fmla="*/ 760907 h 851161"/>
              <a:gd name="connsiteX96" fmla="*/ 3298790 w 11584247"/>
              <a:gd name="connsiteY96" fmla="*/ 755716 h 851161"/>
              <a:gd name="connsiteX97" fmla="*/ 3044242 w 11584247"/>
              <a:gd name="connsiteY97" fmla="*/ 738181 h 851161"/>
              <a:gd name="connsiteX98" fmla="*/ 2975529 w 11584247"/>
              <a:gd name="connsiteY98" fmla="*/ 720730 h 851161"/>
              <a:gd name="connsiteX99" fmla="*/ 2868812 w 11584247"/>
              <a:gd name="connsiteY99" fmla="*/ 709829 h 851161"/>
              <a:gd name="connsiteX100" fmla="*/ 2836257 w 11584247"/>
              <a:gd name="connsiteY100" fmla="*/ 703641 h 851161"/>
              <a:gd name="connsiteX101" fmla="*/ 2504472 w 11584247"/>
              <a:gd name="connsiteY101" fmla="*/ 654196 h 851161"/>
              <a:gd name="connsiteX102" fmla="*/ 2323450 w 11584247"/>
              <a:gd name="connsiteY102" fmla="*/ 692063 h 851161"/>
              <a:gd name="connsiteX103" fmla="*/ 2047386 w 11584247"/>
              <a:gd name="connsiteY103" fmla="*/ 669854 h 851161"/>
              <a:gd name="connsiteX104" fmla="*/ 2014871 w 11584247"/>
              <a:gd name="connsiteY104" fmla="*/ 671556 h 851161"/>
              <a:gd name="connsiteX105" fmla="*/ 1961527 w 11584247"/>
              <a:gd name="connsiteY105" fmla="*/ 678730 h 851161"/>
              <a:gd name="connsiteX106" fmla="*/ 1878931 w 11584247"/>
              <a:gd name="connsiteY106" fmla="*/ 661482 h 851161"/>
              <a:gd name="connsiteX107" fmla="*/ 1713886 w 11584247"/>
              <a:gd name="connsiteY107" fmla="*/ 668713 h 851161"/>
              <a:gd name="connsiteX108" fmla="*/ 1434049 w 11584247"/>
              <a:gd name="connsiteY108" fmla="*/ 595668 h 851161"/>
              <a:gd name="connsiteX109" fmla="*/ 1177354 w 11584247"/>
              <a:gd name="connsiteY109" fmla="*/ 614359 h 851161"/>
              <a:gd name="connsiteX110" fmla="*/ 1088947 w 11584247"/>
              <a:gd name="connsiteY110" fmla="*/ 617056 h 851161"/>
              <a:gd name="connsiteX111" fmla="*/ 998946 w 11584247"/>
              <a:gd name="connsiteY111" fmla="*/ 688407 h 851161"/>
              <a:gd name="connsiteX112" fmla="*/ 775514 w 11584247"/>
              <a:gd name="connsiteY112" fmla="*/ 737451 h 851161"/>
              <a:gd name="connsiteX113" fmla="*/ 603494 w 11584247"/>
              <a:gd name="connsiteY113" fmla="*/ 710500 h 851161"/>
              <a:gd name="connsiteX114" fmla="*/ 564233 w 11584247"/>
              <a:gd name="connsiteY114" fmla="*/ 721324 h 851161"/>
              <a:gd name="connsiteX115" fmla="*/ 511527 w 11584247"/>
              <a:gd name="connsiteY115" fmla="*/ 744248 h 851161"/>
              <a:gd name="connsiteX116" fmla="*/ 337049 w 11584247"/>
              <a:gd name="connsiteY116" fmla="*/ 755307 h 851161"/>
              <a:gd name="connsiteX117" fmla="*/ 218766 w 11584247"/>
              <a:gd name="connsiteY117" fmla="*/ 732207 h 851161"/>
              <a:gd name="connsiteX118" fmla="*/ 104041 w 11584247"/>
              <a:gd name="connsiteY118" fmla="*/ 738210 h 851161"/>
              <a:gd name="connsiteX119" fmla="*/ 15455 w 11584247"/>
              <a:gd name="connsiteY119" fmla="*/ 751614 h 851161"/>
              <a:gd name="connsiteX120" fmla="*/ 0 w 11584247"/>
              <a:gd name="connsiteY120" fmla="*/ 741620 h 851161"/>
              <a:gd name="connsiteX121" fmla="*/ 0 w 11584247"/>
              <a:gd name="connsiteY121"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83439 w 11584247"/>
              <a:gd name="connsiteY36" fmla="*/ 626299 h 851161"/>
              <a:gd name="connsiteX37" fmla="*/ 7721280 w 11584247"/>
              <a:gd name="connsiteY37" fmla="*/ 690417 h 851161"/>
              <a:gd name="connsiteX38" fmla="*/ 7691368 w 11584247"/>
              <a:gd name="connsiteY38" fmla="*/ 691272 h 851161"/>
              <a:gd name="connsiteX39" fmla="*/ 7683053 w 11584247"/>
              <a:gd name="connsiteY39" fmla="*/ 688814 h 851161"/>
              <a:gd name="connsiteX40" fmla="*/ 7670993 w 11584247"/>
              <a:gd name="connsiteY40" fmla="*/ 688775 h 851161"/>
              <a:gd name="connsiteX41" fmla="*/ 7670712 w 11584247"/>
              <a:gd name="connsiteY41" fmla="*/ 689306 h 851161"/>
              <a:gd name="connsiteX42" fmla="*/ 7659383 w 11584247"/>
              <a:gd name="connsiteY42" fmla="*/ 688227 h 851161"/>
              <a:gd name="connsiteX43" fmla="*/ 7603754 w 11584247"/>
              <a:gd name="connsiteY43" fmla="*/ 676226 h 851161"/>
              <a:gd name="connsiteX44" fmla="*/ 7532285 w 11584247"/>
              <a:gd name="connsiteY44" fmla="*/ 726440 h 851161"/>
              <a:gd name="connsiteX45" fmla="*/ 7502351 w 11584247"/>
              <a:gd name="connsiteY45" fmla="*/ 735020 h 851161"/>
              <a:gd name="connsiteX46" fmla="*/ 7486452 w 11584247"/>
              <a:gd name="connsiteY46" fmla="*/ 742445 h 851161"/>
              <a:gd name="connsiteX47" fmla="*/ 7432183 w 11584247"/>
              <a:gd name="connsiteY47" fmla="*/ 732969 h 851161"/>
              <a:gd name="connsiteX48" fmla="*/ 7425231 w 11584247"/>
              <a:gd name="connsiteY48" fmla="*/ 735688 h 851161"/>
              <a:gd name="connsiteX49" fmla="*/ 7390298 w 11584247"/>
              <a:gd name="connsiteY49" fmla="*/ 722535 h 851161"/>
              <a:gd name="connsiteX50" fmla="*/ 7372339 w 11584247"/>
              <a:gd name="connsiteY50" fmla="*/ 718662 h 851161"/>
              <a:gd name="connsiteX51" fmla="*/ 7367083 w 11584247"/>
              <a:gd name="connsiteY51" fmla="*/ 711540 h 851161"/>
              <a:gd name="connsiteX52" fmla="*/ 7340667 w 11584247"/>
              <a:gd name="connsiteY52" fmla="*/ 708883 h 851161"/>
              <a:gd name="connsiteX53" fmla="*/ 7337703 w 11584247"/>
              <a:gd name="connsiteY53" fmla="*/ 710851 h 851161"/>
              <a:gd name="connsiteX54" fmla="*/ 7315659 w 11584247"/>
              <a:gd name="connsiteY54" fmla="*/ 700203 h 851161"/>
              <a:gd name="connsiteX55" fmla="*/ 7296872 w 11584247"/>
              <a:gd name="connsiteY55" fmla="*/ 681057 h 851161"/>
              <a:gd name="connsiteX56" fmla="*/ 7073219 w 11584247"/>
              <a:gd name="connsiteY56" fmla="*/ 690480 h 851161"/>
              <a:gd name="connsiteX57" fmla="*/ 6877450 w 11584247"/>
              <a:gd name="connsiteY57" fmla="*/ 609704 h 851161"/>
              <a:gd name="connsiteX58" fmla="*/ 6756132 w 11584247"/>
              <a:gd name="connsiteY58" fmla="*/ 617104 h 851161"/>
              <a:gd name="connsiteX59" fmla="*/ 6414326 w 11584247"/>
              <a:gd name="connsiteY59" fmla="*/ 637792 h 851161"/>
              <a:gd name="connsiteX60" fmla="*/ 6337636 w 11584247"/>
              <a:gd name="connsiteY60" fmla="*/ 651977 h 851161"/>
              <a:gd name="connsiteX61" fmla="*/ 6268828 w 11584247"/>
              <a:gd name="connsiteY61" fmla="*/ 622080 h 851161"/>
              <a:gd name="connsiteX62" fmla="*/ 6241133 w 11584247"/>
              <a:gd name="connsiteY62" fmla="*/ 637096 h 851161"/>
              <a:gd name="connsiteX63" fmla="*/ 6236372 w 11584247"/>
              <a:gd name="connsiteY63" fmla="*/ 640150 h 851161"/>
              <a:gd name="connsiteX64" fmla="*/ 6217005 w 11584247"/>
              <a:gd name="connsiteY64" fmla="*/ 642256 h 851161"/>
              <a:gd name="connsiteX65" fmla="*/ 6211934 w 11584247"/>
              <a:gd name="connsiteY65" fmla="*/ 655497 h 851161"/>
              <a:gd name="connsiteX66" fmla="*/ 6183064 w 11584247"/>
              <a:gd name="connsiteY66" fmla="*/ 667728 h 851161"/>
              <a:gd name="connsiteX67" fmla="*/ 6147308 w 11584247"/>
              <a:gd name="connsiteY67" fmla="*/ 668073 h 851161"/>
              <a:gd name="connsiteX68" fmla="*/ 5977154 w 11584247"/>
              <a:gd name="connsiteY68" fmla="*/ 655579 h 851161"/>
              <a:gd name="connsiteX69" fmla="*/ 5875486 w 11584247"/>
              <a:gd name="connsiteY69" fmla="*/ 656164 h 851161"/>
              <a:gd name="connsiteX70" fmla="*/ 5837074 w 11584247"/>
              <a:gd name="connsiteY70" fmla="*/ 669047 h 851161"/>
              <a:gd name="connsiteX71" fmla="*/ 5783293 w 11584247"/>
              <a:gd name="connsiteY71" fmla="*/ 678526 h 851161"/>
              <a:gd name="connsiteX72" fmla="*/ 5673851 w 11584247"/>
              <a:gd name="connsiteY72" fmla="*/ 675677 h 851161"/>
              <a:gd name="connsiteX73" fmla="*/ 5467137 w 11584247"/>
              <a:gd name="connsiteY73" fmla="*/ 683142 h 851161"/>
              <a:gd name="connsiteX74" fmla="*/ 5459069 w 11584247"/>
              <a:gd name="connsiteY74" fmla="*/ 641319 h 851161"/>
              <a:gd name="connsiteX75" fmla="*/ 5365377 w 11584247"/>
              <a:gd name="connsiteY75" fmla="*/ 639724 h 851161"/>
              <a:gd name="connsiteX76" fmla="*/ 5168758 w 11584247"/>
              <a:gd name="connsiteY76" fmla="*/ 620360 h 851161"/>
              <a:gd name="connsiteX77" fmla="*/ 5043093 w 11584247"/>
              <a:gd name="connsiteY77" fmla="*/ 619043 h 851161"/>
              <a:gd name="connsiteX78" fmla="*/ 4998604 w 11584247"/>
              <a:gd name="connsiteY78" fmla="*/ 629087 h 851161"/>
              <a:gd name="connsiteX79" fmla="*/ 4924058 w 11584247"/>
              <a:gd name="connsiteY79" fmla="*/ 645263 h 851161"/>
              <a:gd name="connsiteX80" fmla="*/ 4868616 w 11584247"/>
              <a:gd name="connsiteY80" fmla="*/ 683240 h 851161"/>
              <a:gd name="connsiteX81" fmla="*/ 4806175 w 11584247"/>
              <a:gd name="connsiteY81" fmla="*/ 686507 h 851161"/>
              <a:gd name="connsiteX82" fmla="*/ 4791312 w 11584247"/>
              <a:gd name="connsiteY82" fmla="*/ 653788 h 851161"/>
              <a:gd name="connsiteX83" fmla="*/ 4724634 w 11584247"/>
              <a:gd name="connsiteY83" fmla="*/ 668150 h 851161"/>
              <a:gd name="connsiteX84" fmla="*/ 4623526 w 11584247"/>
              <a:gd name="connsiteY84" fmla="*/ 693607 h 851161"/>
              <a:gd name="connsiteX85" fmla="*/ 4565119 w 11584247"/>
              <a:gd name="connsiteY85" fmla="*/ 699644 h 851161"/>
              <a:gd name="connsiteX86" fmla="*/ 4405682 w 11584247"/>
              <a:gd name="connsiteY86" fmla="*/ 725524 h 851161"/>
              <a:gd name="connsiteX87" fmla="*/ 4238717 w 11584247"/>
              <a:gd name="connsiteY87" fmla="*/ 780637 h 851161"/>
              <a:gd name="connsiteX88" fmla="*/ 4020693 w 11584247"/>
              <a:gd name="connsiteY88" fmla="*/ 841422 h 851161"/>
              <a:gd name="connsiteX89" fmla="*/ 3998789 w 11584247"/>
              <a:gd name="connsiteY89" fmla="*/ 851161 h 851161"/>
              <a:gd name="connsiteX90" fmla="*/ 3968135 w 11584247"/>
              <a:gd name="connsiteY90" fmla="*/ 845925 h 851161"/>
              <a:gd name="connsiteX91" fmla="*/ 3845234 w 11584247"/>
              <a:gd name="connsiteY91" fmla="*/ 823068 h 851161"/>
              <a:gd name="connsiteX92" fmla="*/ 3748200 w 11584247"/>
              <a:gd name="connsiteY92" fmla="*/ 788335 h 851161"/>
              <a:gd name="connsiteX93" fmla="*/ 3665369 w 11584247"/>
              <a:gd name="connsiteY93" fmla="*/ 785906 h 851161"/>
              <a:gd name="connsiteX94" fmla="*/ 3434444 w 11584247"/>
              <a:gd name="connsiteY94" fmla="*/ 760907 h 851161"/>
              <a:gd name="connsiteX95" fmla="*/ 3298790 w 11584247"/>
              <a:gd name="connsiteY95" fmla="*/ 755716 h 851161"/>
              <a:gd name="connsiteX96" fmla="*/ 3044242 w 11584247"/>
              <a:gd name="connsiteY96" fmla="*/ 738181 h 851161"/>
              <a:gd name="connsiteX97" fmla="*/ 2975529 w 11584247"/>
              <a:gd name="connsiteY97" fmla="*/ 720730 h 851161"/>
              <a:gd name="connsiteX98" fmla="*/ 2868812 w 11584247"/>
              <a:gd name="connsiteY98" fmla="*/ 709829 h 851161"/>
              <a:gd name="connsiteX99" fmla="*/ 2836257 w 11584247"/>
              <a:gd name="connsiteY99" fmla="*/ 703641 h 851161"/>
              <a:gd name="connsiteX100" fmla="*/ 2504472 w 11584247"/>
              <a:gd name="connsiteY100" fmla="*/ 654196 h 851161"/>
              <a:gd name="connsiteX101" fmla="*/ 2323450 w 11584247"/>
              <a:gd name="connsiteY101" fmla="*/ 692063 h 851161"/>
              <a:gd name="connsiteX102" fmla="*/ 2047386 w 11584247"/>
              <a:gd name="connsiteY102" fmla="*/ 669854 h 851161"/>
              <a:gd name="connsiteX103" fmla="*/ 2014871 w 11584247"/>
              <a:gd name="connsiteY103" fmla="*/ 671556 h 851161"/>
              <a:gd name="connsiteX104" fmla="*/ 1961527 w 11584247"/>
              <a:gd name="connsiteY104" fmla="*/ 678730 h 851161"/>
              <a:gd name="connsiteX105" fmla="*/ 1878931 w 11584247"/>
              <a:gd name="connsiteY105" fmla="*/ 661482 h 851161"/>
              <a:gd name="connsiteX106" fmla="*/ 1713886 w 11584247"/>
              <a:gd name="connsiteY106" fmla="*/ 668713 h 851161"/>
              <a:gd name="connsiteX107" fmla="*/ 1434049 w 11584247"/>
              <a:gd name="connsiteY107" fmla="*/ 595668 h 851161"/>
              <a:gd name="connsiteX108" fmla="*/ 1177354 w 11584247"/>
              <a:gd name="connsiteY108" fmla="*/ 614359 h 851161"/>
              <a:gd name="connsiteX109" fmla="*/ 1088947 w 11584247"/>
              <a:gd name="connsiteY109" fmla="*/ 617056 h 851161"/>
              <a:gd name="connsiteX110" fmla="*/ 998946 w 11584247"/>
              <a:gd name="connsiteY110" fmla="*/ 688407 h 851161"/>
              <a:gd name="connsiteX111" fmla="*/ 775514 w 11584247"/>
              <a:gd name="connsiteY111" fmla="*/ 737451 h 851161"/>
              <a:gd name="connsiteX112" fmla="*/ 603494 w 11584247"/>
              <a:gd name="connsiteY112" fmla="*/ 710500 h 851161"/>
              <a:gd name="connsiteX113" fmla="*/ 564233 w 11584247"/>
              <a:gd name="connsiteY113" fmla="*/ 721324 h 851161"/>
              <a:gd name="connsiteX114" fmla="*/ 511527 w 11584247"/>
              <a:gd name="connsiteY114" fmla="*/ 744248 h 851161"/>
              <a:gd name="connsiteX115" fmla="*/ 337049 w 11584247"/>
              <a:gd name="connsiteY115" fmla="*/ 755307 h 851161"/>
              <a:gd name="connsiteX116" fmla="*/ 218766 w 11584247"/>
              <a:gd name="connsiteY116" fmla="*/ 732207 h 851161"/>
              <a:gd name="connsiteX117" fmla="*/ 104041 w 11584247"/>
              <a:gd name="connsiteY117" fmla="*/ 738210 h 851161"/>
              <a:gd name="connsiteX118" fmla="*/ 15455 w 11584247"/>
              <a:gd name="connsiteY118" fmla="*/ 751614 h 851161"/>
              <a:gd name="connsiteX119" fmla="*/ 0 w 11584247"/>
              <a:gd name="connsiteY119" fmla="*/ 741620 h 851161"/>
              <a:gd name="connsiteX120" fmla="*/ 0 w 11584247"/>
              <a:gd name="connsiteY120"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96872 w 11584247"/>
              <a:gd name="connsiteY54" fmla="*/ 681057 h 851161"/>
              <a:gd name="connsiteX55" fmla="*/ 7073219 w 11584247"/>
              <a:gd name="connsiteY55" fmla="*/ 690480 h 851161"/>
              <a:gd name="connsiteX56" fmla="*/ 6877450 w 11584247"/>
              <a:gd name="connsiteY56" fmla="*/ 609704 h 851161"/>
              <a:gd name="connsiteX57" fmla="*/ 6756132 w 11584247"/>
              <a:gd name="connsiteY57" fmla="*/ 617104 h 851161"/>
              <a:gd name="connsiteX58" fmla="*/ 6414326 w 11584247"/>
              <a:gd name="connsiteY58" fmla="*/ 637792 h 851161"/>
              <a:gd name="connsiteX59" fmla="*/ 6337636 w 11584247"/>
              <a:gd name="connsiteY59" fmla="*/ 651977 h 851161"/>
              <a:gd name="connsiteX60" fmla="*/ 6268828 w 11584247"/>
              <a:gd name="connsiteY60" fmla="*/ 622080 h 851161"/>
              <a:gd name="connsiteX61" fmla="*/ 6241133 w 11584247"/>
              <a:gd name="connsiteY61" fmla="*/ 637096 h 851161"/>
              <a:gd name="connsiteX62" fmla="*/ 6236372 w 11584247"/>
              <a:gd name="connsiteY62" fmla="*/ 640150 h 851161"/>
              <a:gd name="connsiteX63" fmla="*/ 6217005 w 11584247"/>
              <a:gd name="connsiteY63" fmla="*/ 642256 h 851161"/>
              <a:gd name="connsiteX64" fmla="*/ 6211934 w 11584247"/>
              <a:gd name="connsiteY64" fmla="*/ 655497 h 851161"/>
              <a:gd name="connsiteX65" fmla="*/ 6183064 w 11584247"/>
              <a:gd name="connsiteY65" fmla="*/ 667728 h 851161"/>
              <a:gd name="connsiteX66" fmla="*/ 6147308 w 11584247"/>
              <a:gd name="connsiteY66" fmla="*/ 668073 h 851161"/>
              <a:gd name="connsiteX67" fmla="*/ 5977154 w 11584247"/>
              <a:gd name="connsiteY67" fmla="*/ 655579 h 851161"/>
              <a:gd name="connsiteX68" fmla="*/ 5875486 w 11584247"/>
              <a:gd name="connsiteY68" fmla="*/ 656164 h 851161"/>
              <a:gd name="connsiteX69" fmla="*/ 5837074 w 11584247"/>
              <a:gd name="connsiteY69" fmla="*/ 669047 h 851161"/>
              <a:gd name="connsiteX70" fmla="*/ 5783293 w 11584247"/>
              <a:gd name="connsiteY70" fmla="*/ 678526 h 851161"/>
              <a:gd name="connsiteX71" fmla="*/ 5673851 w 11584247"/>
              <a:gd name="connsiteY71" fmla="*/ 675677 h 851161"/>
              <a:gd name="connsiteX72" fmla="*/ 5467137 w 11584247"/>
              <a:gd name="connsiteY72" fmla="*/ 683142 h 851161"/>
              <a:gd name="connsiteX73" fmla="*/ 5459069 w 11584247"/>
              <a:gd name="connsiteY73" fmla="*/ 641319 h 851161"/>
              <a:gd name="connsiteX74" fmla="*/ 5365377 w 11584247"/>
              <a:gd name="connsiteY74" fmla="*/ 639724 h 851161"/>
              <a:gd name="connsiteX75" fmla="*/ 5168758 w 11584247"/>
              <a:gd name="connsiteY75" fmla="*/ 620360 h 851161"/>
              <a:gd name="connsiteX76" fmla="*/ 5043093 w 11584247"/>
              <a:gd name="connsiteY76" fmla="*/ 619043 h 851161"/>
              <a:gd name="connsiteX77" fmla="*/ 4998604 w 11584247"/>
              <a:gd name="connsiteY77" fmla="*/ 629087 h 851161"/>
              <a:gd name="connsiteX78" fmla="*/ 4924058 w 11584247"/>
              <a:gd name="connsiteY78" fmla="*/ 645263 h 851161"/>
              <a:gd name="connsiteX79" fmla="*/ 4868616 w 11584247"/>
              <a:gd name="connsiteY79" fmla="*/ 683240 h 851161"/>
              <a:gd name="connsiteX80" fmla="*/ 4806175 w 11584247"/>
              <a:gd name="connsiteY80" fmla="*/ 686507 h 851161"/>
              <a:gd name="connsiteX81" fmla="*/ 4791312 w 11584247"/>
              <a:gd name="connsiteY81" fmla="*/ 653788 h 851161"/>
              <a:gd name="connsiteX82" fmla="*/ 4724634 w 11584247"/>
              <a:gd name="connsiteY82" fmla="*/ 668150 h 851161"/>
              <a:gd name="connsiteX83" fmla="*/ 4623526 w 11584247"/>
              <a:gd name="connsiteY83" fmla="*/ 693607 h 851161"/>
              <a:gd name="connsiteX84" fmla="*/ 4565119 w 11584247"/>
              <a:gd name="connsiteY84" fmla="*/ 699644 h 851161"/>
              <a:gd name="connsiteX85" fmla="*/ 4405682 w 11584247"/>
              <a:gd name="connsiteY85" fmla="*/ 725524 h 851161"/>
              <a:gd name="connsiteX86" fmla="*/ 4238717 w 11584247"/>
              <a:gd name="connsiteY86" fmla="*/ 780637 h 851161"/>
              <a:gd name="connsiteX87" fmla="*/ 4020693 w 11584247"/>
              <a:gd name="connsiteY87" fmla="*/ 841422 h 851161"/>
              <a:gd name="connsiteX88" fmla="*/ 3998789 w 11584247"/>
              <a:gd name="connsiteY88" fmla="*/ 851161 h 851161"/>
              <a:gd name="connsiteX89" fmla="*/ 3968135 w 11584247"/>
              <a:gd name="connsiteY89" fmla="*/ 845925 h 851161"/>
              <a:gd name="connsiteX90" fmla="*/ 3845234 w 11584247"/>
              <a:gd name="connsiteY90" fmla="*/ 823068 h 851161"/>
              <a:gd name="connsiteX91" fmla="*/ 3748200 w 11584247"/>
              <a:gd name="connsiteY91" fmla="*/ 788335 h 851161"/>
              <a:gd name="connsiteX92" fmla="*/ 3665369 w 11584247"/>
              <a:gd name="connsiteY92" fmla="*/ 785906 h 851161"/>
              <a:gd name="connsiteX93" fmla="*/ 3434444 w 11584247"/>
              <a:gd name="connsiteY93" fmla="*/ 760907 h 851161"/>
              <a:gd name="connsiteX94" fmla="*/ 3298790 w 11584247"/>
              <a:gd name="connsiteY94" fmla="*/ 755716 h 851161"/>
              <a:gd name="connsiteX95" fmla="*/ 3044242 w 11584247"/>
              <a:gd name="connsiteY95" fmla="*/ 738181 h 851161"/>
              <a:gd name="connsiteX96" fmla="*/ 2975529 w 11584247"/>
              <a:gd name="connsiteY96" fmla="*/ 720730 h 851161"/>
              <a:gd name="connsiteX97" fmla="*/ 2868812 w 11584247"/>
              <a:gd name="connsiteY97" fmla="*/ 709829 h 851161"/>
              <a:gd name="connsiteX98" fmla="*/ 2836257 w 11584247"/>
              <a:gd name="connsiteY98" fmla="*/ 703641 h 851161"/>
              <a:gd name="connsiteX99" fmla="*/ 2504472 w 11584247"/>
              <a:gd name="connsiteY99" fmla="*/ 654196 h 851161"/>
              <a:gd name="connsiteX100" fmla="*/ 2323450 w 11584247"/>
              <a:gd name="connsiteY100" fmla="*/ 692063 h 851161"/>
              <a:gd name="connsiteX101" fmla="*/ 2047386 w 11584247"/>
              <a:gd name="connsiteY101" fmla="*/ 669854 h 851161"/>
              <a:gd name="connsiteX102" fmla="*/ 2014871 w 11584247"/>
              <a:gd name="connsiteY102" fmla="*/ 671556 h 851161"/>
              <a:gd name="connsiteX103" fmla="*/ 1961527 w 11584247"/>
              <a:gd name="connsiteY103" fmla="*/ 678730 h 851161"/>
              <a:gd name="connsiteX104" fmla="*/ 1878931 w 11584247"/>
              <a:gd name="connsiteY104" fmla="*/ 661482 h 851161"/>
              <a:gd name="connsiteX105" fmla="*/ 1713886 w 11584247"/>
              <a:gd name="connsiteY105" fmla="*/ 668713 h 851161"/>
              <a:gd name="connsiteX106" fmla="*/ 1434049 w 11584247"/>
              <a:gd name="connsiteY106" fmla="*/ 595668 h 851161"/>
              <a:gd name="connsiteX107" fmla="*/ 1177354 w 11584247"/>
              <a:gd name="connsiteY107" fmla="*/ 614359 h 851161"/>
              <a:gd name="connsiteX108" fmla="*/ 1088947 w 11584247"/>
              <a:gd name="connsiteY108" fmla="*/ 617056 h 851161"/>
              <a:gd name="connsiteX109" fmla="*/ 998946 w 11584247"/>
              <a:gd name="connsiteY109" fmla="*/ 688407 h 851161"/>
              <a:gd name="connsiteX110" fmla="*/ 775514 w 11584247"/>
              <a:gd name="connsiteY110" fmla="*/ 737451 h 851161"/>
              <a:gd name="connsiteX111" fmla="*/ 603494 w 11584247"/>
              <a:gd name="connsiteY111" fmla="*/ 710500 h 851161"/>
              <a:gd name="connsiteX112" fmla="*/ 564233 w 11584247"/>
              <a:gd name="connsiteY112" fmla="*/ 721324 h 851161"/>
              <a:gd name="connsiteX113" fmla="*/ 511527 w 11584247"/>
              <a:gd name="connsiteY113" fmla="*/ 744248 h 851161"/>
              <a:gd name="connsiteX114" fmla="*/ 337049 w 11584247"/>
              <a:gd name="connsiteY114" fmla="*/ 755307 h 851161"/>
              <a:gd name="connsiteX115" fmla="*/ 218766 w 11584247"/>
              <a:gd name="connsiteY115" fmla="*/ 732207 h 851161"/>
              <a:gd name="connsiteX116" fmla="*/ 104041 w 11584247"/>
              <a:gd name="connsiteY116" fmla="*/ 738210 h 851161"/>
              <a:gd name="connsiteX117" fmla="*/ 15455 w 11584247"/>
              <a:gd name="connsiteY117" fmla="*/ 751614 h 851161"/>
              <a:gd name="connsiteX118" fmla="*/ 0 w 11584247"/>
              <a:gd name="connsiteY118" fmla="*/ 741620 h 851161"/>
              <a:gd name="connsiteX119" fmla="*/ 0 w 11584247"/>
              <a:gd name="connsiteY119"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96872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564233 w 11584247"/>
              <a:gd name="connsiteY111" fmla="*/ 721324 h 851161"/>
              <a:gd name="connsiteX112" fmla="*/ 511527 w 11584247"/>
              <a:gd name="connsiteY112" fmla="*/ 744248 h 851161"/>
              <a:gd name="connsiteX113" fmla="*/ 337049 w 11584247"/>
              <a:gd name="connsiteY113" fmla="*/ 755307 h 851161"/>
              <a:gd name="connsiteX114" fmla="*/ 218766 w 11584247"/>
              <a:gd name="connsiteY114" fmla="*/ 732207 h 851161"/>
              <a:gd name="connsiteX115" fmla="*/ 104041 w 11584247"/>
              <a:gd name="connsiteY115" fmla="*/ 738210 h 851161"/>
              <a:gd name="connsiteX116" fmla="*/ 15455 w 11584247"/>
              <a:gd name="connsiteY116" fmla="*/ 751614 h 851161"/>
              <a:gd name="connsiteX117" fmla="*/ 0 w 11584247"/>
              <a:gd name="connsiteY117" fmla="*/ 741620 h 851161"/>
              <a:gd name="connsiteX118" fmla="*/ 0 w 11584247"/>
              <a:gd name="connsiteY11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564233 w 11584247"/>
              <a:gd name="connsiteY111" fmla="*/ 721324 h 851161"/>
              <a:gd name="connsiteX112" fmla="*/ 511527 w 11584247"/>
              <a:gd name="connsiteY112" fmla="*/ 744248 h 851161"/>
              <a:gd name="connsiteX113" fmla="*/ 337049 w 11584247"/>
              <a:gd name="connsiteY113" fmla="*/ 755307 h 851161"/>
              <a:gd name="connsiteX114" fmla="*/ 218766 w 11584247"/>
              <a:gd name="connsiteY114" fmla="*/ 732207 h 851161"/>
              <a:gd name="connsiteX115" fmla="*/ 104041 w 11584247"/>
              <a:gd name="connsiteY115" fmla="*/ 738210 h 851161"/>
              <a:gd name="connsiteX116" fmla="*/ 15455 w 11584247"/>
              <a:gd name="connsiteY116" fmla="*/ 751614 h 851161"/>
              <a:gd name="connsiteX117" fmla="*/ 0 w 11584247"/>
              <a:gd name="connsiteY117" fmla="*/ 741620 h 851161"/>
              <a:gd name="connsiteX118" fmla="*/ 0 w 11584247"/>
              <a:gd name="connsiteY11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564233 w 11584247"/>
              <a:gd name="connsiteY111" fmla="*/ 721324 h 851161"/>
              <a:gd name="connsiteX112" fmla="*/ 511527 w 11584247"/>
              <a:gd name="connsiteY112" fmla="*/ 744248 h 851161"/>
              <a:gd name="connsiteX113" fmla="*/ 337049 w 11584247"/>
              <a:gd name="connsiteY113" fmla="*/ 755307 h 851161"/>
              <a:gd name="connsiteX114" fmla="*/ 218766 w 11584247"/>
              <a:gd name="connsiteY114" fmla="*/ 732207 h 851161"/>
              <a:gd name="connsiteX115" fmla="*/ 104041 w 11584247"/>
              <a:gd name="connsiteY115" fmla="*/ 738210 h 851161"/>
              <a:gd name="connsiteX116" fmla="*/ 15455 w 11584247"/>
              <a:gd name="connsiteY116" fmla="*/ 751614 h 851161"/>
              <a:gd name="connsiteX117" fmla="*/ 0 w 11584247"/>
              <a:gd name="connsiteY117" fmla="*/ 741620 h 851161"/>
              <a:gd name="connsiteX118" fmla="*/ 0 w 11584247"/>
              <a:gd name="connsiteY11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564233 w 11584247"/>
              <a:gd name="connsiteY111" fmla="*/ 721324 h 851161"/>
              <a:gd name="connsiteX112" fmla="*/ 511527 w 11584247"/>
              <a:gd name="connsiteY112" fmla="*/ 744248 h 851161"/>
              <a:gd name="connsiteX113" fmla="*/ 337049 w 11584247"/>
              <a:gd name="connsiteY113" fmla="*/ 755307 h 851161"/>
              <a:gd name="connsiteX114" fmla="*/ 218766 w 11584247"/>
              <a:gd name="connsiteY114" fmla="*/ 732207 h 851161"/>
              <a:gd name="connsiteX115" fmla="*/ 104041 w 11584247"/>
              <a:gd name="connsiteY115" fmla="*/ 738210 h 851161"/>
              <a:gd name="connsiteX116" fmla="*/ 15455 w 11584247"/>
              <a:gd name="connsiteY116" fmla="*/ 751614 h 851161"/>
              <a:gd name="connsiteX117" fmla="*/ 0 w 11584247"/>
              <a:gd name="connsiteY117" fmla="*/ 741620 h 851161"/>
              <a:gd name="connsiteX118" fmla="*/ 0 w 11584247"/>
              <a:gd name="connsiteY11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564233 w 11584247"/>
              <a:gd name="connsiteY111" fmla="*/ 721324 h 851161"/>
              <a:gd name="connsiteX112" fmla="*/ 511527 w 11584247"/>
              <a:gd name="connsiteY112" fmla="*/ 744248 h 851161"/>
              <a:gd name="connsiteX113" fmla="*/ 337049 w 11584247"/>
              <a:gd name="connsiteY113" fmla="*/ 755307 h 851161"/>
              <a:gd name="connsiteX114" fmla="*/ 104041 w 11584247"/>
              <a:gd name="connsiteY114" fmla="*/ 738210 h 851161"/>
              <a:gd name="connsiteX115" fmla="*/ 15455 w 11584247"/>
              <a:gd name="connsiteY115" fmla="*/ 751614 h 851161"/>
              <a:gd name="connsiteX116" fmla="*/ 0 w 11584247"/>
              <a:gd name="connsiteY116" fmla="*/ 741620 h 851161"/>
              <a:gd name="connsiteX117" fmla="*/ 0 w 11584247"/>
              <a:gd name="connsiteY117"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564233 w 11584247"/>
              <a:gd name="connsiteY111" fmla="*/ 721324 h 851161"/>
              <a:gd name="connsiteX112" fmla="*/ 460115 w 11584247"/>
              <a:gd name="connsiteY112" fmla="*/ 736903 h 851161"/>
              <a:gd name="connsiteX113" fmla="*/ 337049 w 11584247"/>
              <a:gd name="connsiteY113" fmla="*/ 755307 h 851161"/>
              <a:gd name="connsiteX114" fmla="*/ 104041 w 11584247"/>
              <a:gd name="connsiteY114" fmla="*/ 738210 h 851161"/>
              <a:gd name="connsiteX115" fmla="*/ 15455 w 11584247"/>
              <a:gd name="connsiteY115" fmla="*/ 751614 h 851161"/>
              <a:gd name="connsiteX116" fmla="*/ 0 w 11584247"/>
              <a:gd name="connsiteY116" fmla="*/ 741620 h 851161"/>
              <a:gd name="connsiteX117" fmla="*/ 0 w 11584247"/>
              <a:gd name="connsiteY117"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460115 w 11584247"/>
              <a:gd name="connsiteY111" fmla="*/ 736903 h 851161"/>
              <a:gd name="connsiteX112" fmla="*/ 337049 w 11584247"/>
              <a:gd name="connsiteY112" fmla="*/ 755307 h 851161"/>
              <a:gd name="connsiteX113" fmla="*/ 104041 w 11584247"/>
              <a:gd name="connsiteY113" fmla="*/ 738210 h 851161"/>
              <a:gd name="connsiteX114" fmla="*/ 15455 w 11584247"/>
              <a:gd name="connsiteY114" fmla="*/ 751614 h 851161"/>
              <a:gd name="connsiteX115" fmla="*/ 0 w 11584247"/>
              <a:gd name="connsiteY115" fmla="*/ 741620 h 851161"/>
              <a:gd name="connsiteX116" fmla="*/ 0 w 11584247"/>
              <a:gd name="connsiteY11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460115 w 11584247"/>
              <a:gd name="connsiteY111" fmla="*/ 736903 h 851161"/>
              <a:gd name="connsiteX112" fmla="*/ 344393 w 11584247"/>
              <a:gd name="connsiteY112" fmla="*/ 725929 h 851161"/>
              <a:gd name="connsiteX113" fmla="*/ 104041 w 11584247"/>
              <a:gd name="connsiteY113" fmla="*/ 738210 h 851161"/>
              <a:gd name="connsiteX114" fmla="*/ 15455 w 11584247"/>
              <a:gd name="connsiteY114" fmla="*/ 751614 h 851161"/>
              <a:gd name="connsiteX115" fmla="*/ 0 w 11584247"/>
              <a:gd name="connsiteY115" fmla="*/ 741620 h 851161"/>
              <a:gd name="connsiteX116" fmla="*/ 0 w 11584247"/>
              <a:gd name="connsiteY11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460115 w 11584247"/>
              <a:gd name="connsiteY111" fmla="*/ 736903 h 851161"/>
              <a:gd name="connsiteX112" fmla="*/ 344393 w 11584247"/>
              <a:gd name="connsiteY112" fmla="*/ 725929 h 851161"/>
              <a:gd name="connsiteX113" fmla="*/ 104041 w 11584247"/>
              <a:gd name="connsiteY113" fmla="*/ 738210 h 851161"/>
              <a:gd name="connsiteX114" fmla="*/ 15455 w 11584247"/>
              <a:gd name="connsiteY114" fmla="*/ 751614 h 851161"/>
              <a:gd name="connsiteX115" fmla="*/ 0 w 11584247"/>
              <a:gd name="connsiteY115" fmla="*/ 741620 h 851161"/>
              <a:gd name="connsiteX116" fmla="*/ 0 w 11584247"/>
              <a:gd name="connsiteY11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460115 w 11584247"/>
              <a:gd name="connsiteY111" fmla="*/ 736903 h 851161"/>
              <a:gd name="connsiteX112" fmla="*/ 344393 w 11584247"/>
              <a:gd name="connsiteY112" fmla="*/ 725929 h 851161"/>
              <a:gd name="connsiteX113" fmla="*/ 104041 w 11584247"/>
              <a:gd name="connsiteY113" fmla="*/ 738210 h 851161"/>
              <a:gd name="connsiteX114" fmla="*/ 15455 w 11584247"/>
              <a:gd name="connsiteY114" fmla="*/ 751614 h 851161"/>
              <a:gd name="connsiteX115" fmla="*/ 0 w 11584247"/>
              <a:gd name="connsiteY115" fmla="*/ 741620 h 851161"/>
              <a:gd name="connsiteX116" fmla="*/ 0 w 11584247"/>
              <a:gd name="connsiteY11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460115 w 11584247"/>
              <a:gd name="connsiteY111" fmla="*/ 736903 h 851161"/>
              <a:gd name="connsiteX112" fmla="*/ 344393 w 11584247"/>
              <a:gd name="connsiteY112" fmla="*/ 725929 h 851161"/>
              <a:gd name="connsiteX113" fmla="*/ 104041 w 11584247"/>
              <a:gd name="connsiteY113" fmla="*/ 738210 h 851161"/>
              <a:gd name="connsiteX114" fmla="*/ 15455 w 11584247"/>
              <a:gd name="connsiteY114" fmla="*/ 751614 h 851161"/>
              <a:gd name="connsiteX115" fmla="*/ 0 w 11584247"/>
              <a:gd name="connsiteY115" fmla="*/ 741620 h 851161"/>
              <a:gd name="connsiteX116" fmla="*/ 0 w 11584247"/>
              <a:gd name="connsiteY11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460115 w 11584247"/>
              <a:gd name="connsiteY111" fmla="*/ 736903 h 851161"/>
              <a:gd name="connsiteX112" fmla="*/ 344393 w 11584247"/>
              <a:gd name="connsiteY112" fmla="*/ 725929 h 851161"/>
              <a:gd name="connsiteX113" fmla="*/ 104041 w 11584247"/>
              <a:gd name="connsiteY113" fmla="*/ 738210 h 851161"/>
              <a:gd name="connsiteX114" fmla="*/ 15455 w 11584247"/>
              <a:gd name="connsiteY114" fmla="*/ 751614 h 851161"/>
              <a:gd name="connsiteX115" fmla="*/ 0 w 11584247"/>
              <a:gd name="connsiteY115" fmla="*/ 741620 h 851161"/>
              <a:gd name="connsiteX116" fmla="*/ 0 w 11584247"/>
              <a:gd name="connsiteY11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3687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56132 w 11584247"/>
              <a:gd name="connsiteY55" fmla="*/ 617104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67137 w 11584247"/>
              <a:gd name="connsiteY70" fmla="*/ 683142 h 851161"/>
              <a:gd name="connsiteX71" fmla="*/ 5459069 w 11584247"/>
              <a:gd name="connsiteY71" fmla="*/ 641319 h 851161"/>
              <a:gd name="connsiteX72" fmla="*/ 5365377 w 11584247"/>
              <a:gd name="connsiteY72" fmla="*/ 639724 h 851161"/>
              <a:gd name="connsiteX73" fmla="*/ 5168758 w 11584247"/>
              <a:gd name="connsiteY73" fmla="*/ 620360 h 851161"/>
              <a:gd name="connsiteX74" fmla="*/ 5043093 w 11584247"/>
              <a:gd name="connsiteY74" fmla="*/ 619043 h 851161"/>
              <a:gd name="connsiteX75" fmla="*/ 4998604 w 11584247"/>
              <a:gd name="connsiteY75" fmla="*/ 629087 h 851161"/>
              <a:gd name="connsiteX76" fmla="*/ 4924058 w 11584247"/>
              <a:gd name="connsiteY76" fmla="*/ 645263 h 851161"/>
              <a:gd name="connsiteX77" fmla="*/ 4868616 w 11584247"/>
              <a:gd name="connsiteY77" fmla="*/ 683240 h 851161"/>
              <a:gd name="connsiteX78" fmla="*/ 4806175 w 11584247"/>
              <a:gd name="connsiteY78" fmla="*/ 686507 h 851161"/>
              <a:gd name="connsiteX79" fmla="*/ 4791312 w 11584247"/>
              <a:gd name="connsiteY79" fmla="*/ 653788 h 851161"/>
              <a:gd name="connsiteX80" fmla="*/ 4724634 w 11584247"/>
              <a:gd name="connsiteY80" fmla="*/ 668150 h 851161"/>
              <a:gd name="connsiteX81" fmla="*/ 4623526 w 11584247"/>
              <a:gd name="connsiteY81" fmla="*/ 693607 h 851161"/>
              <a:gd name="connsiteX82" fmla="*/ 4565119 w 11584247"/>
              <a:gd name="connsiteY82" fmla="*/ 699644 h 851161"/>
              <a:gd name="connsiteX83" fmla="*/ 4405682 w 11584247"/>
              <a:gd name="connsiteY83" fmla="*/ 725524 h 851161"/>
              <a:gd name="connsiteX84" fmla="*/ 4238717 w 11584247"/>
              <a:gd name="connsiteY84" fmla="*/ 780637 h 851161"/>
              <a:gd name="connsiteX85" fmla="*/ 4020693 w 11584247"/>
              <a:gd name="connsiteY85" fmla="*/ 841422 h 851161"/>
              <a:gd name="connsiteX86" fmla="*/ 3998789 w 11584247"/>
              <a:gd name="connsiteY86" fmla="*/ 851161 h 851161"/>
              <a:gd name="connsiteX87" fmla="*/ 3968135 w 11584247"/>
              <a:gd name="connsiteY87" fmla="*/ 845925 h 851161"/>
              <a:gd name="connsiteX88" fmla="*/ 3845234 w 11584247"/>
              <a:gd name="connsiteY88" fmla="*/ 823068 h 851161"/>
              <a:gd name="connsiteX89" fmla="*/ 3748200 w 11584247"/>
              <a:gd name="connsiteY89" fmla="*/ 788335 h 851161"/>
              <a:gd name="connsiteX90" fmla="*/ 3665369 w 11584247"/>
              <a:gd name="connsiteY90" fmla="*/ 785906 h 851161"/>
              <a:gd name="connsiteX91" fmla="*/ 3434444 w 11584247"/>
              <a:gd name="connsiteY91" fmla="*/ 760907 h 851161"/>
              <a:gd name="connsiteX92" fmla="*/ 3298790 w 11584247"/>
              <a:gd name="connsiteY92" fmla="*/ 755716 h 851161"/>
              <a:gd name="connsiteX93" fmla="*/ 3044242 w 11584247"/>
              <a:gd name="connsiteY93" fmla="*/ 738181 h 851161"/>
              <a:gd name="connsiteX94" fmla="*/ 2975529 w 11584247"/>
              <a:gd name="connsiteY94" fmla="*/ 720730 h 851161"/>
              <a:gd name="connsiteX95" fmla="*/ 2868812 w 11584247"/>
              <a:gd name="connsiteY95" fmla="*/ 709829 h 851161"/>
              <a:gd name="connsiteX96" fmla="*/ 2836257 w 11584247"/>
              <a:gd name="connsiteY96" fmla="*/ 703641 h 851161"/>
              <a:gd name="connsiteX97" fmla="*/ 2504472 w 11584247"/>
              <a:gd name="connsiteY97" fmla="*/ 654196 h 851161"/>
              <a:gd name="connsiteX98" fmla="*/ 2323450 w 11584247"/>
              <a:gd name="connsiteY98" fmla="*/ 692063 h 851161"/>
              <a:gd name="connsiteX99" fmla="*/ 2047386 w 11584247"/>
              <a:gd name="connsiteY99" fmla="*/ 669854 h 851161"/>
              <a:gd name="connsiteX100" fmla="*/ 2014871 w 11584247"/>
              <a:gd name="connsiteY100" fmla="*/ 671556 h 851161"/>
              <a:gd name="connsiteX101" fmla="*/ 1961527 w 11584247"/>
              <a:gd name="connsiteY101" fmla="*/ 678730 h 851161"/>
              <a:gd name="connsiteX102" fmla="*/ 1878931 w 11584247"/>
              <a:gd name="connsiteY102" fmla="*/ 661482 h 851161"/>
              <a:gd name="connsiteX103" fmla="*/ 1713886 w 11584247"/>
              <a:gd name="connsiteY103" fmla="*/ 668713 h 851161"/>
              <a:gd name="connsiteX104" fmla="*/ 1434049 w 11584247"/>
              <a:gd name="connsiteY104" fmla="*/ 595668 h 851161"/>
              <a:gd name="connsiteX105" fmla="*/ 1177354 w 11584247"/>
              <a:gd name="connsiteY105" fmla="*/ 614359 h 851161"/>
              <a:gd name="connsiteX106" fmla="*/ 1088947 w 11584247"/>
              <a:gd name="connsiteY106" fmla="*/ 617056 h 851161"/>
              <a:gd name="connsiteX107" fmla="*/ 998946 w 11584247"/>
              <a:gd name="connsiteY107" fmla="*/ 688407 h 851161"/>
              <a:gd name="connsiteX108" fmla="*/ 775514 w 11584247"/>
              <a:gd name="connsiteY108" fmla="*/ 737451 h 851161"/>
              <a:gd name="connsiteX109" fmla="*/ 603494 w 11584247"/>
              <a:gd name="connsiteY109" fmla="*/ 710500 h 851161"/>
              <a:gd name="connsiteX110" fmla="*/ 460115 w 11584247"/>
              <a:gd name="connsiteY110" fmla="*/ 736903 h 851161"/>
              <a:gd name="connsiteX111" fmla="*/ 344393 w 11584247"/>
              <a:gd name="connsiteY111" fmla="*/ 725929 h 851161"/>
              <a:gd name="connsiteX112" fmla="*/ 104041 w 11584247"/>
              <a:gd name="connsiteY112" fmla="*/ 738210 h 851161"/>
              <a:gd name="connsiteX113" fmla="*/ 15455 w 11584247"/>
              <a:gd name="connsiteY113" fmla="*/ 751614 h 851161"/>
              <a:gd name="connsiteX114" fmla="*/ 0 w 11584247"/>
              <a:gd name="connsiteY114" fmla="*/ 741620 h 851161"/>
              <a:gd name="connsiteX115" fmla="*/ 0 w 11584247"/>
              <a:gd name="connsiteY115"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56132 w 11584247"/>
              <a:gd name="connsiteY55" fmla="*/ 617104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67137 w 11584247"/>
              <a:gd name="connsiteY70" fmla="*/ 683142 h 851161"/>
              <a:gd name="connsiteX71" fmla="*/ 5459069 w 11584247"/>
              <a:gd name="connsiteY71" fmla="*/ 641319 h 851161"/>
              <a:gd name="connsiteX72" fmla="*/ 5365377 w 11584247"/>
              <a:gd name="connsiteY72" fmla="*/ 639724 h 851161"/>
              <a:gd name="connsiteX73" fmla="*/ 5168758 w 11584247"/>
              <a:gd name="connsiteY73" fmla="*/ 620360 h 851161"/>
              <a:gd name="connsiteX74" fmla="*/ 5043093 w 11584247"/>
              <a:gd name="connsiteY74" fmla="*/ 619043 h 851161"/>
              <a:gd name="connsiteX75" fmla="*/ 4998604 w 11584247"/>
              <a:gd name="connsiteY75" fmla="*/ 629087 h 851161"/>
              <a:gd name="connsiteX76" fmla="*/ 4924058 w 11584247"/>
              <a:gd name="connsiteY76" fmla="*/ 645263 h 851161"/>
              <a:gd name="connsiteX77" fmla="*/ 4868616 w 11584247"/>
              <a:gd name="connsiteY77" fmla="*/ 683240 h 851161"/>
              <a:gd name="connsiteX78" fmla="*/ 4806175 w 11584247"/>
              <a:gd name="connsiteY78" fmla="*/ 686507 h 851161"/>
              <a:gd name="connsiteX79" fmla="*/ 4791312 w 11584247"/>
              <a:gd name="connsiteY79" fmla="*/ 653788 h 851161"/>
              <a:gd name="connsiteX80" fmla="*/ 4724634 w 11584247"/>
              <a:gd name="connsiteY80" fmla="*/ 668150 h 851161"/>
              <a:gd name="connsiteX81" fmla="*/ 4623526 w 11584247"/>
              <a:gd name="connsiteY81" fmla="*/ 693607 h 851161"/>
              <a:gd name="connsiteX82" fmla="*/ 4565119 w 11584247"/>
              <a:gd name="connsiteY82" fmla="*/ 699644 h 851161"/>
              <a:gd name="connsiteX83" fmla="*/ 4405682 w 11584247"/>
              <a:gd name="connsiteY83" fmla="*/ 725524 h 851161"/>
              <a:gd name="connsiteX84" fmla="*/ 4238717 w 11584247"/>
              <a:gd name="connsiteY84" fmla="*/ 780637 h 851161"/>
              <a:gd name="connsiteX85" fmla="*/ 4020693 w 11584247"/>
              <a:gd name="connsiteY85" fmla="*/ 841422 h 851161"/>
              <a:gd name="connsiteX86" fmla="*/ 3998789 w 11584247"/>
              <a:gd name="connsiteY86" fmla="*/ 851161 h 851161"/>
              <a:gd name="connsiteX87" fmla="*/ 3968135 w 11584247"/>
              <a:gd name="connsiteY87" fmla="*/ 845925 h 851161"/>
              <a:gd name="connsiteX88" fmla="*/ 3845234 w 11584247"/>
              <a:gd name="connsiteY88" fmla="*/ 823068 h 851161"/>
              <a:gd name="connsiteX89" fmla="*/ 3748200 w 11584247"/>
              <a:gd name="connsiteY89" fmla="*/ 788335 h 851161"/>
              <a:gd name="connsiteX90" fmla="*/ 3665369 w 11584247"/>
              <a:gd name="connsiteY90" fmla="*/ 785906 h 851161"/>
              <a:gd name="connsiteX91" fmla="*/ 3434444 w 11584247"/>
              <a:gd name="connsiteY91" fmla="*/ 760907 h 851161"/>
              <a:gd name="connsiteX92" fmla="*/ 3298790 w 11584247"/>
              <a:gd name="connsiteY92" fmla="*/ 755716 h 851161"/>
              <a:gd name="connsiteX93" fmla="*/ 3044242 w 11584247"/>
              <a:gd name="connsiteY93" fmla="*/ 738181 h 851161"/>
              <a:gd name="connsiteX94" fmla="*/ 2975529 w 11584247"/>
              <a:gd name="connsiteY94" fmla="*/ 720730 h 851161"/>
              <a:gd name="connsiteX95" fmla="*/ 2868812 w 11584247"/>
              <a:gd name="connsiteY95" fmla="*/ 709829 h 851161"/>
              <a:gd name="connsiteX96" fmla="*/ 2836257 w 11584247"/>
              <a:gd name="connsiteY96" fmla="*/ 703641 h 851161"/>
              <a:gd name="connsiteX97" fmla="*/ 2504472 w 11584247"/>
              <a:gd name="connsiteY97" fmla="*/ 654196 h 851161"/>
              <a:gd name="connsiteX98" fmla="*/ 2323450 w 11584247"/>
              <a:gd name="connsiteY98" fmla="*/ 692063 h 851161"/>
              <a:gd name="connsiteX99" fmla="*/ 2047386 w 11584247"/>
              <a:gd name="connsiteY99" fmla="*/ 669854 h 851161"/>
              <a:gd name="connsiteX100" fmla="*/ 2014871 w 11584247"/>
              <a:gd name="connsiteY100" fmla="*/ 671556 h 851161"/>
              <a:gd name="connsiteX101" fmla="*/ 1961527 w 11584247"/>
              <a:gd name="connsiteY101" fmla="*/ 678730 h 851161"/>
              <a:gd name="connsiteX102" fmla="*/ 1878931 w 11584247"/>
              <a:gd name="connsiteY102" fmla="*/ 661482 h 851161"/>
              <a:gd name="connsiteX103" fmla="*/ 1713886 w 11584247"/>
              <a:gd name="connsiteY103" fmla="*/ 668713 h 851161"/>
              <a:gd name="connsiteX104" fmla="*/ 1434049 w 11584247"/>
              <a:gd name="connsiteY104" fmla="*/ 595668 h 851161"/>
              <a:gd name="connsiteX105" fmla="*/ 1177354 w 11584247"/>
              <a:gd name="connsiteY105" fmla="*/ 614359 h 851161"/>
              <a:gd name="connsiteX106" fmla="*/ 1088947 w 11584247"/>
              <a:gd name="connsiteY106" fmla="*/ 617056 h 851161"/>
              <a:gd name="connsiteX107" fmla="*/ 998946 w 11584247"/>
              <a:gd name="connsiteY107" fmla="*/ 688407 h 851161"/>
              <a:gd name="connsiteX108" fmla="*/ 775514 w 11584247"/>
              <a:gd name="connsiteY108" fmla="*/ 737451 h 851161"/>
              <a:gd name="connsiteX109" fmla="*/ 603494 w 11584247"/>
              <a:gd name="connsiteY109" fmla="*/ 710500 h 851161"/>
              <a:gd name="connsiteX110" fmla="*/ 460115 w 11584247"/>
              <a:gd name="connsiteY110" fmla="*/ 736903 h 851161"/>
              <a:gd name="connsiteX111" fmla="*/ 344393 w 11584247"/>
              <a:gd name="connsiteY111" fmla="*/ 725929 h 851161"/>
              <a:gd name="connsiteX112" fmla="*/ 104041 w 11584247"/>
              <a:gd name="connsiteY112" fmla="*/ 738210 h 851161"/>
              <a:gd name="connsiteX113" fmla="*/ 15455 w 11584247"/>
              <a:gd name="connsiteY113" fmla="*/ 751614 h 851161"/>
              <a:gd name="connsiteX114" fmla="*/ 0 w 11584247"/>
              <a:gd name="connsiteY114" fmla="*/ 741620 h 851161"/>
              <a:gd name="connsiteX115" fmla="*/ 0 w 11584247"/>
              <a:gd name="connsiteY115"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56132 w 11584247"/>
              <a:gd name="connsiteY55" fmla="*/ 617104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67137 w 11584247"/>
              <a:gd name="connsiteY70" fmla="*/ 683142 h 851161"/>
              <a:gd name="connsiteX71" fmla="*/ 5459069 w 11584247"/>
              <a:gd name="connsiteY71" fmla="*/ 641319 h 851161"/>
              <a:gd name="connsiteX72" fmla="*/ 5365377 w 11584247"/>
              <a:gd name="connsiteY72" fmla="*/ 639724 h 851161"/>
              <a:gd name="connsiteX73" fmla="*/ 5168758 w 11584247"/>
              <a:gd name="connsiteY73" fmla="*/ 620360 h 851161"/>
              <a:gd name="connsiteX74" fmla="*/ 5043093 w 11584247"/>
              <a:gd name="connsiteY74" fmla="*/ 619043 h 851161"/>
              <a:gd name="connsiteX75" fmla="*/ 4998604 w 11584247"/>
              <a:gd name="connsiteY75" fmla="*/ 629087 h 851161"/>
              <a:gd name="connsiteX76" fmla="*/ 4924058 w 11584247"/>
              <a:gd name="connsiteY76" fmla="*/ 645263 h 851161"/>
              <a:gd name="connsiteX77" fmla="*/ 4868616 w 11584247"/>
              <a:gd name="connsiteY77" fmla="*/ 683240 h 851161"/>
              <a:gd name="connsiteX78" fmla="*/ 4806175 w 11584247"/>
              <a:gd name="connsiteY78" fmla="*/ 686507 h 851161"/>
              <a:gd name="connsiteX79" fmla="*/ 4791312 w 11584247"/>
              <a:gd name="connsiteY79" fmla="*/ 653788 h 851161"/>
              <a:gd name="connsiteX80" fmla="*/ 4724634 w 11584247"/>
              <a:gd name="connsiteY80" fmla="*/ 668150 h 851161"/>
              <a:gd name="connsiteX81" fmla="*/ 4623526 w 11584247"/>
              <a:gd name="connsiteY81" fmla="*/ 693607 h 851161"/>
              <a:gd name="connsiteX82" fmla="*/ 4565119 w 11584247"/>
              <a:gd name="connsiteY82" fmla="*/ 699644 h 851161"/>
              <a:gd name="connsiteX83" fmla="*/ 4405682 w 11584247"/>
              <a:gd name="connsiteY83" fmla="*/ 725524 h 851161"/>
              <a:gd name="connsiteX84" fmla="*/ 4238717 w 11584247"/>
              <a:gd name="connsiteY84" fmla="*/ 780637 h 851161"/>
              <a:gd name="connsiteX85" fmla="*/ 4020693 w 11584247"/>
              <a:gd name="connsiteY85" fmla="*/ 841422 h 851161"/>
              <a:gd name="connsiteX86" fmla="*/ 3998789 w 11584247"/>
              <a:gd name="connsiteY86" fmla="*/ 851161 h 851161"/>
              <a:gd name="connsiteX87" fmla="*/ 3968135 w 11584247"/>
              <a:gd name="connsiteY87" fmla="*/ 845925 h 851161"/>
              <a:gd name="connsiteX88" fmla="*/ 3845234 w 11584247"/>
              <a:gd name="connsiteY88" fmla="*/ 823068 h 851161"/>
              <a:gd name="connsiteX89" fmla="*/ 3748200 w 11584247"/>
              <a:gd name="connsiteY89" fmla="*/ 788335 h 851161"/>
              <a:gd name="connsiteX90" fmla="*/ 3665369 w 11584247"/>
              <a:gd name="connsiteY90" fmla="*/ 785906 h 851161"/>
              <a:gd name="connsiteX91" fmla="*/ 3434444 w 11584247"/>
              <a:gd name="connsiteY91" fmla="*/ 760907 h 851161"/>
              <a:gd name="connsiteX92" fmla="*/ 3298790 w 11584247"/>
              <a:gd name="connsiteY92" fmla="*/ 755716 h 851161"/>
              <a:gd name="connsiteX93" fmla="*/ 3044242 w 11584247"/>
              <a:gd name="connsiteY93" fmla="*/ 738181 h 851161"/>
              <a:gd name="connsiteX94" fmla="*/ 2975529 w 11584247"/>
              <a:gd name="connsiteY94" fmla="*/ 720730 h 851161"/>
              <a:gd name="connsiteX95" fmla="*/ 2868812 w 11584247"/>
              <a:gd name="connsiteY95" fmla="*/ 709829 h 851161"/>
              <a:gd name="connsiteX96" fmla="*/ 2836257 w 11584247"/>
              <a:gd name="connsiteY96" fmla="*/ 703641 h 851161"/>
              <a:gd name="connsiteX97" fmla="*/ 2504472 w 11584247"/>
              <a:gd name="connsiteY97" fmla="*/ 654196 h 851161"/>
              <a:gd name="connsiteX98" fmla="*/ 2323450 w 11584247"/>
              <a:gd name="connsiteY98" fmla="*/ 692063 h 851161"/>
              <a:gd name="connsiteX99" fmla="*/ 2047386 w 11584247"/>
              <a:gd name="connsiteY99" fmla="*/ 669854 h 851161"/>
              <a:gd name="connsiteX100" fmla="*/ 2014871 w 11584247"/>
              <a:gd name="connsiteY100" fmla="*/ 671556 h 851161"/>
              <a:gd name="connsiteX101" fmla="*/ 1961527 w 11584247"/>
              <a:gd name="connsiteY101" fmla="*/ 678730 h 851161"/>
              <a:gd name="connsiteX102" fmla="*/ 1878931 w 11584247"/>
              <a:gd name="connsiteY102" fmla="*/ 661482 h 851161"/>
              <a:gd name="connsiteX103" fmla="*/ 1713886 w 11584247"/>
              <a:gd name="connsiteY103" fmla="*/ 668713 h 851161"/>
              <a:gd name="connsiteX104" fmla="*/ 1434049 w 11584247"/>
              <a:gd name="connsiteY104" fmla="*/ 595668 h 851161"/>
              <a:gd name="connsiteX105" fmla="*/ 1177354 w 11584247"/>
              <a:gd name="connsiteY105" fmla="*/ 614359 h 851161"/>
              <a:gd name="connsiteX106" fmla="*/ 1088947 w 11584247"/>
              <a:gd name="connsiteY106" fmla="*/ 617056 h 851161"/>
              <a:gd name="connsiteX107" fmla="*/ 998946 w 11584247"/>
              <a:gd name="connsiteY107" fmla="*/ 688407 h 851161"/>
              <a:gd name="connsiteX108" fmla="*/ 775514 w 11584247"/>
              <a:gd name="connsiteY108" fmla="*/ 737451 h 851161"/>
              <a:gd name="connsiteX109" fmla="*/ 603494 w 11584247"/>
              <a:gd name="connsiteY109" fmla="*/ 710500 h 851161"/>
              <a:gd name="connsiteX110" fmla="*/ 460115 w 11584247"/>
              <a:gd name="connsiteY110" fmla="*/ 736903 h 851161"/>
              <a:gd name="connsiteX111" fmla="*/ 344393 w 11584247"/>
              <a:gd name="connsiteY111" fmla="*/ 725929 h 851161"/>
              <a:gd name="connsiteX112" fmla="*/ 104041 w 11584247"/>
              <a:gd name="connsiteY112" fmla="*/ 738210 h 851161"/>
              <a:gd name="connsiteX113" fmla="*/ 15455 w 11584247"/>
              <a:gd name="connsiteY113" fmla="*/ 751614 h 851161"/>
              <a:gd name="connsiteX114" fmla="*/ 0 w 11584247"/>
              <a:gd name="connsiteY114" fmla="*/ 741620 h 851161"/>
              <a:gd name="connsiteX115" fmla="*/ 0 w 11584247"/>
              <a:gd name="connsiteY115"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67137 w 11584247"/>
              <a:gd name="connsiteY70" fmla="*/ 683142 h 851161"/>
              <a:gd name="connsiteX71" fmla="*/ 5459069 w 11584247"/>
              <a:gd name="connsiteY71" fmla="*/ 641319 h 851161"/>
              <a:gd name="connsiteX72" fmla="*/ 5365377 w 11584247"/>
              <a:gd name="connsiteY72" fmla="*/ 639724 h 851161"/>
              <a:gd name="connsiteX73" fmla="*/ 5168758 w 11584247"/>
              <a:gd name="connsiteY73" fmla="*/ 620360 h 851161"/>
              <a:gd name="connsiteX74" fmla="*/ 5043093 w 11584247"/>
              <a:gd name="connsiteY74" fmla="*/ 619043 h 851161"/>
              <a:gd name="connsiteX75" fmla="*/ 4998604 w 11584247"/>
              <a:gd name="connsiteY75" fmla="*/ 629087 h 851161"/>
              <a:gd name="connsiteX76" fmla="*/ 4924058 w 11584247"/>
              <a:gd name="connsiteY76" fmla="*/ 645263 h 851161"/>
              <a:gd name="connsiteX77" fmla="*/ 4868616 w 11584247"/>
              <a:gd name="connsiteY77" fmla="*/ 683240 h 851161"/>
              <a:gd name="connsiteX78" fmla="*/ 4806175 w 11584247"/>
              <a:gd name="connsiteY78" fmla="*/ 686507 h 851161"/>
              <a:gd name="connsiteX79" fmla="*/ 4791312 w 11584247"/>
              <a:gd name="connsiteY79" fmla="*/ 653788 h 851161"/>
              <a:gd name="connsiteX80" fmla="*/ 4724634 w 11584247"/>
              <a:gd name="connsiteY80" fmla="*/ 668150 h 851161"/>
              <a:gd name="connsiteX81" fmla="*/ 4623526 w 11584247"/>
              <a:gd name="connsiteY81" fmla="*/ 693607 h 851161"/>
              <a:gd name="connsiteX82" fmla="*/ 4565119 w 11584247"/>
              <a:gd name="connsiteY82" fmla="*/ 699644 h 851161"/>
              <a:gd name="connsiteX83" fmla="*/ 4405682 w 11584247"/>
              <a:gd name="connsiteY83" fmla="*/ 725524 h 851161"/>
              <a:gd name="connsiteX84" fmla="*/ 4238717 w 11584247"/>
              <a:gd name="connsiteY84" fmla="*/ 780637 h 851161"/>
              <a:gd name="connsiteX85" fmla="*/ 4020693 w 11584247"/>
              <a:gd name="connsiteY85" fmla="*/ 841422 h 851161"/>
              <a:gd name="connsiteX86" fmla="*/ 3998789 w 11584247"/>
              <a:gd name="connsiteY86" fmla="*/ 851161 h 851161"/>
              <a:gd name="connsiteX87" fmla="*/ 3968135 w 11584247"/>
              <a:gd name="connsiteY87" fmla="*/ 845925 h 851161"/>
              <a:gd name="connsiteX88" fmla="*/ 3845234 w 11584247"/>
              <a:gd name="connsiteY88" fmla="*/ 823068 h 851161"/>
              <a:gd name="connsiteX89" fmla="*/ 3748200 w 11584247"/>
              <a:gd name="connsiteY89" fmla="*/ 788335 h 851161"/>
              <a:gd name="connsiteX90" fmla="*/ 3665369 w 11584247"/>
              <a:gd name="connsiteY90" fmla="*/ 785906 h 851161"/>
              <a:gd name="connsiteX91" fmla="*/ 3434444 w 11584247"/>
              <a:gd name="connsiteY91" fmla="*/ 760907 h 851161"/>
              <a:gd name="connsiteX92" fmla="*/ 3298790 w 11584247"/>
              <a:gd name="connsiteY92" fmla="*/ 755716 h 851161"/>
              <a:gd name="connsiteX93" fmla="*/ 3044242 w 11584247"/>
              <a:gd name="connsiteY93" fmla="*/ 738181 h 851161"/>
              <a:gd name="connsiteX94" fmla="*/ 2975529 w 11584247"/>
              <a:gd name="connsiteY94" fmla="*/ 720730 h 851161"/>
              <a:gd name="connsiteX95" fmla="*/ 2868812 w 11584247"/>
              <a:gd name="connsiteY95" fmla="*/ 709829 h 851161"/>
              <a:gd name="connsiteX96" fmla="*/ 2836257 w 11584247"/>
              <a:gd name="connsiteY96" fmla="*/ 703641 h 851161"/>
              <a:gd name="connsiteX97" fmla="*/ 2504472 w 11584247"/>
              <a:gd name="connsiteY97" fmla="*/ 654196 h 851161"/>
              <a:gd name="connsiteX98" fmla="*/ 2323450 w 11584247"/>
              <a:gd name="connsiteY98" fmla="*/ 692063 h 851161"/>
              <a:gd name="connsiteX99" fmla="*/ 2047386 w 11584247"/>
              <a:gd name="connsiteY99" fmla="*/ 669854 h 851161"/>
              <a:gd name="connsiteX100" fmla="*/ 2014871 w 11584247"/>
              <a:gd name="connsiteY100" fmla="*/ 671556 h 851161"/>
              <a:gd name="connsiteX101" fmla="*/ 1961527 w 11584247"/>
              <a:gd name="connsiteY101" fmla="*/ 678730 h 851161"/>
              <a:gd name="connsiteX102" fmla="*/ 1878931 w 11584247"/>
              <a:gd name="connsiteY102" fmla="*/ 661482 h 851161"/>
              <a:gd name="connsiteX103" fmla="*/ 1713886 w 11584247"/>
              <a:gd name="connsiteY103" fmla="*/ 668713 h 851161"/>
              <a:gd name="connsiteX104" fmla="*/ 1434049 w 11584247"/>
              <a:gd name="connsiteY104" fmla="*/ 595668 h 851161"/>
              <a:gd name="connsiteX105" fmla="*/ 1177354 w 11584247"/>
              <a:gd name="connsiteY105" fmla="*/ 614359 h 851161"/>
              <a:gd name="connsiteX106" fmla="*/ 1088947 w 11584247"/>
              <a:gd name="connsiteY106" fmla="*/ 617056 h 851161"/>
              <a:gd name="connsiteX107" fmla="*/ 998946 w 11584247"/>
              <a:gd name="connsiteY107" fmla="*/ 688407 h 851161"/>
              <a:gd name="connsiteX108" fmla="*/ 775514 w 11584247"/>
              <a:gd name="connsiteY108" fmla="*/ 737451 h 851161"/>
              <a:gd name="connsiteX109" fmla="*/ 603494 w 11584247"/>
              <a:gd name="connsiteY109" fmla="*/ 710500 h 851161"/>
              <a:gd name="connsiteX110" fmla="*/ 460115 w 11584247"/>
              <a:gd name="connsiteY110" fmla="*/ 736903 h 851161"/>
              <a:gd name="connsiteX111" fmla="*/ 344393 w 11584247"/>
              <a:gd name="connsiteY111" fmla="*/ 725929 h 851161"/>
              <a:gd name="connsiteX112" fmla="*/ 104041 w 11584247"/>
              <a:gd name="connsiteY112" fmla="*/ 738210 h 851161"/>
              <a:gd name="connsiteX113" fmla="*/ 15455 w 11584247"/>
              <a:gd name="connsiteY113" fmla="*/ 751614 h 851161"/>
              <a:gd name="connsiteX114" fmla="*/ 0 w 11584247"/>
              <a:gd name="connsiteY114" fmla="*/ 741620 h 851161"/>
              <a:gd name="connsiteX115" fmla="*/ 0 w 11584247"/>
              <a:gd name="connsiteY115"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748200 w 11584247"/>
              <a:gd name="connsiteY88" fmla="*/ 788335 h 851161"/>
              <a:gd name="connsiteX89" fmla="*/ 3665369 w 11584247"/>
              <a:gd name="connsiteY89" fmla="*/ 785906 h 851161"/>
              <a:gd name="connsiteX90" fmla="*/ 3434444 w 11584247"/>
              <a:gd name="connsiteY90" fmla="*/ 760907 h 851161"/>
              <a:gd name="connsiteX91" fmla="*/ 3298790 w 11584247"/>
              <a:gd name="connsiteY91" fmla="*/ 755716 h 851161"/>
              <a:gd name="connsiteX92" fmla="*/ 3044242 w 11584247"/>
              <a:gd name="connsiteY92" fmla="*/ 738181 h 851161"/>
              <a:gd name="connsiteX93" fmla="*/ 2975529 w 11584247"/>
              <a:gd name="connsiteY93" fmla="*/ 720730 h 851161"/>
              <a:gd name="connsiteX94" fmla="*/ 2868812 w 11584247"/>
              <a:gd name="connsiteY94" fmla="*/ 709829 h 851161"/>
              <a:gd name="connsiteX95" fmla="*/ 2836257 w 11584247"/>
              <a:gd name="connsiteY95" fmla="*/ 703641 h 851161"/>
              <a:gd name="connsiteX96" fmla="*/ 2504472 w 11584247"/>
              <a:gd name="connsiteY96" fmla="*/ 654196 h 851161"/>
              <a:gd name="connsiteX97" fmla="*/ 2323450 w 11584247"/>
              <a:gd name="connsiteY97" fmla="*/ 692063 h 851161"/>
              <a:gd name="connsiteX98" fmla="*/ 2047386 w 11584247"/>
              <a:gd name="connsiteY98" fmla="*/ 669854 h 851161"/>
              <a:gd name="connsiteX99" fmla="*/ 2014871 w 11584247"/>
              <a:gd name="connsiteY99" fmla="*/ 671556 h 851161"/>
              <a:gd name="connsiteX100" fmla="*/ 1961527 w 11584247"/>
              <a:gd name="connsiteY100" fmla="*/ 678730 h 851161"/>
              <a:gd name="connsiteX101" fmla="*/ 1878931 w 11584247"/>
              <a:gd name="connsiteY101" fmla="*/ 661482 h 851161"/>
              <a:gd name="connsiteX102" fmla="*/ 1713886 w 11584247"/>
              <a:gd name="connsiteY102" fmla="*/ 668713 h 851161"/>
              <a:gd name="connsiteX103" fmla="*/ 1434049 w 11584247"/>
              <a:gd name="connsiteY103" fmla="*/ 595668 h 851161"/>
              <a:gd name="connsiteX104" fmla="*/ 1177354 w 11584247"/>
              <a:gd name="connsiteY104" fmla="*/ 614359 h 851161"/>
              <a:gd name="connsiteX105" fmla="*/ 1088947 w 11584247"/>
              <a:gd name="connsiteY105" fmla="*/ 617056 h 851161"/>
              <a:gd name="connsiteX106" fmla="*/ 998946 w 11584247"/>
              <a:gd name="connsiteY106" fmla="*/ 688407 h 851161"/>
              <a:gd name="connsiteX107" fmla="*/ 775514 w 11584247"/>
              <a:gd name="connsiteY107" fmla="*/ 737451 h 851161"/>
              <a:gd name="connsiteX108" fmla="*/ 603494 w 11584247"/>
              <a:gd name="connsiteY108" fmla="*/ 710500 h 851161"/>
              <a:gd name="connsiteX109" fmla="*/ 460115 w 11584247"/>
              <a:gd name="connsiteY109" fmla="*/ 736903 h 851161"/>
              <a:gd name="connsiteX110" fmla="*/ 344393 w 11584247"/>
              <a:gd name="connsiteY110" fmla="*/ 725929 h 851161"/>
              <a:gd name="connsiteX111" fmla="*/ 104041 w 11584247"/>
              <a:gd name="connsiteY111" fmla="*/ 738210 h 851161"/>
              <a:gd name="connsiteX112" fmla="*/ 15455 w 11584247"/>
              <a:gd name="connsiteY112" fmla="*/ 751614 h 851161"/>
              <a:gd name="connsiteX113" fmla="*/ 0 w 11584247"/>
              <a:gd name="connsiteY113" fmla="*/ 741620 h 851161"/>
              <a:gd name="connsiteX114" fmla="*/ 0 w 11584247"/>
              <a:gd name="connsiteY114"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78931 w 11584247"/>
              <a:gd name="connsiteY100" fmla="*/ 661482 h 851161"/>
              <a:gd name="connsiteX101" fmla="*/ 1713886 w 11584247"/>
              <a:gd name="connsiteY101" fmla="*/ 668713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60115 w 11584247"/>
              <a:gd name="connsiteY108" fmla="*/ 736903 h 851161"/>
              <a:gd name="connsiteX109" fmla="*/ 344393 w 11584247"/>
              <a:gd name="connsiteY109" fmla="*/ 725929 h 851161"/>
              <a:gd name="connsiteX110" fmla="*/ 104041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78931 w 11584247"/>
              <a:gd name="connsiteY100" fmla="*/ 661482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60115 w 11584247"/>
              <a:gd name="connsiteY108" fmla="*/ 736903 h 851161"/>
              <a:gd name="connsiteX109" fmla="*/ 344393 w 11584247"/>
              <a:gd name="connsiteY109" fmla="*/ 725929 h 851161"/>
              <a:gd name="connsiteX110" fmla="*/ 104041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73321 w 11584247"/>
              <a:gd name="connsiteY100" fmla="*/ 661482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60115 w 11584247"/>
              <a:gd name="connsiteY108" fmla="*/ 736903 h 851161"/>
              <a:gd name="connsiteX109" fmla="*/ 344393 w 11584247"/>
              <a:gd name="connsiteY109" fmla="*/ 725929 h 851161"/>
              <a:gd name="connsiteX110" fmla="*/ 104041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73321 w 11584247"/>
              <a:gd name="connsiteY100" fmla="*/ 661482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60115 w 11584247"/>
              <a:gd name="connsiteY108" fmla="*/ 736903 h 851161"/>
              <a:gd name="connsiteX109" fmla="*/ 344393 w 11584247"/>
              <a:gd name="connsiteY109" fmla="*/ 725929 h 851161"/>
              <a:gd name="connsiteX110" fmla="*/ 104041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73321 w 11584247"/>
              <a:gd name="connsiteY100" fmla="*/ 661482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60115 w 11584247"/>
              <a:gd name="connsiteY108" fmla="*/ 736903 h 851161"/>
              <a:gd name="connsiteX109" fmla="*/ 344393 w 11584247"/>
              <a:gd name="connsiteY109" fmla="*/ 725929 h 851161"/>
              <a:gd name="connsiteX110" fmla="*/ 104041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60115 w 11584247"/>
              <a:gd name="connsiteY108" fmla="*/ 736903 h 851161"/>
              <a:gd name="connsiteX109" fmla="*/ 344393 w 11584247"/>
              <a:gd name="connsiteY109" fmla="*/ 725929 h 851161"/>
              <a:gd name="connsiteX110" fmla="*/ 104041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60115 w 11584247"/>
              <a:gd name="connsiteY108" fmla="*/ 736903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91312 w 11584247"/>
              <a:gd name="connsiteY77" fmla="*/ 653788 h 851161"/>
              <a:gd name="connsiteX78" fmla="*/ 4724634 w 11584247"/>
              <a:gd name="connsiteY78" fmla="*/ 668150 h 851161"/>
              <a:gd name="connsiteX79" fmla="*/ 4623526 w 11584247"/>
              <a:gd name="connsiteY79" fmla="*/ 693607 h 851161"/>
              <a:gd name="connsiteX80" fmla="*/ 4565119 w 11584247"/>
              <a:gd name="connsiteY80" fmla="*/ 699644 h 851161"/>
              <a:gd name="connsiteX81" fmla="*/ 4405682 w 11584247"/>
              <a:gd name="connsiteY81" fmla="*/ 725524 h 851161"/>
              <a:gd name="connsiteX82" fmla="*/ 4238717 w 11584247"/>
              <a:gd name="connsiteY82" fmla="*/ 780637 h 851161"/>
              <a:gd name="connsiteX83" fmla="*/ 4020693 w 11584247"/>
              <a:gd name="connsiteY83" fmla="*/ 841422 h 851161"/>
              <a:gd name="connsiteX84" fmla="*/ 3998789 w 11584247"/>
              <a:gd name="connsiteY84" fmla="*/ 851161 h 851161"/>
              <a:gd name="connsiteX85" fmla="*/ 3968135 w 11584247"/>
              <a:gd name="connsiteY85" fmla="*/ 845925 h 851161"/>
              <a:gd name="connsiteX86" fmla="*/ 3845234 w 11584247"/>
              <a:gd name="connsiteY86" fmla="*/ 823068 h 851161"/>
              <a:gd name="connsiteX87" fmla="*/ 3665369 w 11584247"/>
              <a:gd name="connsiteY87" fmla="*/ 785906 h 851161"/>
              <a:gd name="connsiteX88" fmla="*/ 3434444 w 11584247"/>
              <a:gd name="connsiteY88" fmla="*/ 760907 h 851161"/>
              <a:gd name="connsiteX89" fmla="*/ 3298790 w 11584247"/>
              <a:gd name="connsiteY89" fmla="*/ 755716 h 851161"/>
              <a:gd name="connsiteX90" fmla="*/ 3044242 w 11584247"/>
              <a:gd name="connsiteY90" fmla="*/ 738181 h 851161"/>
              <a:gd name="connsiteX91" fmla="*/ 2975529 w 11584247"/>
              <a:gd name="connsiteY91" fmla="*/ 720730 h 851161"/>
              <a:gd name="connsiteX92" fmla="*/ 2868812 w 11584247"/>
              <a:gd name="connsiteY92" fmla="*/ 709829 h 851161"/>
              <a:gd name="connsiteX93" fmla="*/ 2813818 w 11584247"/>
              <a:gd name="connsiteY93" fmla="*/ 698031 h 851161"/>
              <a:gd name="connsiteX94" fmla="*/ 2504472 w 11584247"/>
              <a:gd name="connsiteY94" fmla="*/ 654196 h 851161"/>
              <a:gd name="connsiteX95" fmla="*/ 2323450 w 11584247"/>
              <a:gd name="connsiteY95" fmla="*/ 692063 h 851161"/>
              <a:gd name="connsiteX96" fmla="*/ 2047386 w 11584247"/>
              <a:gd name="connsiteY96" fmla="*/ 669854 h 851161"/>
              <a:gd name="connsiteX97" fmla="*/ 2014871 w 11584247"/>
              <a:gd name="connsiteY97" fmla="*/ 671556 h 851161"/>
              <a:gd name="connsiteX98" fmla="*/ 1961527 w 11584247"/>
              <a:gd name="connsiteY98" fmla="*/ 678730 h 851161"/>
              <a:gd name="connsiteX99" fmla="*/ 1834052 w 11584247"/>
              <a:gd name="connsiteY99" fmla="*/ 644653 h 851161"/>
              <a:gd name="connsiteX100" fmla="*/ 1657788 w 11584247"/>
              <a:gd name="connsiteY100" fmla="*/ 646274 h 851161"/>
              <a:gd name="connsiteX101" fmla="*/ 1434049 w 11584247"/>
              <a:gd name="connsiteY101" fmla="*/ 595668 h 851161"/>
              <a:gd name="connsiteX102" fmla="*/ 1177354 w 11584247"/>
              <a:gd name="connsiteY102" fmla="*/ 614359 h 851161"/>
              <a:gd name="connsiteX103" fmla="*/ 1088947 w 11584247"/>
              <a:gd name="connsiteY103" fmla="*/ 617056 h 851161"/>
              <a:gd name="connsiteX104" fmla="*/ 998946 w 11584247"/>
              <a:gd name="connsiteY104" fmla="*/ 688407 h 851161"/>
              <a:gd name="connsiteX105" fmla="*/ 775514 w 11584247"/>
              <a:gd name="connsiteY105" fmla="*/ 737451 h 851161"/>
              <a:gd name="connsiteX106" fmla="*/ 603494 w 11584247"/>
              <a:gd name="connsiteY106" fmla="*/ 710500 h 851161"/>
              <a:gd name="connsiteX107" fmla="*/ 471335 w 11584247"/>
              <a:gd name="connsiteY107" fmla="*/ 714464 h 851161"/>
              <a:gd name="connsiteX108" fmla="*/ 344393 w 11584247"/>
              <a:gd name="connsiteY108" fmla="*/ 725929 h 851161"/>
              <a:gd name="connsiteX109" fmla="*/ 143310 w 11584247"/>
              <a:gd name="connsiteY109" fmla="*/ 738210 h 851161"/>
              <a:gd name="connsiteX110" fmla="*/ 15455 w 11584247"/>
              <a:gd name="connsiteY110" fmla="*/ 751614 h 851161"/>
              <a:gd name="connsiteX111" fmla="*/ 0 w 11584247"/>
              <a:gd name="connsiteY111" fmla="*/ 741620 h 851161"/>
              <a:gd name="connsiteX112" fmla="*/ 0 w 11584247"/>
              <a:gd name="connsiteY112"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96122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91312 w 11584247"/>
              <a:gd name="connsiteY77" fmla="*/ 653788 h 851161"/>
              <a:gd name="connsiteX78" fmla="*/ 4724634 w 11584247"/>
              <a:gd name="connsiteY78" fmla="*/ 668150 h 851161"/>
              <a:gd name="connsiteX79" fmla="*/ 4623526 w 11584247"/>
              <a:gd name="connsiteY79" fmla="*/ 693607 h 851161"/>
              <a:gd name="connsiteX80" fmla="*/ 4565119 w 11584247"/>
              <a:gd name="connsiteY80" fmla="*/ 699644 h 851161"/>
              <a:gd name="connsiteX81" fmla="*/ 4405682 w 11584247"/>
              <a:gd name="connsiteY81" fmla="*/ 725524 h 851161"/>
              <a:gd name="connsiteX82" fmla="*/ 4238717 w 11584247"/>
              <a:gd name="connsiteY82" fmla="*/ 780637 h 851161"/>
              <a:gd name="connsiteX83" fmla="*/ 4020693 w 11584247"/>
              <a:gd name="connsiteY83" fmla="*/ 841422 h 851161"/>
              <a:gd name="connsiteX84" fmla="*/ 3998789 w 11584247"/>
              <a:gd name="connsiteY84" fmla="*/ 851161 h 851161"/>
              <a:gd name="connsiteX85" fmla="*/ 3968135 w 11584247"/>
              <a:gd name="connsiteY85" fmla="*/ 845925 h 851161"/>
              <a:gd name="connsiteX86" fmla="*/ 3845234 w 11584247"/>
              <a:gd name="connsiteY86" fmla="*/ 823068 h 851161"/>
              <a:gd name="connsiteX87" fmla="*/ 3665369 w 11584247"/>
              <a:gd name="connsiteY87" fmla="*/ 785906 h 851161"/>
              <a:gd name="connsiteX88" fmla="*/ 3434444 w 11584247"/>
              <a:gd name="connsiteY88" fmla="*/ 760907 h 851161"/>
              <a:gd name="connsiteX89" fmla="*/ 3298790 w 11584247"/>
              <a:gd name="connsiteY89" fmla="*/ 755716 h 851161"/>
              <a:gd name="connsiteX90" fmla="*/ 3044242 w 11584247"/>
              <a:gd name="connsiteY90" fmla="*/ 738181 h 851161"/>
              <a:gd name="connsiteX91" fmla="*/ 2975529 w 11584247"/>
              <a:gd name="connsiteY91" fmla="*/ 720730 h 851161"/>
              <a:gd name="connsiteX92" fmla="*/ 2868812 w 11584247"/>
              <a:gd name="connsiteY92" fmla="*/ 709829 h 851161"/>
              <a:gd name="connsiteX93" fmla="*/ 2813818 w 11584247"/>
              <a:gd name="connsiteY93" fmla="*/ 698031 h 851161"/>
              <a:gd name="connsiteX94" fmla="*/ 2504472 w 11584247"/>
              <a:gd name="connsiteY94" fmla="*/ 654196 h 851161"/>
              <a:gd name="connsiteX95" fmla="*/ 2323450 w 11584247"/>
              <a:gd name="connsiteY95" fmla="*/ 692063 h 851161"/>
              <a:gd name="connsiteX96" fmla="*/ 2047386 w 11584247"/>
              <a:gd name="connsiteY96" fmla="*/ 669854 h 851161"/>
              <a:gd name="connsiteX97" fmla="*/ 2014871 w 11584247"/>
              <a:gd name="connsiteY97" fmla="*/ 671556 h 851161"/>
              <a:gd name="connsiteX98" fmla="*/ 1961527 w 11584247"/>
              <a:gd name="connsiteY98" fmla="*/ 678730 h 851161"/>
              <a:gd name="connsiteX99" fmla="*/ 1834052 w 11584247"/>
              <a:gd name="connsiteY99" fmla="*/ 644653 h 851161"/>
              <a:gd name="connsiteX100" fmla="*/ 1657788 w 11584247"/>
              <a:gd name="connsiteY100" fmla="*/ 646274 h 851161"/>
              <a:gd name="connsiteX101" fmla="*/ 1434049 w 11584247"/>
              <a:gd name="connsiteY101" fmla="*/ 595668 h 851161"/>
              <a:gd name="connsiteX102" fmla="*/ 1177354 w 11584247"/>
              <a:gd name="connsiteY102" fmla="*/ 614359 h 851161"/>
              <a:gd name="connsiteX103" fmla="*/ 1088947 w 11584247"/>
              <a:gd name="connsiteY103" fmla="*/ 617056 h 851161"/>
              <a:gd name="connsiteX104" fmla="*/ 998946 w 11584247"/>
              <a:gd name="connsiteY104" fmla="*/ 688407 h 851161"/>
              <a:gd name="connsiteX105" fmla="*/ 775514 w 11584247"/>
              <a:gd name="connsiteY105" fmla="*/ 737451 h 851161"/>
              <a:gd name="connsiteX106" fmla="*/ 603494 w 11584247"/>
              <a:gd name="connsiteY106" fmla="*/ 710500 h 851161"/>
              <a:gd name="connsiteX107" fmla="*/ 471335 w 11584247"/>
              <a:gd name="connsiteY107" fmla="*/ 714464 h 851161"/>
              <a:gd name="connsiteX108" fmla="*/ 344393 w 11584247"/>
              <a:gd name="connsiteY108" fmla="*/ 725929 h 851161"/>
              <a:gd name="connsiteX109" fmla="*/ 143310 w 11584247"/>
              <a:gd name="connsiteY109" fmla="*/ 738210 h 851161"/>
              <a:gd name="connsiteX110" fmla="*/ 15455 w 11584247"/>
              <a:gd name="connsiteY110" fmla="*/ 751614 h 851161"/>
              <a:gd name="connsiteX111" fmla="*/ 0 w 11584247"/>
              <a:gd name="connsiteY111" fmla="*/ 741620 h 851161"/>
              <a:gd name="connsiteX112" fmla="*/ 0 w 11584247"/>
              <a:gd name="connsiteY112"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91312 w 11584247"/>
              <a:gd name="connsiteY77" fmla="*/ 653788 h 851161"/>
              <a:gd name="connsiteX78" fmla="*/ 4724634 w 11584247"/>
              <a:gd name="connsiteY78" fmla="*/ 668150 h 851161"/>
              <a:gd name="connsiteX79" fmla="*/ 4623526 w 11584247"/>
              <a:gd name="connsiteY79" fmla="*/ 693607 h 851161"/>
              <a:gd name="connsiteX80" fmla="*/ 4565119 w 11584247"/>
              <a:gd name="connsiteY80" fmla="*/ 699644 h 851161"/>
              <a:gd name="connsiteX81" fmla="*/ 4405682 w 11584247"/>
              <a:gd name="connsiteY81" fmla="*/ 725524 h 851161"/>
              <a:gd name="connsiteX82" fmla="*/ 4238717 w 11584247"/>
              <a:gd name="connsiteY82" fmla="*/ 780637 h 851161"/>
              <a:gd name="connsiteX83" fmla="*/ 4020693 w 11584247"/>
              <a:gd name="connsiteY83" fmla="*/ 841422 h 851161"/>
              <a:gd name="connsiteX84" fmla="*/ 3998789 w 11584247"/>
              <a:gd name="connsiteY84" fmla="*/ 851161 h 851161"/>
              <a:gd name="connsiteX85" fmla="*/ 3968135 w 11584247"/>
              <a:gd name="connsiteY85" fmla="*/ 845925 h 851161"/>
              <a:gd name="connsiteX86" fmla="*/ 3845234 w 11584247"/>
              <a:gd name="connsiteY86" fmla="*/ 823068 h 851161"/>
              <a:gd name="connsiteX87" fmla="*/ 3665369 w 11584247"/>
              <a:gd name="connsiteY87" fmla="*/ 785906 h 851161"/>
              <a:gd name="connsiteX88" fmla="*/ 3434444 w 11584247"/>
              <a:gd name="connsiteY88" fmla="*/ 760907 h 851161"/>
              <a:gd name="connsiteX89" fmla="*/ 3298790 w 11584247"/>
              <a:gd name="connsiteY89" fmla="*/ 755716 h 851161"/>
              <a:gd name="connsiteX90" fmla="*/ 3044242 w 11584247"/>
              <a:gd name="connsiteY90" fmla="*/ 738181 h 851161"/>
              <a:gd name="connsiteX91" fmla="*/ 2975529 w 11584247"/>
              <a:gd name="connsiteY91" fmla="*/ 720730 h 851161"/>
              <a:gd name="connsiteX92" fmla="*/ 2868812 w 11584247"/>
              <a:gd name="connsiteY92" fmla="*/ 709829 h 851161"/>
              <a:gd name="connsiteX93" fmla="*/ 2813818 w 11584247"/>
              <a:gd name="connsiteY93" fmla="*/ 698031 h 851161"/>
              <a:gd name="connsiteX94" fmla="*/ 2504472 w 11584247"/>
              <a:gd name="connsiteY94" fmla="*/ 654196 h 851161"/>
              <a:gd name="connsiteX95" fmla="*/ 2323450 w 11584247"/>
              <a:gd name="connsiteY95" fmla="*/ 692063 h 851161"/>
              <a:gd name="connsiteX96" fmla="*/ 2047386 w 11584247"/>
              <a:gd name="connsiteY96" fmla="*/ 669854 h 851161"/>
              <a:gd name="connsiteX97" fmla="*/ 2014871 w 11584247"/>
              <a:gd name="connsiteY97" fmla="*/ 671556 h 851161"/>
              <a:gd name="connsiteX98" fmla="*/ 1961527 w 11584247"/>
              <a:gd name="connsiteY98" fmla="*/ 678730 h 851161"/>
              <a:gd name="connsiteX99" fmla="*/ 1834052 w 11584247"/>
              <a:gd name="connsiteY99" fmla="*/ 644653 h 851161"/>
              <a:gd name="connsiteX100" fmla="*/ 1657788 w 11584247"/>
              <a:gd name="connsiteY100" fmla="*/ 646274 h 851161"/>
              <a:gd name="connsiteX101" fmla="*/ 1434049 w 11584247"/>
              <a:gd name="connsiteY101" fmla="*/ 595668 h 851161"/>
              <a:gd name="connsiteX102" fmla="*/ 1177354 w 11584247"/>
              <a:gd name="connsiteY102" fmla="*/ 614359 h 851161"/>
              <a:gd name="connsiteX103" fmla="*/ 1088947 w 11584247"/>
              <a:gd name="connsiteY103" fmla="*/ 617056 h 851161"/>
              <a:gd name="connsiteX104" fmla="*/ 998946 w 11584247"/>
              <a:gd name="connsiteY104" fmla="*/ 688407 h 851161"/>
              <a:gd name="connsiteX105" fmla="*/ 775514 w 11584247"/>
              <a:gd name="connsiteY105" fmla="*/ 737451 h 851161"/>
              <a:gd name="connsiteX106" fmla="*/ 603494 w 11584247"/>
              <a:gd name="connsiteY106" fmla="*/ 710500 h 851161"/>
              <a:gd name="connsiteX107" fmla="*/ 471335 w 11584247"/>
              <a:gd name="connsiteY107" fmla="*/ 714464 h 851161"/>
              <a:gd name="connsiteX108" fmla="*/ 344393 w 11584247"/>
              <a:gd name="connsiteY108" fmla="*/ 725929 h 851161"/>
              <a:gd name="connsiteX109" fmla="*/ 143310 w 11584247"/>
              <a:gd name="connsiteY109" fmla="*/ 738210 h 851161"/>
              <a:gd name="connsiteX110" fmla="*/ 15455 w 11584247"/>
              <a:gd name="connsiteY110" fmla="*/ 751614 h 851161"/>
              <a:gd name="connsiteX111" fmla="*/ 0 w 11584247"/>
              <a:gd name="connsiteY111" fmla="*/ 741620 h 851161"/>
              <a:gd name="connsiteX112" fmla="*/ 0 w 11584247"/>
              <a:gd name="connsiteY112" fmla="*/ 0 h 851161"/>
              <a:gd name="connsiteX0" fmla="*/ 0 w 11584247"/>
              <a:gd name="connsiteY0" fmla="*/ 0 h 851161"/>
              <a:gd name="connsiteX1" fmla="*/ 11584247 w 11584247"/>
              <a:gd name="connsiteY1" fmla="*/ 0 h 851161"/>
              <a:gd name="connsiteX2" fmla="*/ 11525470 w 11584247"/>
              <a:gd name="connsiteY2" fmla="*/ 46392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91312 w 11584247"/>
              <a:gd name="connsiteY77" fmla="*/ 653788 h 851161"/>
              <a:gd name="connsiteX78" fmla="*/ 4724634 w 11584247"/>
              <a:gd name="connsiteY78" fmla="*/ 668150 h 851161"/>
              <a:gd name="connsiteX79" fmla="*/ 4623526 w 11584247"/>
              <a:gd name="connsiteY79" fmla="*/ 693607 h 851161"/>
              <a:gd name="connsiteX80" fmla="*/ 4565119 w 11584247"/>
              <a:gd name="connsiteY80" fmla="*/ 699644 h 851161"/>
              <a:gd name="connsiteX81" fmla="*/ 4405682 w 11584247"/>
              <a:gd name="connsiteY81" fmla="*/ 725524 h 851161"/>
              <a:gd name="connsiteX82" fmla="*/ 4238717 w 11584247"/>
              <a:gd name="connsiteY82" fmla="*/ 780637 h 851161"/>
              <a:gd name="connsiteX83" fmla="*/ 4020693 w 11584247"/>
              <a:gd name="connsiteY83" fmla="*/ 841422 h 851161"/>
              <a:gd name="connsiteX84" fmla="*/ 3998789 w 11584247"/>
              <a:gd name="connsiteY84" fmla="*/ 851161 h 851161"/>
              <a:gd name="connsiteX85" fmla="*/ 3968135 w 11584247"/>
              <a:gd name="connsiteY85" fmla="*/ 845925 h 851161"/>
              <a:gd name="connsiteX86" fmla="*/ 3845234 w 11584247"/>
              <a:gd name="connsiteY86" fmla="*/ 823068 h 851161"/>
              <a:gd name="connsiteX87" fmla="*/ 3665369 w 11584247"/>
              <a:gd name="connsiteY87" fmla="*/ 785906 h 851161"/>
              <a:gd name="connsiteX88" fmla="*/ 3434444 w 11584247"/>
              <a:gd name="connsiteY88" fmla="*/ 760907 h 851161"/>
              <a:gd name="connsiteX89" fmla="*/ 3298790 w 11584247"/>
              <a:gd name="connsiteY89" fmla="*/ 755716 h 851161"/>
              <a:gd name="connsiteX90" fmla="*/ 3044242 w 11584247"/>
              <a:gd name="connsiteY90" fmla="*/ 738181 h 851161"/>
              <a:gd name="connsiteX91" fmla="*/ 2975529 w 11584247"/>
              <a:gd name="connsiteY91" fmla="*/ 720730 h 851161"/>
              <a:gd name="connsiteX92" fmla="*/ 2868812 w 11584247"/>
              <a:gd name="connsiteY92" fmla="*/ 709829 h 851161"/>
              <a:gd name="connsiteX93" fmla="*/ 2813818 w 11584247"/>
              <a:gd name="connsiteY93" fmla="*/ 698031 h 851161"/>
              <a:gd name="connsiteX94" fmla="*/ 2504472 w 11584247"/>
              <a:gd name="connsiteY94" fmla="*/ 654196 h 851161"/>
              <a:gd name="connsiteX95" fmla="*/ 2323450 w 11584247"/>
              <a:gd name="connsiteY95" fmla="*/ 692063 h 851161"/>
              <a:gd name="connsiteX96" fmla="*/ 2047386 w 11584247"/>
              <a:gd name="connsiteY96" fmla="*/ 669854 h 851161"/>
              <a:gd name="connsiteX97" fmla="*/ 2014871 w 11584247"/>
              <a:gd name="connsiteY97" fmla="*/ 671556 h 851161"/>
              <a:gd name="connsiteX98" fmla="*/ 1961527 w 11584247"/>
              <a:gd name="connsiteY98" fmla="*/ 678730 h 851161"/>
              <a:gd name="connsiteX99" fmla="*/ 1834052 w 11584247"/>
              <a:gd name="connsiteY99" fmla="*/ 644653 h 851161"/>
              <a:gd name="connsiteX100" fmla="*/ 1657788 w 11584247"/>
              <a:gd name="connsiteY100" fmla="*/ 646274 h 851161"/>
              <a:gd name="connsiteX101" fmla="*/ 1434049 w 11584247"/>
              <a:gd name="connsiteY101" fmla="*/ 595668 h 851161"/>
              <a:gd name="connsiteX102" fmla="*/ 1177354 w 11584247"/>
              <a:gd name="connsiteY102" fmla="*/ 614359 h 851161"/>
              <a:gd name="connsiteX103" fmla="*/ 1088947 w 11584247"/>
              <a:gd name="connsiteY103" fmla="*/ 617056 h 851161"/>
              <a:gd name="connsiteX104" fmla="*/ 998946 w 11584247"/>
              <a:gd name="connsiteY104" fmla="*/ 688407 h 851161"/>
              <a:gd name="connsiteX105" fmla="*/ 775514 w 11584247"/>
              <a:gd name="connsiteY105" fmla="*/ 737451 h 851161"/>
              <a:gd name="connsiteX106" fmla="*/ 603494 w 11584247"/>
              <a:gd name="connsiteY106" fmla="*/ 710500 h 851161"/>
              <a:gd name="connsiteX107" fmla="*/ 471335 w 11584247"/>
              <a:gd name="connsiteY107" fmla="*/ 714464 h 851161"/>
              <a:gd name="connsiteX108" fmla="*/ 344393 w 11584247"/>
              <a:gd name="connsiteY108" fmla="*/ 725929 h 851161"/>
              <a:gd name="connsiteX109" fmla="*/ 143310 w 11584247"/>
              <a:gd name="connsiteY109" fmla="*/ 738210 h 851161"/>
              <a:gd name="connsiteX110" fmla="*/ 15455 w 11584247"/>
              <a:gd name="connsiteY110" fmla="*/ 751614 h 851161"/>
              <a:gd name="connsiteX111" fmla="*/ 0 w 11584247"/>
              <a:gd name="connsiteY111" fmla="*/ 741620 h 851161"/>
              <a:gd name="connsiteX112" fmla="*/ 0 w 11584247"/>
              <a:gd name="connsiteY112" fmla="*/ 0 h 851161"/>
              <a:gd name="connsiteX0" fmla="*/ 0 w 11584247"/>
              <a:gd name="connsiteY0" fmla="*/ 0 h 851161"/>
              <a:gd name="connsiteX1" fmla="*/ 11584247 w 11584247"/>
              <a:gd name="connsiteY1" fmla="*/ 0 h 851161"/>
              <a:gd name="connsiteX2" fmla="*/ 11525470 w 11584247"/>
              <a:gd name="connsiteY2" fmla="*/ 46392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91312 w 11584247"/>
              <a:gd name="connsiteY77" fmla="*/ 653788 h 851161"/>
              <a:gd name="connsiteX78" fmla="*/ 4724634 w 11584247"/>
              <a:gd name="connsiteY78" fmla="*/ 668150 h 851161"/>
              <a:gd name="connsiteX79" fmla="*/ 4623526 w 11584247"/>
              <a:gd name="connsiteY79" fmla="*/ 693607 h 851161"/>
              <a:gd name="connsiteX80" fmla="*/ 4565119 w 11584247"/>
              <a:gd name="connsiteY80" fmla="*/ 699644 h 851161"/>
              <a:gd name="connsiteX81" fmla="*/ 4405682 w 11584247"/>
              <a:gd name="connsiteY81" fmla="*/ 725524 h 851161"/>
              <a:gd name="connsiteX82" fmla="*/ 4238717 w 11584247"/>
              <a:gd name="connsiteY82" fmla="*/ 780637 h 851161"/>
              <a:gd name="connsiteX83" fmla="*/ 4020693 w 11584247"/>
              <a:gd name="connsiteY83" fmla="*/ 841422 h 851161"/>
              <a:gd name="connsiteX84" fmla="*/ 3998789 w 11584247"/>
              <a:gd name="connsiteY84" fmla="*/ 851161 h 851161"/>
              <a:gd name="connsiteX85" fmla="*/ 3968135 w 11584247"/>
              <a:gd name="connsiteY85" fmla="*/ 845925 h 851161"/>
              <a:gd name="connsiteX86" fmla="*/ 3845234 w 11584247"/>
              <a:gd name="connsiteY86" fmla="*/ 823068 h 851161"/>
              <a:gd name="connsiteX87" fmla="*/ 3665369 w 11584247"/>
              <a:gd name="connsiteY87" fmla="*/ 785906 h 851161"/>
              <a:gd name="connsiteX88" fmla="*/ 3434444 w 11584247"/>
              <a:gd name="connsiteY88" fmla="*/ 760907 h 851161"/>
              <a:gd name="connsiteX89" fmla="*/ 3298790 w 11584247"/>
              <a:gd name="connsiteY89" fmla="*/ 755716 h 851161"/>
              <a:gd name="connsiteX90" fmla="*/ 3044242 w 11584247"/>
              <a:gd name="connsiteY90" fmla="*/ 738181 h 851161"/>
              <a:gd name="connsiteX91" fmla="*/ 2975529 w 11584247"/>
              <a:gd name="connsiteY91" fmla="*/ 720730 h 851161"/>
              <a:gd name="connsiteX92" fmla="*/ 2868812 w 11584247"/>
              <a:gd name="connsiteY92" fmla="*/ 709829 h 851161"/>
              <a:gd name="connsiteX93" fmla="*/ 2813818 w 11584247"/>
              <a:gd name="connsiteY93" fmla="*/ 698031 h 851161"/>
              <a:gd name="connsiteX94" fmla="*/ 2504472 w 11584247"/>
              <a:gd name="connsiteY94" fmla="*/ 654196 h 851161"/>
              <a:gd name="connsiteX95" fmla="*/ 2323450 w 11584247"/>
              <a:gd name="connsiteY95" fmla="*/ 692063 h 851161"/>
              <a:gd name="connsiteX96" fmla="*/ 2047386 w 11584247"/>
              <a:gd name="connsiteY96" fmla="*/ 669854 h 851161"/>
              <a:gd name="connsiteX97" fmla="*/ 2014871 w 11584247"/>
              <a:gd name="connsiteY97" fmla="*/ 671556 h 851161"/>
              <a:gd name="connsiteX98" fmla="*/ 1961527 w 11584247"/>
              <a:gd name="connsiteY98" fmla="*/ 678730 h 851161"/>
              <a:gd name="connsiteX99" fmla="*/ 1834052 w 11584247"/>
              <a:gd name="connsiteY99" fmla="*/ 644653 h 851161"/>
              <a:gd name="connsiteX100" fmla="*/ 1657788 w 11584247"/>
              <a:gd name="connsiteY100" fmla="*/ 646274 h 851161"/>
              <a:gd name="connsiteX101" fmla="*/ 1434049 w 11584247"/>
              <a:gd name="connsiteY101" fmla="*/ 595668 h 851161"/>
              <a:gd name="connsiteX102" fmla="*/ 1177354 w 11584247"/>
              <a:gd name="connsiteY102" fmla="*/ 614359 h 851161"/>
              <a:gd name="connsiteX103" fmla="*/ 1088947 w 11584247"/>
              <a:gd name="connsiteY103" fmla="*/ 617056 h 851161"/>
              <a:gd name="connsiteX104" fmla="*/ 998946 w 11584247"/>
              <a:gd name="connsiteY104" fmla="*/ 688407 h 851161"/>
              <a:gd name="connsiteX105" fmla="*/ 775514 w 11584247"/>
              <a:gd name="connsiteY105" fmla="*/ 737451 h 851161"/>
              <a:gd name="connsiteX106" fmla="*/ 603494 w 11584247"/>
              <a:gd name="connsiteY106" fmla="*/ 710500 h 851161"/>
              <a:gd name="connsiteX107" fmla="*/ 471335 w 11584247"/>
              <a:gd name="connsiteY107" fmla="*/ 714464 h 851161"/>
              <a:gd name="connsiteX108" fmla="*/ 344393 w 11584247"/>
              <a:gd name="connsiteY108" fmla="*/ 725929 h 851161"/>
              <a:gd name="connsiteX109" fmla="*/ 143310 w 11584247"/>
              <a:gd name="connsiteY109" fmla="*/ 738210 h 851161"/>
              <a:gd name="connsiteX110" fmla="*/ 15455 w 11584247"/>
              <a:gd name="connsiteY110" fmla="*/ 751614 h 851161"/>
              <a:gd name="connsiteX111" fmla="*/ 0 w 11584247"/>
              <a:gd name="connsiteY111" fmla="*/ 741620 h 851161"/>
              <a:gd name="connsiteX112" fmla="*/ 0 w 11584247"/>
              <a:gd name="connsiteY112" fmla="*/ 0 h 851161"/>
              <a:gd name="connsiteX0" fmla="*/ 0 w 11584247"/>
              <a:gd name="connsiteY0" fmla="*/ 0 h 851161"/>
              <a:gd name="connsiteX1" fmla="*/ 11584247 w 11584247"/>
              <a:gd name="connsiteY1" fmla="*/ 0 h 851161"/>
              <a:gd name="connsiteX2" fmla="*/ 11581568 w 11584247"/>
              <a:gd name="connsiteY2" fmla="*/ 63222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91312 w 11584247"/>
              <a:gd name="connsiteY77" fmla="*/ 653788 h 851161"/>
              <a:gd name="connsiteX78" fmla="*/ 4724634 w 11584247"/>
              <a:gd name="connsiteY78" fmla="*/ 668150 h 851161"/>
              <a:gd name="connsiteX79" fmla="*/ 4623526 w 11584247"/>
              <a:gd name="connsiteY79" fmla="*/ 693607 h 851161"/>
              <a:gd name="connsiteX80" fmla="*/ 4565119 w 11584247"/>
              <a:gd name="connsiteY80" fmla="*/ 699644 h 851161"/>
              <a:gd name="connsiteX81" fmla="*/ 4405682 w 11584247"/>
              <a:gd name="connsiteY81" fmla="*/ 725524 h 851161"/>
              <a:gd name="connsiteX82" fmla="*/ 4238717 w 11584247"/>
              <a:gd name="connsiteY82" fmla="*/ 780637 h 851161"/>
              <a:gd name="connsiteX83" fmla="*/ 4020693 w 11584247"/>
              <a:gd name="connsiteY83" fmla="*/ 841422 h 851161"/>
              <a:gd name="connsiteX84" fmla="*/ 3998789 w 11584247"/>
              <a:gd name="connsiteY84" fmla="*/ 851161 h 851161"/>
              <a:gd name="connsiteX85" fmla="*/ 3968135 w 11584247"/>
              <a:gd name="connsiteY85" fmla="*/ 845925 h 851161"/>
              <a:gd name="connsiteX86" fmla="*/ 3845234 w 11584247"/>
              <a:gd name="connsiteY86" fmla="*/ 823068 h 851161"/>
              <a:gd name="connsiteX87" fmla="*/ 3665369 w 11584247"/>
              <a:gd name="connsiteY87" fmla="*/ 785906 h 851161"/>
              <a:gd name="connsiteX88" fmla="*/ 3434444 w 11584247"/>
              <a:gd name="connsiteY88" fmla="*/ 760907 h 851161"/>
              <a:gd name="connsiteX89" fmla="*/ 3298790 w 11584247"/>
              <a:gd name="connsiteY89" fmla="*/ 755716 h 851161"/>
              <a:gd name="connsiteX90" fmla="*/ 3044242 w 11584247"/>
              <a:gd name="connsiteY90" fmla="*/ 738181 h 851161"/>
              <a:gd name="connsiteX91" fmla="*/ 2975529 w 11584247"/>
              <a:gd name="connsiteY91" fmla="*/ 720730 h 851161"/>
              <a:gd name="connsiteX92" fmla="*/ 2868812 w 11584247"/>
              <a:gd name="connsiteY92" fmla="*/ 709829 h 851161"/>
              <a:gd name="connsiteX93" fmla="*/ 2813818 w 11584247"/>
              <a:gd name="connsiteY93" fmla="*/ 698031 h 851161"/>
              <a:gd name="connsiteX94" fmla="*/ 2504472 w 11584247"/>
              <a:gd name="connsiteY94" fmla="*/ 654196 h 851161"/>
              <a:gd name="connsiteX95" fmla="*/ 2323450 w 11584247"/>
              <a:gd name="connsiteY95" fmla="*/ 692063 h 851161"/>
              <a:gd name="connsiteX96" fmla="*/ 2047386 w 11584247"/>
              <a:gd name="connsiteY96" fmla="*/ 669854 h 851161"/>
              <a:gd name="connsiteX97" fmla="*/ 2014871 w 11584247"/>
              <a:gd name="connsiteY97" fmla="*/ 671556 h 851161"/>
              <a:gd name="connsiteX98" fmla="*/ 1961527 w 11584247"/>
              <a:gd name="connsiteY98" fmla="*/ 678730 h 851161"/>
              <a:gd name="connsiteX99" fmla="*/ 1834052 w 11584247"/>
              <a:gd name="connsiteY99" fmla="*/ 644653 h 851161"/>
              <a:gd name="connsiteX100" fmla="*/ 1657788 w 11584247"/>
              <a:gd name="connsiteY100" fmla="*/ 646274 h 851161"/>
              <a:gd name="connsiteX101" fmla="*/ 1434049 w 11584247"/>
              <a:gd name="connsiteY101" fmla="*/ 595668 h 851161"/>
              <a:gd name="connsiteX102" fmla="*/ 1177354 w 11584247"/>
              <a:gd name="connsiteY102" fmla="*/ 614359 h 851161"/>
              <a:gd name="connsiteX103" fmla="*/ 1088947 w 11584247"/>
              <a:gd name="connsiteY103" fmla="*/ 617056 h 851161"/>
              <a:gd name="connsiteX104" fmla="*/ 998946 w 11584247"/>
              <a:gd name="connsiteY104" fmla="*/ 688407 h 851161"/>
              <a:gd name="connsiteX105" fmla="*/ 775514 w 11584247"/>
              <a:gd name="connsiteY105" fmla="*/ 737451 h 851161"/>
              <a:gd name="connsiteX106" fmla="*/ 603494 w 11584247"/>
              <a:gd name="connsiteY106" fmla="*/ 710500 h 851161"/>
              <a:gd name="connsiteX107" fmla="*/ 471335 w 11584247"/>
              <a:gd name="connsiteY107" fmla="*/ 714464 h 851161"/>
              <a:gd name="connsiteX108" fmla="*/ 344393 w 11584247"/>
              <a:gd name="connsiteY108" fmla="*/ 725929 h 851161"/>
              <a:gd name="connsiteX109" fmla="*/ 143310 w 11584247"/>
              <a:gd name="connsiteY109" fmla="*/ 738210 h 851161"/>
              <a:gd name="connsiteX110" fmla="*/ 15455 w 11584247"/>
              <a:gd name="connsiteY110" fmla="*/ 751614 h 851161"/>
              <a:gd name="connsiteX111" fmla="*/ 0 w 11584247"/>
              <a:gd name="connsiteY111" fmla="*/ 741620 h 851161"/>
              <a:gd name="connsiteX112" fmla="*/ 0 w 11584247"/>
              <a:gd name="connsiteY112"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91312 w 11584247"/>
              <a:gd name="connsiteY77" fmla="*/ 653788 h 851161"/>
              <a:gd name="connsiteX78" fmla="*/ 4724634 w 11584247"/>
              <a:gd name="connsiteY78" fmla="*/ 668150 h 851161"/>
              <a:gd name="connsiteX79" fmla="*/ 4623526 w 11584247"/>
              <a:gd name="connsiteY79" fmla="*/ 693607 h 851161"/>
              <a:gd name="connsiteX80" fmla="*/ 4565119 w 11584247"/>
              <a:gd name="connsiteY80" fmla="*/ 699644 h 851161"/>
              <a:gd name="connsiteX81" fmla="*/ 4405682 w 11584247"/>
              <a:gd name="connsiteY81" fmla="*/ 725524 h 851161"/>
              <a:gd name="connsiteX82" fmla="*/ 4238717 w 11584247"/>
              <a:gd name="connsiteY82" fmla="*/ 780637 h 851161"/>
              <a:gd name="connsiteX83" fmla="*/ 4020693 w 11584247"/>
              <a:gd name="connsiteY83" fmla="*/ 841422 h 851161"/>
              <a:gd name="connsiteX84" fmla="*/ 3998789 w 11584247"/>
              <a:gd name="connsiteY84" fmla="*/ 851161 h 851161"/>
              <a:gd name="connsiteX85" fmla="*/ 3968135 w 11584247"/>
              <a:gd name="connsiteY85" fmla="*/ 845925 h 851161"/>
              <a:gd name="connsiteX86" fmla="*/ 3845234 w 11584247"/>
              <a:gd name="connsiteY86" fmla="*/ 823068 h 851161"/>
              <a:gd name="connsiteX87" fmla="*/ 3665369 w 11584247"/>
              <a:gd name="connsiteY87" fmla="*/ 785906 h 851161"/>
              <a:gd name="connsiteX88" fmla="*/ 3434444 w 11584247"/>
              <a:gd name="connsiteY88" fmla="*/ 760907 h 851161"/>
              <a:gd name="connsiteX89" fmla="*/ 3298790 w 11584247"/>
              <a:gd name="connsiteY89" fmla="*/ 755716 h 851161"/>
              <a:gd name="connsiteX90" fmla="*/ 3044242 w 11584247"/>
              <a:gd name="connsiteY90" fmla="*/ 738181 h 851161"/>
              <a:gd name="connsiteX91" fmla="*/ 2975529 w 11584247"/>
              <a:gd name="connsiteY91" fmla="*/ 720730 h 851161"/>
              <a:gd name="connsiteX92" fmla="*/ 2868812 w 11584247"/>
              <a:gd name="connsiteY92" fmla="*/ 709829 h 851161"/>
              <a:gd name="connsiteX93" fmla="*/ 2813818 w 11584247"/>
              <a:gd name="connsiteY93" fmla="*/ 698031 h 851161"/>
              <a:gd name="connsiteX94" fmla="*/ 2504472 w 11584247"/>
              <a:gd name="connsiteY94" fmla="*/ 654196 h 851161"/>
              <a:gd name="connsiteX95" fmla="*/ 2323450 w 11584247"/>
              <a:gd name="connsiteY95" fmla="*/ 692063 h 851161"/>
              <a:gd name="connsiteX96" fmla="*/ 2047386 w 11584247"/>
              <a:gd name="connsiteY96" fmla="*/ 669854 h 851161"/>
              <a:gd name="connsiteX97" fmla="*/ 2014871 w 11584247"/>
              <a:gd name="connsiteY97" fmla="*/ 671556 h 851161"/>
              <a:gd name="connsiteX98" fmla="*/ 1961527 w 11584247"/>
              <a:gd name="connsiteY98" fmla="*/ 678730 h 851161"/>
              <a:gd name="connsiteX99" fmla="*/ 1834052 w 11584247"/>
              <a:gd name="connsiteY99" fmla="*/ 644653 h 851161"/>
              <a:gd name="connsiteX100" fmla="*/ 1657788 w 11584247"/>
              <a:gd name="connsiteY100" fmla="*/ 646274 h 851161"/>
              <a:gd name="connsiteX101" fmla="*/ 1434049 w 11584247"/>
              <a:gd name="connsiteY101" fmla="*/ 595668 h 851161"/>
              <a:gd name="connsiteX102" fmla="*/ 1177354 w 11584247"/>
              <a:gd name="connsiteY102" fmla="*/ 614359 h 851161"/>
              <a:gd name="connsiteX103" fmla="*/ 1088947 w 11584247"/>
              <a:gd name="connsiteY103" fmla="*/ 617056 h 851161"/>
              <a:gd name="connsiteX104" fmla="*/ 998946 w 11584247"/>
              <a:gd name="connsiteY104" fmla="*/ 688407 h 851161"/>
              <a:gd name="connsiteX105" fmla="*/ 775514 w 11584247"/>
              <a:gd name="connsiteY105" fmla="*/ 737451 h 851161"/>
              <a:gd name="connsiteX106" fmla="*/ 603494 w 11584247"/>
              <a:gd name="connsiteY106" fmla="*/ 710500 h 851161"/>
              <a:gd name="connsiteX107" fmla="*/ 471335 w 11584247"/>
              <a:gd name="connsiteY107" fmla="*/ 714464 h 851161"/>
              <a:gd name="connsiteX108" fmla="*/ 344393 w 11584247"/>
              <a:gd name="connsiteY108" fmla="*/ 725929 h 851161"/>
              <a:gd name="connsiteX109" fmla="*/ 143310 w 11584247"/>
              <a:gd name="connsiteY109" fmla="*/ 738210 h 851161"/>
              <a:gd name="connsiteX110" fmla="*/ 15455 w 11584247"/>
              <a:gd name="connsiteY110" fmla="*/ 751614 h 851161"/>
              <a:gd name="connsiteX111" fmla="*/ 0 w 11584247"/>
              <a:gd name="connsiteY111" fmla="*/ 741620 h 851161"/>
              <a:gd name="connsiteX112" fmla="*/ 0 w 11584247"/>
              <a:gd name="connsiteY112"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24634 w 11584247"/>
              <a:gd name="connsiteY77" fmla="*/ 668150 h 851161"/>
              <a:gd name="connsiteX78" fmla="*/ 4623526 w 11584247"/>
              <a:gd name="connsiteY78" fmla="*/ 693607 h 851161"/>
              <a:gd name="connsiteX79" fmla="*/ 4565119 w 11584247"/>
              <a:gd name="connsiteY79" fmla="*/ 699644 h 851161"/>
              <a:gd name="connsiteX80" fmla="*/ 4405682 w 11584247"/>
              <a:gd name="connsiteY80" fmla="*/ 725524 h 851161"/>
              <a:gd name="connsiteX81" fmla="*/ 4238717 w 11584247"/>
              <a:gd name="connsiteY81" fmla="*/ 780637 h 851161"/>
              <a:gd name="connsiteX82" fmla="*/ 4020693 w 11584247"/>
              <a:gd name="connsiteY82" fmla="*/ 841422 h 851161"/>
              <a:gd name="connsiteX83" fmla="*/ 3998789 w 11584247"/>
              <a:gd name="connsiteY83" fmla="*/ 851161 h 851161"/>
              <a:gd name="connsiteX84" fmla="*/ 3968135 w 11584247"/>
              <a:gd name="connsiteY84" fmla="*/ 845925 h 851161"/>
              <a:gd name="connsiteX85" fmla="*/ 3845234 w 11584247"/>
              <a:gd name="connsiteY85" fmla="*/ 823068 h 851161"/>
              <a:gd name="connsiteX86" fmla="*/ 3665369 w 11584247"/>
              <a:gd name="connsiteY86" fmla="*/ 785906 h 851161"/>
              <a:gd name="connsiteX87" fmla="*/ 3434444 w 11584247"/>
              <a:gd name="connsiteY87" fmla="*/ 760907 h 851161"/>
              <a:gd name="connsiteX88" fmla="*/ 3298790 w 11584247"/>
              <a:gd name="connsiteY88" fmla="*/ 755716 h 851161"/>
              <a:gd name="connsiteX89" fmla="*/ 3044242 w 11584247"/>
              <a:gd name="connsiteY89" fmla="*/ 738181 h 851161"/>
              <a:gd name="connsiteX90" fmla="*/ 2975529 w 11584247"/>
              <a:gd name="connsiteY90" fmla="*/ 720730 h 851161"/>
              <a:gd name="connsiteX91" fmla="*/ 2868812 w 11584247"/>
              <a:gd name="connsiteY91" fmla="*/ 709829 h 851161"/>
              <a:gd name="connsiteX92" fmla="*/ 2813818 w 11584247"/>
              <a:gd name="connsiteY92" fmla="*/ 698031 h 851161"/>
              <a:gd name="connsiteX93" fmla="*/ 2504472 w 11584247"/>
              <a:gd name="connsiteY93" fmla="*/ 654196 h 851161"/>
              <a:gd name="connsiteX94" fmla="*/ 2323450 w 11584247"/>
              <a:gd name="connsiteY94" fmla="*/ 692063 h 851161"/>
              <a:gd name="connsiteX95" fmla="*/ 2047386 w 11584247"/>
              <a:gd name="connsiteY95" fmla="*/ 669854 h 851161"/>
              <a:gd name="connsiteX96" fmla="*/ 2014871 w 11584247"/>
              <a:gd name="connsiteY96" fmla="*/ 671556 h 851161"/>
              <a:gd name="connsiteX97" fmla="*/ 1961527 w 11584247"/>
              <a:gd name="connsiteY97" fmla="*/ 678730 h 851161"/>
              <a:gd name="connsiteX98" fmla="*/ 1834052 w 11584247"/>
              <a:gd name="connsiteY98" fmla="*/ 644653 h 851161"/>
              <a:gd name="connsiteX99" fmla="*/ 1657788 w 11584247"/>
              <a:gd name="connsiteY99" fmla="*/ 646274 h 851161"/>
              <a:gd name="connsiteX100" fmla="*/ 1434049 w 11584247"/>
              <a:gd name="connsiteY100" fmla="*/ 595668 h 851161"/>
              <a:gd name="connsiteX101" fmla="*/ 1177354 w 11584247"/>
              <a:gd name="connsiteY101" fmla="*/ 614359 h 851161"/>
              <a:gd name="connsiteX102" fmla="*/ 1088947 w 11584247"/>
              <a:gd name="connsiteY102" fmla="*/ 617056 h 851161"/>
              <a:gd name="connsiteX103" fmla="*/ 998946 w 11584247"/>
              <a:gd name="connsiteY103" fmla="*/ 688407 h 851161"/>
              <a:gd name="connsiteX104" fmla="*/ 775514 w 11584247"/>
              <a:gd name="connsiteY104" fmla="*/ 737451 h 851161"/>
              <a:gd name="connsiteX105" fmla="*/ 603494 w 11584247"/>
              <a:gd name="connsiteY105" fmla="*/ 710500 h 851161"/>
              <a:gd name="connsiteX106" fmla="*/ 471335 w 11584247"/>
              <a:gd name="connsiteY106" fmla="*/ 714464 h 851161"/>
              <a:gd name="connsiteX107" fmla="*/ 344393 w 11584247"/>
              <a:gd name="connsiteY107" fmla="*/ 725929 h 851161"/>
              <a:gd name="connsiteX108" fmla="*/ 143310 w 11584247"/>
              <a:gd name="connsiteY108" fmla="*/ 738210 h 851161"/>
              <a:gd name="connsiteX109" fmla="*/ 15455 w 11584247"/>
              <a:gd name="connsiteY109" fmla="*/ 751614 h 851161"/>
              <a:gd name="connsiteX110" fmla="*/ 0 w 11584247"/>
              <a:gd name="connsiteY110" fmla="*/ 741620 h 851161"/>
              <a:gd name="connsiteX111" fmla="*/ 0 w 11584247"/>
              <a:gd name="connsiteY111"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548962 w 11584247"/>
              <a:gd name="connsiteY56" fmla="*/ 63218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24634 w 11584247"/>
              <a:gd name="connsiteY77" fmla="*/ 668150 h 851161"/>
              <a:gd name="connsiteX78" fmla="*/ 4623526 w 11584247"/>
              <a:gd name="connsiteY78" fmla="*/ 693607 h 851161"/>
              <a:gd name="connsiteX79" fmla="*/ 4565119 w 11584247"/>
              <a:gd name="connsiteY79" fmla="*/ 699644 h 851161"/>
              <a:gd name="connsiteX80" fmla="*/ 4405682 w 11584247"/>
              <a:gd name="connsiteY80" fmla="*/ 725524 h 851161"/>
              <a:gd name="connsiteX81" fmla="*/ 4238717 w 11584247"/>
              <a:gd name="connsiteY81" fmla="*/ 780637 h 851161"/>
              <a:gd name="connsiteX82" fmla="*/ 4020693 w 11584247"/>
              <a:gd name="connsiteY82" fmla="*/ 841422 h 851161"/>
              <a:gd name="connsiteX83" fmla="*/ 3998789 w 11584247"/>
              <a:gd name="connsiteY83" fmla="*/ 851161 h 851161"/>
              <a:gd name="connsiteX84" fmla="*/ 3968135 w 11584247"/>
              <a:gd name="connsiteY84" fmla="*/ 845925 h 851161"/>
              <a:gd name="connsiteX85" fmla="*/ 3845234 w 11584247"/>
              <a:gd name="connsiteY85" fmla="*/ 823068 h 851161"/>
              <a:gd name="connsiteX86" fmla="*/ 3665369 w 11584247"/>
              <a:gd name="connsiteY86" fmla="*/ 785906 h 851161"/>
              <a:gd name="connsiteX87" fmla="*/ 3434444 w 11584247"/>
              <a:gd name="connsiteY87" fmla="*/ 760907 h 851161"/>
              <a:gd name="connsiteX88" fmla="*/ 3298790 w 11584247"/>
              <a:gd name="connsiteY88" fmla="*/ 755716 h 851161"/>
              <a:gd name="connsiteX89" fmla="*/ 3044242 w 11584247"/>
              <a:gd name="connsiteY89" fmla="*/ 738181 h 851161"/>
              <a:gd name="connsiteX90" fmla="*/ 2975529 w 11584247"/>
              <a:gd name="connsiteY90" fmla="*/ 720730 h 851161"/>
              <a:gd name="connsiteX91" fmla="*/ 2868812 w 11584247"/>
              <a:gd name="connsiteY91" fmla="*/ 709829 h 851161"/>
              <a:gd name="connsiteX92" fmla="*/ 2813818 w 11584247"/>
              <a:gd name="connsiteY92" fmla="*/ 698031 h 851161"/>
              <a:gd name="connsiteX93" fmla="*/ 2504472 w 11584247"/>
              <a:gd name="connsiteY93" fmla="*/ 654196 h 851161"/>
              <a:gd name="connsiteX94" fmla="*/ 2323450 w 11584247"/>
              <a:gd name="connsiteY94" fmla="*/ 692063 h 851161"/>
              <a:gd name="connsiteX95" fmla="*/ 2047386 w 11584247"/>
              <a:gd name="connsiteY95" fmla="*/ 669854 h 851161"/>
              <a:gd name="connsiteX96" fmla="*/ 2014871 w 11584247"/>
              <a:gd name="connsiteY96" fmla="*/ 671556 h 851161"/>
              <a:gd name="connsiteX97" fmla="*/ 1961527 w 11584247"/>
              <a:gd name="connsiteY97" fmla="*/ 678730 h 851161"/>
              <a:gd name="connsiteX98" fmla="*/ 1834052 w 11584247"/>
              <a:gd name="connsiteY98" fmla="*/ 644653 h 851161"/>
              <a:gd name="connsiteX99" fmla="*/ 1657788 w 11584247"/>
              <a:gd name="connsiteY99" fmla="*/ 646274 h 851161"/>
              <a:gd name="connsiteX100" fmla="*/ 1434049 w 11584247"/>
              <a:gd name="connsiteY100" fmla="*/ 595668 h 851161"/>
              <a:gd name="connsiteX101" fmla="*/ 1177354 w 11584247"/>
              <a:gd name="connsiteY101" fmla="*/ 614359 h 851161"/>
              <a:gd name="connsiteX102" fmla="*/ 1088947 w 11584247"/>
              <a:gd name="connsiteY102" fmla="*/ 617056 h 851161"/>
              <a:gd name="connsiteX103" fmla="*/ 998946 w 11584247"/>
              <a:gd name="connsiteY103" fmla="*/ 688407 h 851161"/>
              <a:gd name="connsiteX104" fmla="*/ 775514 w 11584247"/>
              <a:gd name="connsiteY104" fmla="*/ 737451 h 851161"/>
              <a:gd name="connsiteX105" fmla="*/ 603494 w 11584247"/>
              <a:gd name="connsiteY105" fmla="*/ 710500 h 851161"/>
              <a:gd name="connsiteX106" fmla="*/ 471335 w 11584247"/>
              <a:gd name="connsiteY106" fmla="*/ 714464 h 851161"/>
              <a:gd name="connsiteX107" fmla="*/ 344393 w 11584247"/>
              <a:gd name="connsiteY107" fmla="*/ 725929 h 851161"/>
              <a:gd name="connsiteX108" fmla="*/ 143310 w 11584247"/>
              <a:gd name="connsiteY108" fmla="*/ 738210 h 851161"/>
              <a:gd name="connsiteX109" fmla="*/ 15455 w 11584247"/>
              <a:gd name="connsiteY109" fmla="*/ 751614 h 851161"/>
              <a:gd name="connsiteX110" fmla="*/ 0 w 11584247"/>
              <a:gd name="connsiteY110" fmla="*/ 741620 h 851161"/>
              <a:gd name="connsiteX111" fmla="*/ 0 w 11584247"/>
              <a:gd name="connsiteY111"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548962 w 11584247"/>
              <a:gd name="connsiteY56" fmla="*/ 63218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24634 w 11584247"/>
              <a:gd name="connsiteY77" fmla="*/ 668150 h 851161"/>
              <a:gd name="connsiteX78" fmla="*/ 4623526 w 11584247"/>
              <a:gd name="connsiteY78" fmla="*/ 693607 h 851161"/>
              <a:gd name="connsiteX79" fmla="*/ 4565119 w 11584247"/>
              <a:gd name="connsiteY79" fmla="*/ 699644 h 851161"/>
              <a:gd name="connsiteX80" fmla="*/ 4405682 w 11584247"/>
              <a:gd name="connsiteY80" fmla="*/ 725524 h 851161"/>
              <a:gd name="connsiteX81" fmla="*/ 4238717 w 11584247"/>
              <a:gd name="connsiteY81" fmla="*/ 780637 h 851161"/>
              <a:gd name="connsiteX82" fmla="*/ 4020693 w 11584247"/>
              <a:gd name="connsiteY82" fmla="*/ 841422 h 851161"/>
              <a:gd name="connsiteX83" fmla="*/ 3998789 w 11584247"/>
              <a:gd name="connsiteY83" fmla="*/ 851161 h 851161"/>
              <a:gd name="connsiteX84" fmla="*/ 3968135 w 11584247"/>
              <a:gd name="connsiteY84" fmla="*/ 845925 h 851161"/>
              <a:gd name="connsiteX85" fmla="*/ 3845234 w 11584247"/>
              <a:gd name="connsiteY85" fmla="*/ 823068 h 851161"/>
              <a:gd name="connsiteX86" fmla="*/ 3665369 w 11584247"/>
              <a:gd name="connsiteY86" fmla="*/ 785906 h 851161"/>
              <a:gd name="connsiteX87" fmla="*/ 3434444 w 11584247"/>
              <a:gd name="connsiteY87" fmla="*/ 760907 h 851161"/>
              <a:gd name="connsiteX88" fmla="*/ 3298790 w 11584247"/>
              <a:gd name="connsiteY88" fmla="*/ 755716 h 851161"/>
              <a:gd name="connsiteX89" fmla="*/ 3044242 w 11584247"/>
              <a:gd name="connsiteY89" fmla="*/ 738181 h 851161"/>
              <a:gd name="connsiteX90" fmla="*/ 2975529 w 11584247"/>
              <a:gd name="connsiteY90" fmla="*/ 720730 h 851161"/>
              <a:gd name="connsiteX91" fmla="*/ 2868812 w 11584247"/>
              <a:gd name="connsiteY91" fmla="*/ 709829 h 851161"/>
              <a:gd name="connsiteX92" fmla="*/ 2813818 w 11584247"/>
              <a:gd name="connsiteY92" fmla="*/ 698031 h 851161"/>
              <a:gd name="connsiteX93" fmla="*/ 2504472 w 11584247"/>
              <a:gd name="connsiteY93" fmla="*/ 654196 h 851161"/>
              <a:gd name="connsiteX94" fmla="*/ 2323450 w 11584247"/>
              <a:gd name="connsiteY94" fmla="*/ 692063 h 851161"/>
              <a:gd name="connsiteX95" fmla="*/ 2047386 w 11584247"/>
              <a:gd name="connsiteY95" fmla="*/ 669854 h 851161"/>
              <a:gd name="connsiteX96" fmla="*/ 2014871 w 11584247"/>
              <a:gd name="connsiteY96" fmla="*/ 671556 h 851161"/>
              <a:gd name="connsiteX97" fmla="*/ 1961527 w 11584247"/>
              <a:gd name="connsiteY97" fmla="*/ 678730 h 851161"/>
              <a:gd name="connsiteX98" fmla="*/ 1834052 w 11584247"/>
              <a:gd name="connsiteY98" fmla="*/ 644653 h 851161"/>
              <a:gd name="connsiteX99" fmla="*/ 1657788 w 11584247"/>
              <a:gd name="connsiteY99" fmla="*/ 646274 h 851161"/>
              <a:gd name="connsiteX100" fmla="*/ 1434049 w 11584247"/>
              <a:gd name="connsiteY100" fmla="*/ 595668 h 851161"/>
              <a:gd name="connsiteX101" fmla="*/ 1177354 w 11584247"/>
              <a:gd name="connsiteY101" fmla="*/ 614359 h 851161"/>
              <a:gd name="connsiteX102" fmla="*/ 1088947 w 11584247"/>
              <a:gd name="connsiteY102" fmla="*/ 617056 h 851161"/>
              <a:gd name="connsiteX103" fmla="*/ 998946 w 11584247"/>
              <a:gd name="connsiteY103" fmla="*/ 688407 h 851161"/>
              <a:gd name="connsiteX104" fmla="*/ 775514 w 11584247"/>
              <a:gd name="connsiteY104" fmla="*/ 737451 h 851161"/>
              <a:gd name="connsiteX105" fmla="*/ 603494 w 11584247"/>
              <a:gd name="connsiteY105" fmla="*/ 710500 h 851161"/>
              <a:gd name="connsiteX106" fmla="*/ 471335 w 11584247"/>
              <a:gd name="connsiteY106" fmla="*/ 714464 h 851161"/>
              <a:gd name="connsiteX107" fmla="*/ 344393 w 11584247"/>
              <a:gd name="connsiteY107" fmla="*/ 725929 h 851161"/>
              <a:gd name="connsiteX108" fmla="*/ 143310 w 11584247"/>
              <a:gd name="connsiteY108" fmla="*/ 738210 h 851161"/>
              <a:gd name="connsiteX109" fmla="*/ 15455 w 11584247"/>
              <a:gd name="connsiteY109" fmla="*/ 751614 h 851161"/>
              <a:gd name="connsiteX110" fmla="*/ 0 w 11584247"/>
              <a:gd name="connsiteY110" fmla="*/ 741620 h 851161"/>
              <a:gd name="connsiteX111" fmla="*/ 0 w 11584247"/>
              <a:gd name="connsiteY111"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548962 w 11584247"/>
              <a:gd name="connsiteY56" fmla="*/ 63218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38186 w 11584247"/>
              <a:gd name="connsiteY63" fmla="*/ 65089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24634 w 11584247"/>
              <a:gd name="connsiteY77" fmla="*/ 668150 h 851161"/>
              <a:gd name="connsiteX78" fmla="*/ 4623526 w 11584247"/>
              <a:gd name="connsiteY78" fmla="*/ 693607 h 851161"/>
              <a:gd name="connsiteX79" fmla="*/ 4565119 w 11584247"/>
              <a:gd name="connsiteY79" fmla="*/ 699644 h 851161"/>
              <a:gd name="connsiteX80" fmla="*/ 4405682 w 11584247"/>
              <a:gd name="connsiteY80" fmla="*/ 725524 h 851161"/>
              <a:gd name="connsiteX81" fmla="*/ 4238717 w 11584247"/>
              <a:gd name="connsiteY81" fmla="*/ 780637 h 851161"/>
              <a:gd name="connsiteX82" fmla="*/ 4020693 w 11584247"/>
              <a:gd name="connsiteY82" fmla="*/ 841422 h 851161"/>
              <a:gd name="connsiteX83" fmla="*/ 3998789 w 11584247"/>
              <a:gd name="connsiteY83" fmla="*/ 851161 h 851161"/>
              <a:gd name="connsiteX84" fmla="*/ 3968135 w 11584247"/>
              <a:gd name="connsiteY84" fmla="*/ 845925 h 851161"/>
              <a:gd name="connsiteX85" fmla="*/ 3845234 w 11584247"/>
              <a:gd name="connsiteY85" fmla="*/ 823068 h 851161"/>
              <a:gd name="connsiteX86" fmla="*/ 3665369 w 11584247"/>
              <a:gd name="connsiteY86" fmla="*/ 785906 h 851161"/>
              <a:gd name="connsiteX87" fmla="*/ 3434444 w 11584247"/>
              <a:gd name="connsiteY87" fmla="*/ 760907 h 851161"/>
              <a:gd name="connsiteX88" fmla="*/ 3298790 w 11584247"/>
              <a:gd name="connsiteY88" fmla="*/ 755716 h 851161"/>
              <a:gd name="connsiteX89" fmla="*/ 3044242 w 11584247"/>
              <a:gd name="connsiteY89" fmla="*/ 738181 h 851161"/>
              <a:gd name="connsiteX90" fmla="*/ 2975529 w 11584247"/>
              <a:gd name="connsiteY90" fmla="*/ 720730 h 851161"/>
              <a:gd name="connsiteX91" fmla="*/ 2868812 w 11584247"/>
              <a:gd name="connsiteY91" fmla="*/ 709829 h 851161"/>
              <a:gd name="connsiteX92" fmla="*/ 2813818 w 11584247"/>
              <a:gd name="connsiteY92" fmla="*/ 698031 h 851161"/>
              <a:gd name="connsiteX93" fmla="*/ 2504472 w 11584247"/>
              <a:gd name="connsiteY93" fmla="*/ 654196 h 851161"/>
              <a:gd name="connsiteX94" fmla="*/ 2323450 w 11584247"/>
              <a:gd name="connsiteY94" fmla="*/ 692063 h 851161"/>
              <a:gd name="connsiteX95" fmla="*/ 2047386 w 11584247"/>
              <a:gd name="connsiteY95" fmla="*/ 669854 h 851161"/>
              <a:gd name="connsiteX96" fmla="*/ 2014871 w 11584247"/>
              <a:gd name="connsiteY96" fmla="*/ 671556 h 851161"/>
              <a:gd name="connsiteX97" fmla="*/ 1961527 w 11584247"/>
              <a:gd name="connsiteY97" fmla="*/ 678730 h 851161"/>
              <a:gd name="connsiteX98" fmla="*/ 1834052 w 11584247"/>
              <a:gd name="connsiteY98" fmla="*/ 644653 h 851161"/>
              <a:gd name="connsiteX99" fmla="*/ 1657788 w 11584247"/>
              <a:gd name="connsiteY99" fmla="*/ 646274 h 851161"/>
              <a:gd name="connsiteX100" fmla="*/ 1434049 w 11584247"/>
              <a:gd name="connsiteY100" fmla="*/ 595668 h 851161"/>
              <a:gd name="connsiteX101" fmla="*/ 1177354 w 11584247"/>
              <a:gd name="connsiteY101" fmla="*/ 614359 h 851161"/>
              <a:gd name="connsiteX102" fmla="*/ 1088947 w 11584247"/>
              <a:gd name="connsiteY102" fmla="*/ 617056 h 851161"/>
              <a:gd name="connsiteX103" fmla="*/ 998946 w 11584247"/>
              <a:gd name="connsiteY103" fmla="*/ 688407 h 851161"/>
              <a:gd name="connsiteX104" fmla="*/ 775514 w 11584247"/>
              <a:gd name="connsiteY104" fmla="*/ 737451 h 851161"/>
              <a:gd name="connsiteX105" fmla="*/ 603494 w 11584247"/>
              <a:gd name="connsiteY105" fmla="*/ 710500 h 851161"/>
              <a:gd name="connsiteX106" fmla="*/ 471335 w 11584247"/>
              <a:gd name="connsiteY106" fmla="*/ 714464 h 851161"/>
              <a:gd name="connsiteX107" fmla="*/ 344393 w 11584247"/>
              <a:gd name="connsiteY107" fmla="*/ 725929 h 851161"/>
              <a:gd name="connsiteX108" fmla="*/ 143310 w 11584247"/>
              <a:gd name="connsiteY108" fmla="*/ 738210 h 851161"/>
              <a:gd name="connsiteX109" fmla="*/ 15455 w 11584247"/>
              <a:gd name="connsiteY109" fmla="*/ 751614 h 851161"/>
              <a:gd name="connsiteX110" fmla="*/ 0 w 11584247"/>
              <a:gd name="connsiteY110" fmla="*/ 741620 h 851161"/>
              <a:gd name="connsiteX111" fmla="*/ 0 w 11584247"/>
              <a:gd name="connsiteY111"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532285 w 11584247"/>
              <a:gd name="connsiteY41" fmla="*/ 726440 h 851161"/>
              <a:gd name="connsiteX42" fmla="*/ 7502351 w 11584247"/>
              <a:gd name="connsiteY42" fmla="*/ 735020 h 851161"/>
              <a:gd name="connsiteX43" fmla="*/ 7486452 w 11584247"/>
              <a:gd name="connsiteY43" fmla="*/ 742445 h 851161"/>
              <a:gd name="connsiteX44" fmla="*/ 7432183 w 11584247"/>
              <a:gd name="connsiteY44" fmla="*/ 732969 h 851161"/>
              <a:gd name="connsiteX45" fmla="*/ 7425231 w 11584247"/>
              <a:gd name="connsiteY45" fmla="*/ 735688 h 851161"/>
              <a:gd name="connsiteX46" fmla="*/ 7390298 w 11584247"/>
              <a:gd name="connsiteY46" fmla="*/ 722535 h 851161"/>
              <a:gd name="connsiteX47" fmla="*/ 7372339 w 11584247"/>
              <a:gd name="connsiteY47" fmla="*/ 718662 h 851161"/>
              <a:gd name="connsiteX48" fmla="*/ 7367083 w 11584247"/>
              <a:gd name="connsiteY48" fmla="*/ 711540 h 851161"/>
              <a:gd name="connsiteX49" fmla="*/ 7340667 w 11584247"/>
              <a:gd name="connsiteY49" fmla="*/ 708883 h 851161"/>
              <a:gd name="connsiteX50" fmla="*/ 7337703 w 11584247"/>
              <a:gd name="connsiteY50" fmla="*/ 710851 h 851161"/>
              <a:gd name="connsiteX51" fmla="*/ 7315659 w 11584247"/>
              <a:gd name="connsiteY51" fmla="*/ 700203 h 851161"/>
              <a:gd name="connsiteX52" fmla="*/ 7267494 w 11584247"/>
              <a:gd name="connsiteY52" fmla="*/ 681057 h 851161"/>
              <a:gd name="connsiteX53" fmla="*/ 7073219 w 11584247"/>
              <a:gd name="connsiteY53" fmla="*/ 690480 h 851161"/>
              <a:gd name="connsiteX54" fmla="*/ 6772962 w 11584247"/>
              <a:gd name="connsiteY54" fmla="*/ 661982 h 851161"/>
              <a:gd name="connsiteX55" fmla="*/ 6548962 w 11584247"/>
              <a:gd name="connsiteY55" fmla="*/ 632182 h 851161"/>
              <a:gd name="connsiteX56" fmla="*/ 6337636 w 11584247"/>
              <a:gd name="connsiteY56" fmla="*/ 651977 h 851161"/>
              <a:gd name="connsiteX57" fmla="*/ 6268828 w 11584247"/>
              <a:gd name="connsiteY57" fmla="*/ 622080 h 851161"/>
              <a:gd name="connsiteX58" fmla="*/ 6241133 w 11584247"/>
              <a:gd name="connsiteY58" fmla="*/ 637096 h 851161"/>
              <a:gd name="connsiteX59" fmla="*/ 6236372 w 11584247"/>
              <a:gd name="connsiteY59" fmla="*/ 640150 h 851161"/>
              <a:gd name="connsiteX60" fmla="*/ 6217005 w 11584247"/>
              <a:gd name="connsiteY60" fmla="*/ 642256 h 851161"/>
              <a:gd name="connsiteX61" fmla="*/ 6211934 w 11584247"/>
              <a:gd name="connsiteY61" fmla="*/ 655497 h 851161"/>
              <a:gd name="connsiteX62" fmla="*/ 6138186 w 11584247"/>
              <a:gd name="connsiteY62" fmla="*/ 650898 h 851161"/>
              <a:gd name="connsiteX63" fmla="*/ 6046332 w 11584247"/>
              <a:gd name="connsiteY63" fmla="*/ 651243 h 851161"/>
              <a:gd name="connsiteX64" fmla="*/ 5875486 w 11584247"/>
              <a:gd name="connsiteY64" fmla="*/ 656164 h 851161"/>
              <a:gd name="connsiteX65" fmla="*/ 5837074 w 11584247"/>
              <a:gd name="connsiteY65" fmla="*/ 669047 h 851161"/>
              <a:gd name="connsiteX66" fmla="*/ 5783293 w 11584247"/>
              <a:gd name="connsiteY66" fmla="*/ 678526 h 851161"/>
              <a:gd name="connsiteX67" fmla="*/ 5673851 w 11584247"/>
              <a:gd name="connsiteY67" fmla="*/ 675677 h 851161"/>
              <a:gd name="connsiteX68" fmla="*/ 5459069 w 11584247"/>
              <a:gd name="connsiteY68" fmla="*/ 641319 h 851161"/>
              <a:gd name="connsiteX69" fmla="*/ 5365377 w 11584247"/>
              <a:gd name="connsiteY69" fmla="*/ 639724 h 851161"/>
              <a:gd name="connsiteX70" fmla="*/ 5168758 w 11584247"/>
              <a:gd name="connsiteY70" fmla="*/ 620360 h 851161"/>
              <a:gd name="connsiteX71" fmla="*/ 5043093 w 11584247"/>
              <a:gd name="connsiteY71" fmla="*/ 619043 h 851161"/>
              <a:gd name="connsiteX72" fmla="*/ 4998604 w 11584247"/>
              <a:gd name="connsiteY72" fmla="*/ 629087 h 851161"/>
              <a:gd name="connsiteX73" fmla="*/ 4924058 w 11584247"/>
              <a:gd name="connsiteY73" fmla="*/ 645263 h 851161"/>
              <a:gd name="connsiteX74" fmla="*/ 4868616 w 11584247"/>
              <a:gd name="connsiteY74" fmla="*/ 683240 h 851161"/>
              <a:gd name="connsiteX75" fmla="*/ 4806175 w 11584247"/>
              <a:gd name="connsiteY75" fmla="*/ 686507 h 851161"/>
              <a:gd name="connsiteX76" fmla="*/ 4724634 w 11584247"/>
              <a:gd name="connsiteY76" fmla="*/ 668150 h 851161"/>
              <a:gd name="connsiteX77" fmla="*/ 4623526 w 11584247"/>
              <a:gd name="connsiteY77" fmla="*/ 693607 h 851161"/>
              <a:gd name="connsiteX78" fmla="*/ 4565119 w 11584247"/>
              <a:gd name="connsiteY78" fmla="*/ 699644 h 851161"/>
              <a:gd name="connsiteX79" fmla="*/ 4405682 w 11584247"/>
              <a:gd name="connsiteY79" fmla="*/ 725524 h 851161"/>
              <a:gd name="connsiteX80" fmla="*/ 4238717 w 11584247"/>
              <a:gd name="connsiteY80" fmla="*/ 780637 h 851161"/>
              <a:gd name="connsiteX81" fmla="*/ 4020693 w 11584247"/>
              <a:gd name="connsiteY81" fmla="*/ 841422 h 851161"/>
              <a:gd name="connsiteX82" fmla="*/ 3998789 w 11584247"/>
              <a:gd name="connsiteY82" fmla="*/ 851161 h 851161"/>
              <a:gd name="connsiteX83" fmla="*/ 3968135 w 11584247"/>
              <a:gd name="connsiteY83" fmla="*/ 845925 h 851161"/>
              <a:gd name="connsiteX84" fmla="*/ 3845234 w 11584247"/>
              <a:gd name="connsiteY84" fmla="*/ 823068 h 851161"/>
              <a:gd name="connsiteX85" fmla="*/ 3665369 w 11584247"/>
              <a:gd name="connsiteY85" fmla="*/ 785906 h 851161"/>
              <a:gd name="connsiteX86" fmla="*/ 3434444 w 11584247"/>
              <a:gd name="connsiteY86" fmla="*/ 760907 h 851161"/>
              <a:gd name="connsiteX87" fmla="*/ 3298790 w 11584247"/>
              <a:gd name="connsiteY87" fmla="*/ 755716 h 851161"/>
              <a:gd name="connsiteX88" fmla="*/ 3044242 w 11584247"/>
              <a:gd name="connsiteY88" fmla="*/ 738181 h 851161"/>
              <a:gd name="connsiteX89" fmla="*/ 2975529 w 11584247"/>
              <a:gd name="connsiteY89" fmla="*/ 720730 h 851161"/>
              <a:gd name="connsiteX90" fmla="*/ 2868812 w 11584247"/>
              <a:gd name="connsiteY90" fmla="*/ 709829 h 851161"/>
              <a:gd name="connsiteX91" fmla="*/ 2813818 w 11584247"/>
              <a:gd name="connsiteY91" fmla="*/ 698031 h 851161"/>
              <a:gd name="connsiteX92" fmla="*/ 2504472 w 11584247"/>
              <a:gd name="connsiteY92" fmla="*/ 654196 h 851161"/>
              <a:gd name="connsiteX93" fmla="*/ 2323450 w 11584247"/>
              <a:gd name="connsiteY93" fmla="*/ 692063 h 851161"/>
              <a:gd name="connsiteX94" fmla="*/ 2047386 w 11584247"/>
              <a:gd name="connsiteY94" fmla="*/ 669854 h 851161"/>
              <a:gd name="connsiteX95" fmla="*/ 2014871 w 11584247"/>
              <a:gd name="connsiteY95" fmla="*/ 671556 h 851161"/>
              <a:gd name="connsiteX96" fmla="*/ 1961527 w 11584247"/>
              <a:gd name="connsiteY96" fmla="*/ 678730 h 851161"/>
              <a:gd name="connsiteX97" fmla="*/ 1834052 w 11584247"/>
              <a:gd name="connsiteY97" fmla="*/ 644653 h 851161"/>
              <a:gd name="connsiteX98" fmla="*/ 1657788 w 11584247"/>
              <a:gd name="connsiteY98" fmla="*/ 646274 h 851161"/>
              <a:gd name="connsiteX99" fmla="*/ 1434049 w 11584247"/>
              <a:gd name="connsiteY99" fmla="*/ 595668 h 851161"/>
              <a:gd name="connsiteX100" fmla="*/ 1177354 w 11584247"/>
              <a:gd name="connsiteY100" fmla="*/ 614359 h 851161"/>
              <a:gd name="connsiteX101" fmla="*/ 1088947 w 11584247"/>
              <a:gd name="connsiteY101" fmla="*/ 617056 h 851161"/>
              <a:gd name="connsiteX102" fmla="*/ 998946 w 11584247"/>
              <a:gd name="connsiteY102" fmla="*/ 688407 h 851161"/>
              <a:gd name="connsiteX103" fmla="*/ 775514 w 11584247"/>
              <a:gd name="connsiteY103" fmla="*/ 737451 h 851161"/>
              <a:gd name="connsiteX104" fmla="*/ 603494 w 11584247"/>
              <a:gd name="connsiteY104" fmla="*/ 710500 h 851161"/>
              <a:gd name="connsiteX105" fmla="*/ 471335 w 11584247"/>
              <a:gd name="connsiteY105" fmla="*/ 714464 h 851161"/>
              <a:gd name="connsiteX106" fmla="*/ 344393 w 11584247"/>
              <a:gd name="connsiteY106" fmla="*/ 725929 h 851161"/>
              <a:gd name="connsiteX107" fmla="*/ 143310 w 11584247"/>
              <a:gd name="connsiteY107" fmla="*/ 738210 h 851161"/>
              <a:gd name="connsiteX108" fmla="*/ 15455 w 11584247"/>
              <a:gd name="connsiteY108" fmla="*/ 751614 h 851161"/>
              <a:gd name="connsiteX109" fmla="*/ 0 w 11584247"/>
              <a:gd name="connsiteY109" fmla="*/ 741620 h 851161"/>
              <a:gd name="connsiteX110" fmla="*/ 0 w 11584247"/>
              <a:gd name="connsiteY110"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06416 w 11584247"/>
              <a:gd name="connsiteY6" fmla="*/ 106767 h 851161"/>
              <a:gd name="connsiteX7" fmla="*/ 11053822 w 11584247"/>
              <a:gd name="connsiteY7" fmla="*/ 107772 h 851161"/>
              <a:gd name="connsiteX8" fmla="*/ 10991963 w 11584247"/>
              <a:gd name="connsiteY8" fmla="*/ 163440 h 851161"/>
              <a:gd name="connsiteX9" fmla="*/ 10784798 w 11584247"/>
              <a:gd name="connsiteY9" fmla="*/ 186456 h 851161"/>
              <a:gd name="connsiteX10" fmla="*/ 10675741 w 11584247"/>
              <a:gd name="connsiteY10" fmla="*/ 221829 h 851161"/>
              <a:gd name="connsiteX11" fmla="*/ 10510136 w 11584247"/>
              <a:gd name="connsiteY11" fmla="*/ 223982 h 851161"/>
              <a:gd name="connsiteX12" fmla="*/ 10310725 w 11584247"/>
              <a:gd name="connsiteY12" fmla="*/ 257181 h 851161"/>
              <a:gd name="connsiteX13" fmla="*/ 10161434 w 11584247"/>
              <a:gd name="connsiteY13" fmla="*/ 264082 h 851161"/>
              <a:gd name="connsiteX14" fmla="*/ 9987770 w 11584247"/>
              <a:gd name="connsiteY14" fmla="*/ 268441 h 851161"/>
              <a:gd name="connsiteX15" fmla="*/ 9712889 w 11584247"/>
              <a:gd name="connsiteY15" fmla="*/ 275231 h 851161"/>
              <a:gd name="connsiteX16" fmla="*/ 9645923 w 11584247"/>
              <a:gd name="connsiteY16" fmla="*/ 297473 h 851161"/>
              <a:gd name="connsiteX17" fmla="*/ 9477264 w 11584247"/>
              <a:gd name="connsiteY17" fmla="*/ 333736 h 851161"/>
              <a:gd name="connsiteX18" fmla="*/ 9323022 w 11584247"/>
              <a:gd name="connsiteY18" fmla="*/ 339499 h 851161"/>
              <a:gd name="connsiteX19" fmla="*/ 9231896 w 11584247"/>
              <a:gd name="connsiteY19" fmla="*/ 350924 h 851161"/>
              <a:gd name="connsiteX20" fmla="*/ 9199098 w 11584247"/>
              <a:gd name="connsiteY20" fmla="*/ 367794 h 851161"/>
              <a:gd name="connsiteX21" fmla="*/ 9152075 w 11584247"/>
              <a:gd name="connsiteY21" fmla="*/ 382929 h 851161"/>
              <a:gd name="connsiteX22" fmla="*/ 9070495 w 11584247"/>
              <a:gd name="connsiteY22" fmla="*/ 419337 h 851161"/>
              <a:gd name="connsiteX23" fmla="*/ 8869068 w 11584247"/>
              <a:gd name="connsiteY23" fmla="*/ 421230 h 851161"/>
              <a:gd name="connsiteX24" fmla="*/ 8805167 w 11584247"/>
              <a:gd name="connsiteY24" fmla="*/ 414437 h 851161"/>
              <a:gd name="connsiteX25" fmla="*/ 8593326 w 11584247"/>
              <a:gd name="connsiteY25" fmla="*/ 390816 h 851161"/>
              <a:gd name="connsiteX26" fmla="*/ 8480431 w 11584247"/>
              <a:gd name="connsiteY26" fmla="*/ 402916 h 851161"/>
              <a:gd name="connsiteX27" fmla="*/ 8441817 w 11584247"/>
              <a:gd name="connsiteY27" fmla="*/ 417619 h 851161"/>
              <a:gd name="connsiteX28" fmla="*/ 8377029 w 11584247"/>
              <a:gd name="connsiteY28" fmla="*/ 441608 h 851161"/>
              <a:gd name="connsiteX29" fmla="*/ 8259050 w 11584247"/>
              <a:gd name="connsiteY29" fmla="*/ 464220 h 851161"/>
              <a:gd name="connsiteX30" fmla="*/ 8201086 w 11584247"/>
              <a:gd name="connsiteY30" fmla="*/ 485570 h 851161"/>
              <a:gd name="connsiteX31" fmla="*/ 8113667 w 11584247"/>
              <a:gd name="connsiteY31" fmla="*/ 521596 h 851161"/>
              <a:gd name="connsiteX32" fmla="*/ 8062051 w 11584247"/>
              <a:gd name="connsiteY32" fmla="*/ 533812 h 851161"/>
              <a:gd name="connsiteX33" fmla="*/ 7950411 w 11584247"/>
              <a:gd name="connsiteY33" fmla="*/ 582087 h 851161"/>
              <a:gd name="connsiteX34" fmla="*/ 7788598 w 11584247"/>
              <a:gd name="connsiteY34" fmla="*/ 667978 h 851161"/>
              <a:gd name="connsiteX35" fmla="*/ 7691368 w 11584247"/>
              <a:gd name="connsiteY35" fmla="*/ 691272 h 851161"/>
              <a:gd name="connsiteX36" fmla="*/ 7683053 w 11584247"/>
              <a:gd name="connsiteY36" fmla="*/ 688814 h 851161"/>
              <a:gd name="connsiteX37" fmla="*/ 7670993 w 11584247"/>
              <a:gd name="connsiteY37" fmla="*/ 688775 h 851161"/>
              <a:gd name="connsiteX38" fmla="*/ 7670712 w 11584247"/>
              <a:gd name="connsiteY38" fmla="*/ 689306 h 851161"/>
              <a:gd name="connsiteX39" fmla="*/ 7659383 w 11584247"/>
              <a:gd name="connsiteY39" fmla="*/ 688227 h 851161"/>
              <a:gd name="connsiteX40" fmla="*/ 7532285 w 11584247"/>
              <a:gd name="connsiteY40" fmla="*/ 726440 h 851161"/>
              <a:gd name="connsiteX41" fmla="*/ 7502351 w 11584247"/>
              <a:gd name="connsiteY41" fmla="*/ 735020 h 851161"/>
              <a:gd name="connsiteX42" fmla="*/ 7486452 w 11584247"/>
              <a:gd name="connsiteY42" fmla="*/ 742445 h 851161"/>
              <a:gd name="connsiteX43" fmla="*/ 7432183 w 11584247"/>
              <a:gd name="connsiteY43" fmla="*/ 732969 h 851161"/>
              <a:gd name="connsiteX44" fmla="*/ 7425231 w 11584247"/>
              <a:gd name="connsiteY44" fmla="*/ 735688 h 851161"/>
              <a:gd name="connsiteX45" fmla="*/ 7390298 w 11584247"/>
              <a:gd name="connsiteY45" fmla="*/ 722535 h 851161"/>
              <a:gd name="connsiteX46" fmla="*/ 7372339 w 11584247"/>
              <a:gd name="connsiteY46" fmla="*/ 718662 h 851161"/>
              <a:gd name="connsiteX47" fmla="*/ 7367083 w 11584247"/>
              <a:gd name="connsiteY47" fmla="*/ 711540 h 851161"/>
              <a:gd name="connsiteX48" fmla="*/ 7340667 w 11584247"/>
              <a:gd name="connsiteY48" fmla="*/ 708883 h 851161"/>
              <a:gd name="connsiteX49" fmla="*/ 7337703 w 11584247"/>
              <a:gd name="connsiteY49" fmla="*/ 710851 h 851161"/>
              <a:gd name="connsiteX50" fmla="*/ 7315659 w 11584247"/>
              <a:gd name="connsiteY50" fmla="*/ 700203 h 851161"/>
              <a:gd name="connsiteX51" fmla="*/ 7267494 w 11584247"/>
              <a:gd name="connsiteY51" fmla="*/ 681057 h 851161"/>
              <a:gd name="connsiteX52" fmla="*/ 7073219 w 11584247"/>
              <a:gd name="connsiteY52" fmla="*/ 690480 h 851161"/>
              <a:gd name="connsiteX53" fmla="*/ 6772962 w 11584247"/>
              <a:gd name="connsiteY53" fmla="*/ 661982 h 851161"/>
              <a:gd name="connsiteX54" fmla="*/ 6548962 w 11584247"/>
              <a:gd name="connsiteY54" fmla="*/ 632182 h 851161"/>
              <a:gd name="connsiteX55" fmla="*/ 6337636 w 11584247"/>
              <a:gd name="connsiteY55" fmla="*/ 651977 h 851161"/>
              <a:gd name="connsiteX56" fmla="*/ 6268828 w 11584247"/>
              <a:gd name="connsiteY56" fmla="*/ 622080 h 851161"/>
              <a:gd name="connsiteX57" fmla="*/ 6241133 w 11584247"/>
              <a:gd name="connsiteY57" fmla="*/ 637096 h 851161"/>
              <a:gd name="connsiteX58" fmla="*/ 6236372 w 11584247"/>
              <a:gd name="connsiteY58" fmla="*/ 640150 h 851161"/>
              <a:gd name="connsiteX59" fmla="*/ 6217005 w 11584247"/>
              <a:gd name="connsiteY59" fmla="*/ 642256 h 851161"/>
              <a:gd name="connsiteX60" fmla="*/ 6211934 w 11584247"/>
              <a:gd name="connsiteY60" fmla="*/ 655497 h 851161"/>
              <a:gd name="connsiteX61" fmla="*/ 6138186 w 11584247"/>
              <a:gd name="connsiteY61" fmla="*/ 650898 h 851161"/>
              <a:gd name="connsiteX62" fmla="*/ 6046332 w 11584247"/>
              <a:gd name="connsiteY62" fmla="*/ 651243 h 851161"/>
              <a:gd name="connsiteX63" fmla="*/ 5875486 w 11584247"/>
              <a:gd name="connsiteY63" fmla="*/ 656164 h 851161"/>
              <a:gd name="connsiteX64" fmla="*/ 5837074 w 11584247"/>
              <a:gd name="connsiteY64" fmla="*/ 669047 h 851161"/>
              <a:gd name="connsiteX65" fmla="*/ 5783293 w 11584247"/>
              <a:gd name="connsiteY65" fmla="*/ 678526 h 851161"/>
              <a:gd name="connsiteX66" fmla="*/ 5673851 w 11584247"/>
              <a:gd name="connsiteY66" fmla="*/ 675677 h 851161"/>
              <a:gd name="connsiteX67" fmla="*/ 5459069 w 11584247"/>
              <a:gd name="connsiteY67" fmla="*/ 641319 h 851161"/>
              <a:gd name="connsiteX68" fmla="*/ 5365377 w 11584247"/>
              <a:gd name="connsiteY68" fmla="*/ 639724 h 851161"/>
              <a:gd name="connsiteX69" fmla="*/ 5168758 w 11584247"/>
              <a:gd name="connsiteY69" fmla="*/ 620360 h 851161"/>
              <a:gd name="connsiteX70" fmla="*/ 5043093 w 11584247"/>
              <a:gd name="connsiteY70" fmla="*/ 619043 h 851161"/>
              <a:gd name="connsiteX71" fmla="*/ 4998604 w 11584247"/>
              <a:gd name="connsiteY71" fmla="*/ 629087 h 851161"/>
              <a:gd name="connsiteX72" fmla="*/ 4924058 w 11584247"/>
              <a:gd name="connsiteY72" fmla="*/ 645263 h 851161"/>
              <a:gd name="connsiteX73" fmla="*/ 4868616 w 11584247"/>
              <a:gd name="connsiteY73" fmla="*/ 683240 h 851161"/>
              <a:gd name="connsiteX74" fmla="*/ 4806175 w 11584247"/>
              <a:gd name="connsiteY74" fmla="*/ 686507 h 851161"/>
              <a:gd name="connsiteX75" fmla="*/ 4724634 w 11584247"/>
              <a:gd name="connsiteY75" fmla="*/ 668150 h 851161"/>
              <a:gd name="connsiteX76" fmla="*/ 4623526 w 11584247"/>
              <a:gd name="connsiteY76" fmla="*/ 693607 h 851161"/>
              <a:gd name="connsiteX77" fmla="*/ 4565119 w 11584247"/>
              <a:gd name="connsiteY77" fmla="*/ 699644 h 851161"/>
              <a:gd name="connsiteX78" fmla="*/ 4405682 w 11584247"/>
              <a:gd name="connsiteY78" fmla="*/ 725524 h 851161"/>
              <a:gd name="connsiteX79" fmla="*/ 4238717 w 11584247"/>
              <a:gd name="connsiteY79" fmla="*/ 780637 h 851161"/>
              <a:gd name="connsiteX80" fmla="*/ 4020693 w 11584247"/>
              <a:gd name="connsiteY80" fmla="*/ 841422 h 851161"/>
              <a:gd name="connsiteX81" fmla="*/ 3998789 w 11584247"/>
              <a:gd name="connsiteY81" fmla="*/ 851161 h 851161"/>
              <a:gd name="connsiteX82" fmla="*/ 3968135 w 11584247"/>
              <a:gd name="connsiteY82" fmla="*/ 845925 h 851161"/>
              <a:gd name="connsiteX83" fmla="*/ 3845234 w 11584247"/>
              <a:gd name="connsiteY83" fmla="*/ 823068 h 851161"/>
              <a:gd name="connsiteX84" fmla="*/ 3665369 w 11584247"/>
              <a:gd name="connsiteY84" fmla="*/ 785906 h 851161"/>
              <a:gd name="connsiteX85" fmla="*/ 3434444 w 11584247"/>
              <a:gd name="connsiteY85" fmla="*/ 760907 h 851161"/>
              <a:gd name="connsiteX86" fmla="*/ 3298790 w 11584247"/>
              <a:gd name="connsiteY86" fmla="*/ 755716 h 851161"/>
              <a:gd name="connsiteX87" fmla="*/ 3044242 w 11584247"/>
              <a:gd name="connsiteY87" fmla="*/ 738181 h 851161"/>
              <a:gd name="connsiteX88" fmla="*/ 2975529 w 11584247"/>
              <a:gd name="connsiteY88" fmla="*/ 720730 h 851161"/>
              <a:gd name="connsiteX89" fmla="*/ 2868812 w 11584247"/>
              <a:gd name="connsiteY89" fmla="*/ 709829 h 851161"/>
              <a:gd name="connsiteX90" fmla="*/ 2813818 w 11584247"/>
              <a:gd name="connsiteY90" fmla="*/ 698031 h 851161"/>
              <a:gd name="connsiteX91" fmla="*/ 2504472 w 11584247"/>
              <a:gd name="connsiteY91" fmla="*/ 654196 h 851161"/>
              <a:gd name="connsiteX92" fmla="*/ 2323450 w 11584247"/>
              <a:gd name="connsiteY92" fmla="*/ 692063 h 851161"/>
              <a:gd name="connsiteX93" fmla="*/ 2047386 w 11584247"/>
              <a:gd name="connsiteY93" fmla="*/ 669854 h 851161"/>
              <a:gd name="connsiteX94" fmla="*/ 2014871 w 11584247"/>
              <a:gd name="connsiteY94" fmla="*/ 671556 h 851161"/>
              <a:gd name="connsiteX95" fmla="*/ 1961527 w 11584247"/>
              <a:gd name="connsiteY95" fmla="*/ 678730 h 851161"/>
              <a:gd name="connsiteX96" fmla="*/ 1834052 w 11584247"/>
              <a:gd name="connsiteY96" fmla="*/ 644653 h 851161"/>
              <a:gd name="connsiteX97" fmla="*/ 1657788 w 11584247"/>
              <a:gd name="connsiteY97" fmla="*/ 646274 h 851161"/>
              <a:gd name="connsiteX98" fmla="*/ 1434049 w 11584247"/>
              <a:gd name="connsiteY98" fmla="*/ 595668 h 851161"/>
              <a:gd name="connsiteX99" fmla="*/ 1177354 w 11584247"/>
              <a:gd name="connsiteY99" fmla="*/ 614359 h 851161"/>
              <a:gd name="connsiteX100" fmla="*/ 1088947 w 11584247"/>
              <a:gd name="connsiteY100" fmla="*/ 617056 h 851161"/>
              <a:gd name="connsiteX101" fmla="*/ 998946 w 11584247"/>
              <a:gd name="connsiteY101" fmla="*/ 688407 h 851161"/>
              <a:gd name="connsiteX102" fmla="*/ 775514 w 11584247"/>
              <a:gd name="connsiteY102" fmla="*/ 737451 h 851161"/>
              <a:gd name="connsiteX103" fmla="*/ 603494 w 11584247"/>
              <a:gd name="connsiteY103" fmla="*/ 710500 h 851161"/>
              <a:gd name="connsiteX104" fmla="*/ 471335 w 11584247"/>
              <a:gd name="connsiteY104" fmla="*/ 714464 h 851161"/>
              <a:gd name="connsiteX105" fmla="*/ 344393 w 11584247"/>
              <a:gd name="connsiteY105" fmla="*/ 725929 h 851161"/>
              <a:gd name="connsiteX106" fmla="*/ 143310 w 11584247"/>
              <a:gd name="connsiteY106" fmla="*/ 738210 h 851161"/>
              <a:gd name="connsiteX107" fmla="*/ 15455 w 11584247"/>
              <a:gd name="connsiteY107" fmla="*/ 751614 h 851161"/>
              <a:gd name="connsiteX108" fmla="*/ 0 w 11584247"/>
              <a:gd name="connsiteY108" fmla="*/ 741620 h 851161"/>
              <a:gd name="connsiteX109" fmla="*/ 0 w 11584247"/>
              <a:gd name="connsiteY109"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053822 w 11584247"/>
              <a:gd name="connsiteY6" fmla="*/ 107772 h 851161"/>
              <a:gd name="connsiteX7" fmla="*/ 10991963 w 11584247"/>
              <a:gd name="connsiteY7" fmla="*/ 163440 h 851161"/>
              <a:gd name="connsiteX8" fmla="*/ 10784798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12889 w 11584247"/>
              <a:gd name="connsiteY14" fmla="*/ 27523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593326 w 11584247"/>
              <a:gd name="connsiteY24" fmla="*/ 39081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6452 w 11584247"/>
              <a:gd name="connsiteY41" fmla="*/ 74244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53822 w 11584247"/>
              <a:gd name="connsiteY6" fmla="*/ 107772 h 851161"/>
              <a:gd name="connsiteX7" fmla="*/ 10991963 w 11584247"/>
              <a:gd name="connsiteY7" fmla="*/ 163440 h 851161"/>
              <a:gd name="connsiteX8" fmla="*/ 10784798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12889 w 11584247"/>
              <a:gd name="connsiteY14" fmla="*/ 27523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593326 w 11584247"/>
              <a:gd name="connsiteY24" fmla="*/ 39081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6452 w 11584247"/>
              <a:gd name="connsiteY41" fmla="*/ 74244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784798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12889 w 11584247"/>
              <a:gd name="connsiteY14" fmla="*/ 27523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593326 w 11584247"/>
              <a:gd name="connsiteY24" fmla="*/ 39081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6452 w 11584247"/>
              <a:gd name="connsiteY41" fmla="*/ 74244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784798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12889 w 11584247"/>
              <a:gd name="connsiteY14" fmla="*/ 27523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593326 w 11584247"/>
              <a:gd name="connsiteY24" fmla="*/ 39081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6452 w 11584247"/>
              <a:gd name="connsiteY41" fmla="*/ 74244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12889 w 11584247"/>
              <a:gd name="connsiteY14" fmla="*/ 27523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593326 w 11584247"/>
              <a:gd name="connsiteY24" fmla="*/ 39081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6452 w 11584247"/>
              <a:gd name="connsiteY41" fmla="*/ 74244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68987 w 11584247"/>
              <a:gd name="connsiteY14" fmla="*/ 28084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593326 w 11584247"/>
              <a:gd name="connsiteY24" fmla="*/ 39081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6452 w 11584247"/>
              <a:gd name="connsiteY41" fmla="*/ 74244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68987 w 11584247"/>
              <a:gd name="connsiteY14" fmla="*/ 28084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632595 w 11584247"/>
              <a:gd name="connsiteY24" fmla="*/ 39642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6452 w 11584247"/>
              <a:gd name="connsiteY41" fmla="*/ 74244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68987 w 11584247"/>
              <a:gd name="connsiteY14" fmla="*/ 28084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632595 w 11584247"/>
              <a:gd name="connsiteY24" fmla="*/ 39642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0842 w 11584247"/>
              <a:gd name="connsiteY41" fmla="*/ 73122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68987 w 11584247"/>
              <a:gd name="connsiteY14" fmla="*/ 28084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632595 w 11584247"/>
              <a:gd name="connsiteY24" fmla="*/ 39642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0842 w 11584247"/>
              <a:gd name="connsiteY41" fmla="*/ 73122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68987 w 11584247"/>
              <a:gd name="connsiteY14" fmla="*/ 28084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655035 w 11584247"/>
              <a:gd name="connsiteY24" fmla="*/ 424475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0842 w 11584247"/>
              <a:gd name="connsiteY41" fmla="*/ 73122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68987 w 11584247"/>
              <a:gd name="connsiteY14" fmla="*/ 28084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20007 w 11584247"/>
              <a:gd name="connsiteY21" fmla="*/ 408117 h 851161"/>
              <a:gd name="connsiteX22" fmla="*/ 8869068 w 11584247"/>
              <a:gd name="connsiteY22" fmla="*/ 421230 h 851161"/>
              <a:gd name="connsiteX23" fmla="*/ 8805167 w 11584247"/>
              <a:gd name="connsiteY23" fmla="*/ 414437 h 851161"/>
              <a:gd name="connsiteX24" fmla="*/ 8655035 w 11584247"/>
              <a:gd name="connsiteY24" fmla="*/ 424475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0842 w 11584247"/>
              <a:gd name="connsiteY41" fmla="*/ 73122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68987 w 11584247"/>
              <a:gd name="connsiteY14" fmla="*/ 28084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20007 w 11584247"/>
              <a:gd name="connsiteY21" fmla="*/ 408117 h 851161"/>
              <a:gd name="connsiteX22" fmla="*/ 8869068 w 11584247"/>
              <a:gd name="connsiteY22" fmla="*/ 421230 h 851161"/>
              <a:gd name="connsiteX23" fmla="*/ 8805167 w 11584247"/>
              <a:gd name="connsiteY23" fmla="*/ 414437 h 851161"/>
              <a:gd name="connsiteX24" fmla="*/ 8655035 w 11584247"/>
              <a:gd name="connsiteY24" fmla="*/ 424475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0842 w 11584247"/>
              <a:gd name="connsiteY41" fmla="*/ 73122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88010 w 11584247"/>
              <a:gd name="connsiteY79" fmla="*/ 824593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46384"/>
              <a:gd name="connsiteX1" fmla="*/ 11584247 w 11584247"/>
              <a:gd name="connsiteY1" fmla="*/ 0 h 846384"/>
              <a:gd name="connsiteX2" fmla="*/ 11515863 w 11584247"/>
              <a:gd name="connsiteY2" fmla="*/ 41320 h 846384"/>
              <a:gd name="connsiteX3" fmla="*/ 11361848 w 11584247"/>
              <a:gd name="connsiteY3" fmla="*/ 74449 h 846384"/>
              <a:gd name="connsiteX4" fmla="*/ 11216869 w 11584247"/>
              <a:gd name="connsiteY4" fmla="*/ 106667 h 846384"/>
              <a:gd name="connsiteX5" fmla="*/ 11164524 w 11584247"/>
              <a:gd name="connsiteY5" fmla="*/ 113013 h 846384"/>
              <a:gd name="connsiteX6" fmla="*/ 11076261 w 11584247"/>
              <a:gd name="connsiteY6" fmla="*/ 152651 h 846384"/>
              <a:gd name="connsiteX7" fmla="*/ 10991963 w 11584247"/>
              <a:gd name="connsiteY7" fmla="*/ 163440 h 846384"/>
              <a:gd name="connsiteX8" fmla="*/ 10812847 w 11584247"/>
              <a:gd name="connsiteY8" fmla="*/ 186456 h 846384"/>
              <a:gd name="connsiteX9" fmla="*/ 10675741 w 11584247"/>
              <a:gd name="connsiteY9" fmla="*/ 221829 h 846384"/>
              <a:gd name="connsiteX10" fmla="*/ 10510136 w 11584247"/>
              <a:gd name="connsiteY10" fmla="*/ 223982 h 846384"/>
              <a:gd name="connsiteX11" fmla="*/ 10310725 w 11584247"/>
              <a:gd name="connsiteY11" fmla="*/ 257181 h 846384"/>
              <a:gd name="connsiteX12" fmla="*/ 10161434 w 11584247"/>
              <a:gd name="connsiteY12" fmla="*/ 264082 h 846384"/>
              <a:gd name="connsiteX13" fmla="*/ 9987770 w 11584247"/>
              <a:gd name="connsiteY13" fmla="*/ 268441 h 846384"/>
              <a:gd name="connsiteX14" fmla="*/ 9768987 w 11584247"/>
              <a:gd name="connsiteY14" fmla="*/ 280841 h 846384"/>
              <a:gd name="connsiteX15" fmla="*/ 9645923 w 11584247"/>
              <a:gd name="connsiteY15" fmla="*/ 297473 h 846384"/>
              <a:gd name="connsiteX16" fmla="*/ 9477264 w 11584247"/>
              <a:gd name="connsiteY16" fmla="*/ 333736 h 846384"/>
              <a:gd name="connsiteX17" fmla="*/ 9323022 w 11584247"/>
              <a:gd name="connsiteY17" fmla="*/ 339499 h 846384"/>
              <a:gd name="connsiteX18" fmla="*/ 9231896 w 11584247"/>
              <a:gd name="connsiteY18" fmla="*/ 350924 h 846384"/>
              <a:gd name="connsiteX19" fmla="*/ 9199098 w 11584247"/>
              <a:gd name="connsiteY19" fmla="*/ 367794 h 846384"/>
              <a:gd name="connsiteX20" fmla="*/ 9152075 w 11584247"/>
              <a:gd name="connsiteY20" fmla="*/ 382929 h 846384"/>
              <a:gd name="connsiteX21" fmla="*/ 9020007 w 11584247"/>
              <a:gd name="connsiteY21" fmla="*/ 408117 h 846384"/>
              <a:gd name="connsiteX22" fmla="*/ 8869068 w 11584247"/>
              <a:gd name="connsiteY22" fmla="*/ 421230 h 846384"/>
              <a:gd name="connsiteX23" fmla="*/ 8805167 w 11584247"/>
              <a:gd name="connsiteY23" fmla="*/ 414437 h 846384"/>
              <a:gd name="connsiteX24" fmla="*/ 8655035 w 11584247"/>
              <a:gd name="connsiteY24" fmla="*/ 424475 h 846384"/>
              <a:gd name="connsiteX25" fmla="*/ 8480431 w 11584247"/>
              <a:gd name="connsiteY25" fmla="*/ 402916 h 846384"/>
              <a:gd name="connsiteX26" fmla="*/ 8441817 w 11584247"/>
              <a:gd name="connsiteY26" fmla="*/ 417619 h 846384"/>
              <a:gd name="connsiteX27" fmla="*/ 8377029 w 11584247"/>
              <a:gd name="connsiteY27" fmla="*/ 441608 h 846384"/>
              <a:gd name="connsiteX28" fmla="*/ 8259050 w 11584247"/>
              <a:gd name="connsiteY28" fmla="*/ 464220 h 846384"/>
              <a:gd name="connsiteX29" fmla="*/ 8201086 w 11584247"/>
              <a:gd name="connsiteY29" fmla="*/ 485570 h 846384"/>
              <a:gd name="connsiteX30" fmla="*/ 8113667 w 11584247"/>
              <a:gd name="connsiteY30" fmla="*/ 521596 h 846384"/>
              <a:gd name="connsiteX31" fmla="*/ 8062051 w 11584247"/>
              <a:gd name="connsiteY31" fmla="*/ 533812 h 846384"/>
              <a:gd name="connsiteX32" fmla="*/ 7950411 w 11584247"/>
              <a:gd name="connsiteY32" fmla="*/ 582087 h 846384"/>
              <a:gd name="connsiteX33" fmla="*/ 7788598 w 11584247"/>
              <a:gd name="connsiteY33" fmla="*/ 667978 h 846384"/>
              <a:gd name="connsiteX34" fmla="*/ 7691368 w 11584247"/>
              <a:gd name="connsiteY34" fmla="*/ 691272 h 846384"/>
              <a:gd name="connsiteX35" fmla="*/ 7683053 w 11584247"/>
              <a:gd name="connsiteY35" fmla="*/ 688814 h 846384"/>
              <a:gd name="connsiteX36" fmla="*/ 7670993 w 11584247"/>
              <a:gd name="connsiteY36" fmla="*/ 688775 h 846384"/>
              <a:gd name="connsiteX37" fmla="*/ 7670712 w 11584247"/>
              <a:gd name="connsiteY37" fmla="*/ 689306 h 846384"/>
              <a:gd name="connsiteX38" fmla="*/ 7659383 w 11584247"/>
              <a:gd name="connsiteY38" fmla="*/ 688227 h 846384"/>
              <a:gd name="connsiteX39" fmla="*/ 7532285 w 11584247"/>
              <a:gd name="connsiteY39" fmla="*/ 726440 h 846384"/>
              <a:gd name="connsiteX40" fmla="*/ 7502351 w 11584247"/>
              <a:gd name="connsiteY40" fmla="*/ 735020 h 846384"/>
              <a:gd name="connsiteX41" fmla="*/ 7480842 w 11584247"/>
              <a:gd name="connsiteY41" fmla="*/ 731225 h 846384"/>
              <a:gd name="connsiteX42" fmla="*/ 7432183 w 11584247"/>
              <a:gd name="connsiteY42" fmla="*/ 732969 h 846384"/>
              <a:gd name="connsiteX43" fmla="*/ 7425231 w 11584247"/>
              <a:gd name="connsiteY43" fmla="*/ 735688 h 846384"/>
              <a:gd name="connsiteX44" fmla="*/ 7390298 w 11584247"/>
              <a:gd name="connsiteY44" fmla="*/ 722535 h 846384"/>
              <a:gd name="connsiteX45" fmla="*/ 7372339 w 11584247"/>
              <a:gd name="connsiteY45" fmla="*/ 718662 h 846384"/>
              <a:gd name="connsiteX46" fmla="*/ 7367083 w 11584247"/>
              <a:gd name="connsiteY46" fmla="*/ 711540 h 846384"/>
              <a:gd name="connsiteX47" fmla="*/ 7340667 w 11584247"/>
              <a:gd name="connsiteY47" fmla="*/ 708883 h 846384"/>
              <a:gd name="connsiteX48" fmla="*/ 7337703 w 11584247"/>
              <a:gd name="connsiteY48" fmla="*/ 710851 h 846384"/>
              <a:gd name="connsiteX49" fmla="*/ 7315659 w 11584247"/>
              <a:gd name="connsiteY49" fmla="*/ 700203 h 846384"/>
              <a:gd name="connsiteX50" fmla="*/ 7267494 w 11584247"/>
              <a:gd name="connsiteY50" fmla="*/ 681057 h 846384"/>
              <a:gd name="connsiteX51" fmla="*/ 7073219 w 11584247"/>
              <a:gd name="connsiteY51" fmla="*/ 690480 h 846384"/>
              <a:gd name="connsiteX52" fmla="*/ 6772962 w 11584247"/>
              <a:gd name="connsiteY52" fmla="*/ 661982 h 846384"/>
              <a:gd name="connsiteX53" fmla="*/ 6548962 w 11584247"/>
              <a:gd name="connsiteY53" fmla="*/ 632182 h 846384"/>
              <a:gd name="connsiteX54" fmla="*/ 6337636 w 11584247"/>
              <a:gd name="connsiteY54" fmla="*/ 651977 h 846384"/>
              <a:gd name="connsiteX55" fmla="*/ 6268828 w 11584247"/>
              <a:gd name="connsiteY55" fmla="*/ 622080 h 846384"/>
              <a:gd name="connsiteX56" fmla="*/ 6241133 w 11584247"/>
              <a:gd name="connsiteY56" fmla="*/ 637096 h 846384"/>
              <a:gd name="connsiteX57" fmla="*/ 6236372 w 11584247"/>
              <a:gd name="connsiteY57" fmla="*/ 640150 h 846384"/>
              <a:gd name="connsiteX58" fmla="*/ 6217005 w 11584247"/>
              <a:gd name="connsiteY58" fmla="*/ 642256 h 846384"/>
              <a:gd name="connsiteX59" fmla="*/ 6211934 w 11584247"/>
              <a:gd name="connsiteY59" fmla="*/ 655497 h 846384"/>
              <a:gd name="connsiteX60" fmla="*/ 6138186 w 11584247"/>
              <a:gd name="connsiteY60" fmla="*/ 650898 h 846384"/>
              <a:gd name="connsiteX61" fmla="*/ 6046332 w 11584247"/>
              <a:gd name="connsiteY61" fmla="*/ 651243 h 846384"/>
              <a:gd name="connsiteX62" fmla="*/ 5875486 w 11584247"/>
              <a:gd name="connsiteY62" fmla="*/ 656164 h 846384"/>
              <a:gd name="connsiteX63" fmla="*/ 5837074 w 11584247"/>
              <a:gd name="connsiteY63" fmla="*/ 669047 h 846384"/>
              <a:gd name="connsiteX64" fmla="*/ 5783293 w 11584247"/>
              <a:gd name="connsiteY64" fmla="*/ 678526 h 846384"/>
              <a:gd name="connsiteX65" fmla="*/ 5673851 w 11584247"/>
              <a:gd name="connsiteY65" fmla="*/ 675677 h 846384"/>
              <a:gd name="connsiteX66" fmla="*/ 5459069 w 11584247"/>
              <a:gd name="connsiteY66" fmla="*/ 641319 h 846384"/>
              <a:gd name="connsiteX67" fmla="*/ 5365377 w 11584247"/>
              <a:gd name="connsiteY67" fmla="*/ 639724 h 846384"/>
              <a:gd name="connsiteX68" fmla="*/ 5168758 w 11584247"/>
              <a:gd name="connsiteY68" fmla="*/ 620360 h 846384"/>
              <a:gd name="connsiteX69" fmla="*/ 5043093 w 11584247"/>
              <a:gd name="connsiteY69" fmla="*/ 619043 h 846384"/>
              <a:gd name="connsiteX70" fmla="*/ 4998604 w 11584247"/>
              <a:gd name="connsiteY70" fmla="*/ 629087 h 846384"/>
              <a:gd name="connsiteX71" fmla="*/ 4924058 w 11584247"/>
              <a:gd name="connsiteY71" fmla="*/ 645263 h 846384"/>
              <a:gd name="connsiteX72" fmla="*/ 4868616 w 11584247"/>
              <a:gd name="connsiteY72" fmla="*/ 683240 h 846384"/>
              <a:gd name="connsiteX73" fmla="*/ 4806175 w 11584247"/>
              <a:gd name="connsiteY73" fmla="*/ 686507 h 846384"/>
              <a:gd name="connsiteX74" fmla="*/ 4724634 w 11584247"/>
              <a:gd name="connsiteY74" fmla="*/ 668150 h 846384"/>
              <a:gd name="connsiteX75" fmla="*/ 4623526 w 11584247"/>
              <a:gd name="connsiteY75" fmla="*/ 693607 h 846384"/>
              <a:gd name="connsiteX76" fmla="*/ 4565119 w 11584247"/>
              <a:gd name="connsiteY76" fmla="*/ 699644 h 846384"/>
              <a:gd name="connsiteX77" fmla="*/ 4405682 w 11584247"/>
              <a:gd name="connsiteY77" fmla="*/ 725524 h 846384"/>
              <a:gd name="connsiteX78" fmla="*/ 4238717 w 11584247"/>
              <a:gd name="connsiteY78" fmla="*/ 780637 h 846384"/>
              <a:gd name="connsiteX79" fmla="*/ 4088010 w 11584247"/>
              <a:gd name="connsiteY79" fmla="*/ 824593 h 846384"/>
              <a:gd name="connsiteX80" fmla="*/ 4026838 w 11584247"/>
              <a:gd name="connsiteY80" fmla="*/ 834332 h 846384"/>
              <a:gd name="connsiteX81" fmla="*/ 3968135 w 11584247"/>
              <a:gd name="connsiteY81" fmla="*/ 845925 h 846384"/>
              <a:gd name="connsiteX82" fmla="*/ 3845234 w 11584247"/>
              <a:gd name="connsiteY82" fmla="*/ 823068 h 846384"/>
              <a:gd name="connsiteX83" fmla="*/ 3665369 w 11584247"/>
              <a:gd name="connsiteY83" fmla="*/ 785906 h 846384"/>
              <a:gd name="connsiteX84" fmla="*/ 3434444 w 11584247"/>
              <a:gd name="connsiteY84" fmla="*/ 760907 h 846384"/>
              <a:gd name="connsiteX85" fmla="*/ 3298790 w 11584247"/>
              <a:gd name="connsiteY85" fmla="*/ 755716 h 846384"/>
              <a:gd name="connsiteX86" fmla="*/ 3044242 w 11584247"/>
              <a:gd name="connsiteY86" fmla="*/ 738181 h 846384"/>
              <a:gd name="connsiteX87" fmla="*/ 2975529 w 11584247"/>
              <a:gd name="connsiteY87" fmla="*/ 720730 h 846384"/>
              <a:gd name="connsiteX88" fmla="*/ 2868812 w 11584247"/>
              <a:gd name="connsiteY88" fmla="*/ 709829 h 846384"/>
              <a:gd name="connsiteX89" fmla="*/ 2813818 w 11584247"/>
              <a:gd name="connsiteY89" fmla="*/ 698031 h 846384"/>
              <a:gd name="connsiteX90" fmla="*/ 2504472 w 11584247"/>
              <a:gd name="connsiteY90" fmla="*/ 654196 h 846384"/>
              <a:gd name="connsiteX91" fmla="*/ 2323450 w 11584247"/>
              <a:gd name="connsiteY91" fmla="*/ 692063 h 846384"/>
              <a:gd name="connsiteX92" fmla="*/ 2047386 w 11584247"/>
              <a:gd name="connsiteY92" fmla="*/ 669854 h 846384"/>
              <a:gd name="connsiteX93" fmla="*/ 2014871 w 11584247"/>
              <a:gd name="connsiteY93" fmla="*/ 671556 h 846384"/>
              <a:gd name="connsiteX94" fmla="*/ 1961527 w 11584247"/>
              <a:gd name="connsiteY94" fmla="*/ 678730 h 846384"/>
              <a:gd name="connsiteX95" fmla="*/ 1834052 w 11584247"/>
              <a:gd name="connsiteY95" fmla="*/ 644653 h 846384"/>
              <a:gd name="connsiteX96" fmla="*/ 1657788 w 11584247"/>
              <a:gd name="connsiteY96" fmla="*/ 646274 h 846384"/>
              <a:gd name="connsiteX97" fmla="*/ 1434049 w 11584247"/>
              <a:gd name="connsiteY97" fmla="*/ 595668 h 846384"/>
              <a:gd name="connsiteX98" fmla="*/ 1177354 w 11584247"/>
              <a:gd name="connsiteY98" fmla="*/ 614359 h 846384"/>
              <a:gd name="connsiteX99" fmla="*/ 1088947 w 11584247"/>
              <a:gd name="connsiteY99" fmla="*/ 617056 h 846384"/>
              <a:gd name="connsiteX100" fmla="*/ 998946 w 11584247"/>
              <a:gd name="connsiteY100" fmla="*/ 688407 h 846384"/>
              <a:gd name="connsiteX101" fmla="*/ 775514 w 11584247"/>
              <a:gd name="connsiteY101" fmla="*/ 737451 h 846384"/>
              <a:gd name="connsiteX102" fmla="*/ 603494 w 11584247"/>
              <a:gd name="connsiteY102" fmla="*/ 710500 h 846384"/>
              <a:gd name="connsiteX103" fmla="*/ 471335 w 11584247"/>
              <a:gd name="connsiteY103" fmla="*/ 714464 h 846384"/>
              <a:gd name="connsiteX104" fmla="*/ 344393 w 11584247"/>
              <a:gd name="connsiteY104" fmla="*/ 725929 h 846384"/>
              <a:gd name="connsiteX105" fmla="*/ 143310 w 11584247"/>
              <a:gd name="connsiteY105" fmla="*/ 738210 h 846384"/>
              <a:gd name="connsiteX106" fmla="*/ 15455 w 11584247"/>
              <a:gd name="connsiteY106" fmla="*/ 751614 h 846384"/>
              <a:gd name="connsiteX107" fmla="*/ 0 w 11584247"/>
              <a:gd name="connsiteY107" fmla="*/ 741620 h 846384"/>
              <a:gd name="connsiteX108" fmla="*/ 0 w 11584247"/>
              <a:gd name="connsiteY108" fmla="*/ 0 h 846384"/>
              <a:gd name="connsiteX0" fmla="*/ 0 w 11584247"/>
              <a:gd name="connsiteY0" fmla="*/ 0 h 834332"/>
              <a:gd name="connsiteX1" fmla="*/ 11584247 w 11584247"/>
              <a:gd name="connsiteY1" fmla="*/ 0 h 834332"/>
              <a:gd name="connsiteX2" fmla="*/ 11515863 w 11584247"/>
              <a:gd name="connsiteY2" fmla="*/ 41320 h 834332"/>
              <a:gd name="connsiteX3" fmla="*/ 11361848 w 11584247"/>
              <a:gd name="connsiteY3" fmla="*/ 74449 h 834332"/>
              <a:gd name="connsiteX4" fmla="*/ 11216869 w 11584247"/>
              <a:gd name="connsiteY4" fmla="*/ 106667 h 834332"/>
              <a:gd name="connsiteX5" fmla="*/ 11164524 w 11584247"/>
              <a:gd name="connsiteY5" fmla="*/ 113013 h 834332"/>
              <a:gd name="connsiteX6" fmla="*/ 11076261 w 11584247"/>
              <a:gd name="connsiteY6" fmla="*/ 152651 h 834332"/>
              <a:gd name="connsiteX7" fmla="*/ 10991963 w 11584247"/>
              <a:gd name="connsiteY7" fmla="*/ 163440 h 834332"/>
              <a:gd name="connsiteX8" fmla="*/ 10812847 w 11584247"/>
              <a:gd name="connsiteY8" fmla="*/ 186456 h 834332"/>
              <a:gd name="connsiteX9" fmla="*/ 10675741 w 11584247"/>
              <a:gd name="connsiteY9" fmla="*/ 221829 h 834332"/>
              <a:gd name="connsiteX10" fmla="*/ 10510136 w 11584247"/>
              <a:gd name="connsiteY10" fmla="*/ 223982 h 834332"/>
              <a:gd name="connsiteX11" fmla="*/ 10310725 w 11584247"/>
              <a:gd name="connsiteY11" fmla="*/ 257181 h 834332"/>
              <a:gd name="connsiteX12" fmla="*/ 10161434 w 11584247"/>
              <a:gd name="connsiteY12" fmla="*/ 264082 h 834332"/>
              <a:gd name="connsiteX13" fmla="*/ 9987770 w 11584247"/>
              <a:gd name="connsiteY13" fmla="*/ 268441 h 834332"/>
              <a:gd name="connsiteX14" fmla="*/ 9768987 w 11584247"/>
              <a:gd name="connsiteY14" fmla="*/ 280841 h 834332"/>
              <a:gd name="connsiteX15" fmla="*/ 9645923 w 11584247"/>
              <a:gd name="connsiteY15" fmla="*/ 297473 h 834332"/>
              <a:gd name="connsiteX16" fmla="*/ 9477264 w 11584247"/>
              <a:gd name="connsiteY16" fmla="*/ 333736 h 834332"/>
              <a:gd name="connsiteX17" fmla="*/ 9323022 w 11584247"/>
              <a:gd name="connsiteY17" fmla="*/ 339499 h 834332"/>
              <a:gd name="connsiteX18" fmla="*/ 9231896 w 11584247"/>
              <a:gd name="connsiteY18" fmla="*/ 350924 h 834332"/>
              <a:gd name="connsiteX19" fmla="*/ 9199098 w 11584247"/>
              <a:gd name="connsiteY19" fmla="*/ 367794 h 834332"/>
              <a:gd name="connsiteX20" fmla="*/ 9152075 w 11584247"/>
              <a:gd name="connsiteY20" fmla="*/ 382929 h 834332"/>
              <a:gd name="connsiteX21" fmla="*/ 9020007 w 11584247"/>
              <a:gd name="connsiteY21" fmla="*/ 408117 h 834332"/>
              <a:gd name="connsiteX22" fmla="*/ 8869068 w 11584247"/>
              <a:gd name="connsiteY22" fmla="*/ 421230 h 834332"/>
              <a:gd name="connsiteX23" fmla="*/ 8805167 w 11584247"/>
              <a:gd name="connsiteY23" fmla="*/ 414437 h 834332"/>
              <a:gd name="connsiteX24" fmla="*/ 8655035 w 11584247"/>
              <a:gd name="connsiteY24" fmla="*/ 424475 h 834332"/>
              <a:gd name="connsiteX25" fmla="*/ 8480431 w 11584247"/>
              <a:gd name="connsiteY25" fmla="*/ 402916 h 834332"/>
              <a:gd name="connsiteX26" fmla="*/ 8441817 w 11584247"/>
              <a:gd name="connsiteY26" fmla="*/ 417619 h 834332"/>
              <a:gd name="connsiteX27" fmla="*/ 8377029 w 11584247"/>
              <a:gd name="connsiteY27" fmla="*/ 441608 h 834332"/>
              <a:gd name="connsiteX28" fmla="*/ 8259050 w 11584247"/>
              <a:gd name="connsiteY28" fmla="*/ 464220 h 834332"/>
              <a:gd name="connsiteX29" fmla="*/ 8201086 w 11584247"/>
              <a:gd name="connsiteY29" fmla="*/ 485570 h 834332"/>
              <a:gd name="connsiteX30" fmla="*/ 8113667 w 11584247"/>
              <a:gd name="connsiteY30" fmla="*/ 521596 h 834332"/>
              <a:gd name="connsiteX31" fmla="*/ 8062051 w 11584247"/>
              <a:gd name="connsiteY31" fmla="*/ 533812 h 834332"/>
              <a:gd name="connsiteX32" fmla="*/ 7950411 w 11584247"/>
              <a:gd name="connsiteY32" fmla="*/ 582087 h 834332"/>
              <a:gd name="connsiteX33" fmla="*/ 7788598 w 11584247"/>
              <a:gd name="connsiteY33" fmla="*/ 667978 h 834332"/>
              <a:gd name="connsiteX34" fmla="*/ 7691368 w 11584247"/>
              <a:gd name="connsiteY34" fmla="*/ 691272 h 834332"/>
              <a:gd name="connsiteX35" fmla="*/ 7683053 w 11584247"/>
              <a:gd name="connsiteY35" fmla="*/ 688814 h 834332"/>
              <a:gd name="connsiteX36" fmla="*/ 7670993 w 11584247"/>
              <a:gd name="connsiteY36" fmla="*/ 688775 h 834332"/>
              <a:gd name="connsiteX37" fmla="*/ 7670712 w 11584247"/>
              <a:gd name="connsiteY37" fmla="*/ 689306 h 834332"/>
              <a:gd name="connsiteX38" fmla="*/ 7659383 w 11584247"/>
              <a:gd name="connsiteY38" fmla="*/ 688227 h 834332"/>
              <a:gd name="connsiteX39" fmla="*/ 7532285 w 11584247"/>
              <a:gd name="connsiteY39" fmla="*/ 726440 h 834332"/>
              <a:gd name="connsiteX40" fmla="*/ 7502351 w 11584247"/>
              <a:gd name="connsiteY40" fmla="*/ 735020 h 834332"/>
              <a:gd name="connsiteX41" fmla="*/ 7480842 w 11584247"/>
              <a:gd name="connsiteY41" fmla="*/ 731225 h 834332"/>
              <a:gd name="connsiteX42" fmla="*/ 7432183 w 11584247"/>
              <a:gd name="connsiteY42" fmla="*/ 732969 h 834332"/>
              <a:gd name="connsiteX43" fmla="*/ 7425231 w 11584247"/>
              <a:gd name="connsiteY43" fmla="*/ 735688 h 834332"/>
              <a:gd name="connsiteX44" fmla="*/ 7390298 w 11584247"/>
              <a:gd name="connsiteY44" fmla="*/ 722535 h 834332"/>
              <a:gd name="connsiteX45" fmla="*/ 7372339 w 11584247"/>
              <a:gd name="connsiteY45" fmla="*/ 718662 h 834332"/>
              <a:gd name="connsiteX46" fmla="*/ 7367083 w 11584247"/>
              <a:gd name="connsiteY46" fmla="*/ 711540 h 834332"/>
              <a:gd name="connsiteX47" fmla="*/ 7340667 w 11584247"/>
              <a:gd name="connsiteY47" fmla="*/ 708883 h 834332"/>
              <a:gd name="connsiteX48" fmla="*/ 7337703 w 11584247"/>
              <a:gd name="connsiteY48" fmla="*/ 710851 h 834332"/>
              <a:gd name="connsiteX49" fmla="*/ 7315659 w 11584247"/>
              <a:gd name="connsiteY49" fmla="*/ 700203 h 834332"/>
              <a:gd name="connsiteX50" fmla="*/ 7267494 w 11584247"/>
              <a:gd name="connsiteY50" fmla="*/ 681057 h 834332"/>
              <a:gd name="connsiteX51" fmla="*/ 7073219 w 11584247"/>
              <a:gd name="connsiteY51" fmla="*/ 690480 h 834332"/>
              <a:gd name="connsiteX52" fmla="*/ 6772962 w 11584247"/>
              <a:gd name="connsiteY52" fmla="*/ 661982 h 834332"/>
              <a:gd name="connsiteX53" fmla="*/ 6548962 w 11584247"/>
              <a:gd name="connsiteY53" fmla="*/ 632182 h 834332"/>
              <a:gd name="connsiteX54" fmla="*/ 6337636 w 11584247"/>
              <a:gd name="connsiteY54" fmla="*/ 651977 h 834332"/>
              <a:gd name="connsiteX55" fmla="*/ 6268828 w 11584247"/>
              <a:gd name="connsiteY55" fmla="*/ 622080 h 834332"/>
              <a:gd name="connsiteX56" fmla="*/ 6241133 w 11584247"/>
              <a:gd name="connsiteY56" fmla="*/ 637096 h 834332"/>
              <a:gd name="connsiteX57" fmla="*/ 6236372 w 11584247"/>
              <a:gd name="connsiteY57" fmla="*/ 640150 h 834332"/>
              <a:gd name="connsiteX58" fmla="*/ 6217005 w 11584247"/>
              <a:gd name="connsiteY58" fmla="*/ 642256 h 834332"/>
              <a:gd name="connsiteX59" fmla="*/ 6211934 w 11584247"/>
              <a:gd name="connsiteY59" fmla="*/ 655497 h 834332"/>
              <a:gd name="connsiteX60" fmla="*/ 6138186 w 11584247"/>
              <a:gd name="connsiteY60" fmla="*/ 650898 h 834332"/>
              <a:gd name="connsiteX61" fmla="*/ 6046332 w 11584247"/>
              <a:gd name="connsiteY61" fmla="*/ 651243 h 834332"/>
              <a:gd name="connsiteX62" fmla="*/ 5875486 w 11584247"/>
              <a:gd name="connsiteY62" fmla="*/ 656164 h 834332"/>
              <a:gd name="connsiteX63" fmla="*/ 5837074 w 11584247"/>
              <a:gd name="connsiteY63" fmla="*/ 669047 h 834332"/>
              <a:gd name="connsiteX64" fmla="*/ 5783293 w 11584247"/>
              <a:gd name="connsiteY64" fmla="*/ 678526 h 834332"/>
              <a:gd name="connsiteX65" fmla="*/ 5673851 w 11584247"/>
              <a:gd name="connsiteY65" fmla="*/ 675677 h 834332"/>
              <a:gd name="connsiteX66" fmla="*/ 5459069 w 11584247"/>
              <a:gd name="connsiteY66" fmla="*/ 641319 h 834332"/>
              <a:gd name="connsiteX67" fmla="*/ 5365377 w 11584247"/>
              <a:gd name="connsiteY67" fmla="*/ 639724 h 834332"/>
              <a:gd name="connsiteX68" fmla="*/ 5168758 w 11584247"/>
              <a:gd name="connsiteY68" fmla="*/ 620360 h 834332"/>
              <a:gd name="connsiteX69" fmla="*/ 5043093 w 11584247"/>
              <a:gd name="connsiteY69" fmla="*/ 619043 h 834332"/>
              <a:gd name="connsiteX70" fmla="*/ 4998604 w 11584247"/>
              <a:gd name="connsiteY70" fmla="*/ 629087 h 834332"/>
              <a:gd name="connsiteX71" fmla="*/ 4924058 w 11584247"/>
              <a:gd name="connsiteY71" fmla="*/ 645263 h 834332"/>
              <a:gd name="connsiteX72" fmla="*/ 4868616 w 11584247"/>
              <a:gd name="connsiteY72" fmla="*/ 683240 h 834332"/>
              <a:gd name="connsiteX73" fmla="*/ 4806175 w 11584247"/>
              <a:gd name="connsiteY73" fmla="*/ 686507 h 834332"/>
              <a:gd name="connsiteX74" fmla="*/ 4724634 w 11584247"/>
              <a:gd name="connsiteY74" fmla="*/ 668150 h 834332"/>
              <a:gd name="connsiteX75" fmla="*/ 4623526 w 11584247"/>
              <a:gd name="connsiteY75" fmla="*/ 693607 h 834332"/>
              <a:gd name="connsiteX76" fmla="*/ 4565119 w 11584247"/>
              <a:gd name="connsiteY76" fmla="*/ 699644 h 834332"/>
              <a:gd name="connsiteX77" fmla="*/ 4405682 w 11584247"/>
              <a:gd name="connsiteY77" fmla="*/ 725524 h 834332"/>
              <a:gd name="connsiteX78" fmla="*/ 4238717 w 11584247"/>
              <a:gd name="connsiteY78" fmla="*/ 780637 h 834332"/>
              <a:gd name="connsiteX79" fmla="*/ 4088010 w 11584247"/>
              <a:gd name="connsiteY79" fmla="*/ 824593 h 834332"/>
              <a:gd name="connsiteX80" fmla="*/ 4026838 w 11584247"/>
              <a:gd name="connsiteY80" fmla="*/ 834332 h 834332"/>
              <a:gd name="connsiteX81" fmla="*/ 3945695 w 11584247"/>
              <a:gd name="connsiteY81" fmla="*/ 812266 h 834332"/>
              <a:gd name="connsiteX82" fmla="*/ 3845234 w 11584247"/>
              <a:gd name="connsiteY82" fmla="*/ 823068 h 834332"/>
              <a:gd name="connsiteX83" fmla="*/ 3665369 w 11584247"/>
              <a:gd name="connsiteY83" fmla="*/ 785906 h 834332"/>
              <a:gd name="connsiteX84" fmla="*/ 3434444 w 11584247"/>
              <a:gd name="connsiteY84" fmla="*/ 760907 h 834332"/>
              <a:gd name="connsiteX85" fmla="*/ 3298790 w 11584247"/>
              <a:gd name="connsiteY85" fmla="*/ 755716 h 834332"/>
              <a:gd name="connsiteX86" fmla="*/ 3044242 w 11584247"/>
              <a:gd name="connsiteY86" fmla="*/ 738181 h 834332"/>
              <a:gd name="connsiteX87" fmla="*/ 2975529 w 11584247"/>
              <a:gd name="connsiteY87" fmla="*/ 720730 h 834332"/>
              <a:gd name="connsiteX88" fmla="*/ 2868812 w 11584247"/>
              <a:gd name="connsiteY88" fmla="*/ 709829 h 834332"/>
              <a:gd name="connsiteX89" fmla="*/ 2813818 w 11584247"/>
              <a:gd name="connsiteY89" fmla="*/ 698031 h 834332"/>
              <a:gd name="connsiteX90" fmla="*/ 2504472 w 11584247"/>
              <a:gd name="connsiteY90" fmla="*/ 654196 h 834332"/>
              <a:gd name="connsiteX91" fmla="*/ 2323450 w 11584247"/>
              <a:gd name="connsiteY91" fmla="*/ 692063 h 834332"/>
              <a:gd name="connsiteX92" fmla="*/ 2047386 w 11584247"/>
              <a:gd name="connsiteY92" fmla="*/ 669854 h 834332"/>
              <a:gd name="connsiteX93" fmla="*/ 2014871 w 11584247"/>
              <a:gd name="connsiteY93" fmla="*/ 671556 h 834332"/>
              <a:gd name="connsiteX94" fmla="*/ 1961527 w 11584247"/>
              <a:gd name="connsiteY94" fmla="*/ 678730 h 834332"/>
              <a:gd name="connsiteX95" fmla="*/ 1834052 w 11584247"/>
              <a:gd name="connsiteY95" fmla="*/ 644653 h 834332"/>
              <a:gd name="connsiteX96" fmla="*/ 1657788 w 11584247"/>
              <a:gd name="connsiteY96" fmla="*/ 646274 h 834332"/>
              <a:gd name="connsiteX97" fmla="*/ 1434049 w 11584247"/>
              <a:gd name="connsiteY97" fmla="*/ 595668 h 834332"/>
              <a:gd name="connsiteX98" fmla="*/ 1177354 w 11584247"/>
              <a:gd name="connsiteY98" fmla="*/ 614359 h 834332"/>
              <a:gd name="connsiteX99" fmla="*/ 1088947 w 11584247"/>
              <a:gd name="connsiteY99" fmla="*/ 617056 h 834332"/>
              <a:gd name="connsiteX100" fmla="*/ 998946 w 11584247"/>
              <a:gd name="connsiteY100" fmla="*/ 688407 h 834332"/>
              <a:gd name="connsiteX101" fmla="*/ 775514 w 11584247"/>
              <a:gd name="connsiteY101" fmla="*/ 737451 h 834332"/>
              <a:gd name="connsiteX102" fmla="*/ 603494 w 11584247"/>
              <a:gd name="connsiteY102" fmla="*/ 710500 h 834332"/>
              <a:gd name="connsiteX103" fmla="*/ 471335 w 11584247"/>
              <a:gd name="connsiteY103" fmla="*/ 714464 h 834332"/>
              <a:gd name="connsiteX104" fmla="*/ 344393 w 11584247"/>
              <a:gd name="connsiteY104" fmla="*/ 725929 h 834332"/>
              <a:gd name="connsiteX105" fmla="*/ 143310 w 11584247"/>
              <a:gd name="connsiteY105" fmla="*/ 738210 h 834332"/>
              <a:gd name="connsiteX106" fmla="*/ 15455 w 11584247"/>
              <a:gd name="connsiteY106" fmla="*/ 751614 h 834332"/>
              <a:gd name="connsiteX107" fmla="*/ 0 w 11584247"/>
              <a:gd name="connsiteY107" fmla="*/ 741620 h 834332"/>
              <a:gd name="connsiteX108" fmla="*/ 0 w 11584247"/>
              <a:gd name="connsiteY108" fmla="*/ 0 h 834332"/>
              <a:gd name="connsiteX0" fmla="*/ 0 w 11584247"/>
              <a:gd name="connsiteY0" fmla="*/ 0 h 834332"/>
              <a:gd name="connsiteX1" fmla="*/ 11584247 w 11584247"/>
              <a:gd name="connsiteY1" fmla="*/ 0 h 834332"/>
              <a:gd name="connsiteX2" fmla="*/ 11515863 w 11584247"/>
              <a:gd name="connsiteY2" fmla="*/ 41320 h 834332"/>
              <a:gd name="connsiteX3" fmla="*/ 11361848 w 11584247"/>
              <a:gd name="connsiteY3" fmla="*/ 74449 h 834332"/>
              <a:gd name="connsiteX4" fmla="*/ 11216869 w 11584247"/>
              <a:gd name="connsiteY4" fmla="*/ 106667 h 834332"/>
              <a:gd name="connsiteX5" fmla="*/ 11164524 w 11584247"/>
              <a:gd name="connsiteY5" fmla="*/ 113013 h 834332"/>
              <a:gd name="connsiteX6" fmla="*/ 11076261 w 11584247"/>
              <a:gd name="connsiteY6" fmla="*/ 152651 h 834332"/>
              <a:gd name="connsiteX7" fmla="*/ 10991963 w 11584247"/>
              <a:gd name="connsiteY7" fmla="*/ 163440 h 834332"/>
              <a:gd name="connsiteX8" fmla="*/ 10812847 w 11584247"/>
              <a:gd name="connsiteY8" fmla="*/ 186456 h 834332"/>
              <a:gd name="connsiteX9" fmla="*/ 10675741 w 11584247"/>
              <a:gd name="connsiteY9" fmla="*/ 221829 h 834332"/>
              <a:gd name="connsiteX10" fmla="*/ 10510136 w 11584247"/>
              <a:gd name="connsiteY10" fmla="*/ 223982 h 834332"/>
              <a:gd name="connsiteX11" fmla="*/ 10310725 w 11584247"/>
              <a:gd name="connsiteY11" fmla="*/ 257181 h 834332"/>
              <a:gd name="connsiteX12" fmla="*/ 10161434 w 11584247"/>
              <a:gd name="connsiteY12" fmla="*/ 264082 h 834332"/>
              <a:gd name="connsiteX13" fmla="*/ 9987770 w 11584247"/>
              <a:gd name="connsiteY13" fmla="*/ 268441 h 834332"/>
              <a:gd name="connsiteX14" fmla="*/ 9768987 w 11584247"/>
              <a:gd name="connsiteY14" fmla="*/ 280841 h 834332"/>
              <a:gd name="connsiteX15" fmla="*/ 9645923 w 11584247"/>
              <a:gd name="connsiteY15" fmla="*/ 297473 h 834332"/>
              <a:gd name="connsiteX16" fmla="*/ 9477264 w 11584247"/>
              <a:gd name="connsiteY16" fmla="*/ 333736 h 834332"/>
              <a:gd name="connsiteX17" fmla="*/ 9323022 w 11584247"/>
              <a:gd name="connsiteY17" fmla="*/ 339499 h 834332"/>
              <a:gd name="connsiteX18" fmla="*/ 9231896 w 11584247"/>
              <a:gd name="connsiteY18" fmla="*/ 350924 h 834332"/>
              <a:gd name="connsiteX19" fmla="*/ 9199098 w 11584247"/>
              <a:gd name="connsiteY19" fmla="*/ 367794 h 834332"/>
              <a:gd name="connsiteX20" fmla="*/ 9152075 w 11584247"/>
              <a:gd name="connsiteY20" fmla="*/ 382929 h 834332"/>
              <a:gd name="connsiteX21" fmla="*/ 9020007 w 11584247"/>
              <a:gd name="connsiteY21" fmla="*/ 408117 h 834332"/>
              <a:gd name="connsiteX22" fmla="*/ 8869068 w 11584247"/>
              <a:gd name="connsiteY22" fmla="*/ 421230 h 834332"/>
              <a:gd name="connsiteX23" fmla="*/ 8805167 w 11584247"/>
              <a:gd name="connsiteY23" fmla="*/ 414437 h 834332"/>
              <a:gd name="connsiteX24" fmla="*/ 8655035 w 11584247"/>
              <a:gd name="connsiteY24" fmla="*/ 424475 h 834332"/>
              <a:gd name="connsiteX25" fmla="*/ 8480431 w 11584247"/>
              <a:gd name="connsiteY25" fmla="*/ 402916 h 834332"/>
              <a:gd name="connsiteX26" fmla="*/ 8441817 w 11584247"/>
              <a:gd name="connsiteY26" fmla="*/ 417619 h 834332"/>
              <a:gd name="connsiteX27" fmla="*/ 8377029 w 11584247"/>
              <a:gd name="connsiteY27" fmla="*/ 441608 h 834332"/>
              <a:gd name="connsiteX28" fmla="*/ 8259050 w 11584247"/>
              <a:gd name="connsiteY28" fmla="*/ 464220 h 834332"/>
              <a:gd name="connsiteX29" fmla="*/ 8201086 w 11584247"/>
              <a:gd name="connsiteY29" fmla="*/ 485570 h 834332"/>
              <a:gd name="connsiteX30" fmla="*/ 8113667 w 11584247"/>
              <a:gd name="connsiteY30" fmla="*/ 521596 h 834332"/>
              <a:gd name="connsiteX31" fmla="*/ 8062051 w 11584247"/>
              <a:gd name="connsiteY31" fmla="*/ 533812 h 834332"/>
              <a:gd name="connsiteX32" fmla="*/ 7950411 w 11584247"/>
              <a:gd name="connsiteY32" fmla="*/ 582087 h 834332"/>
              <a:gd name="connsiteX33" fmla="*/ 7788598 w 11584247"/>
              <a:gd name="connsiteY33" fmla="*/ 667978 h 834332"/>
              <a:gd name="connsiteX34" fmla="*/ 7691368 w 11584247"/>
              <a:gd name="connsiteY34" fmla="*/ 691272 h 834332"/>
              <a:gd name="connsiteX35" fmla="*/ 7683053 w 11584247"/>
              <a:gd name="connsiteY35" fmla="*/ 688814 h 834332"/>
              <a:gd name="connsiteX36" fmla="*/ 7670993 w 11584247"/>
              <a:gd name="connsiteY36" fmla="*/ 688775 h 834332"/>
              <a:gd name="connsiteX37" fmla="*/ 7670712 w 11584247"/>
              <a:gd name="connsiteY37" fmla="*/ 689306 h 834332"/>
              <a:gd name="connsiteX38" fmla="*/ 7659383 w 11584247"/>
              <a:gd name="connsiteY38" fmla="*/ 688227 h 834332"/>
              <a:gd name="connsiteX39" fmla="*/ 7532285 w 11584247"/>
              <a:gd name="connsiteY39" fmla="*/ 726440 h 834332"/>
              <a:gd name="connsiteX40" fmla="*/ 7502351 w 11584247"/>
              <a:gd name="connsiteY40" fmla="*/ 735020 h 834332"/>
              <a:gd name="connsiteX41" fmla="*/ 7480842 w 11584247"/>
              <a:gd name="connsiteY41" fmla="*/ 731225 h 834332"/>
              <a:gd name="connsiteX42" fmla="*/ 7432183 w 11584247"/>
              <a:gd name="connsiteY42" fmla="*/ 732969 h 834332"/>
              <a:gd name="connsiteX43" fmla="*/ 7425231 w 11584247"/>
              <a:gd name="connsiteY43" fmla="*/ 735688 h 834332"/>
              <a:gd name="connsiteX44" fmla="*/ 7390298 w 11584247"/>
              <a:gd name="connsiteY44" fmla="*/ 722535 h 834332"/>
              <a:gd name="connsiteX45" fmla="*/ 7372339 w 11584247"/>
              <a:gd name="connsiteY45" fmla="*/ 718662 h 834332"/>
              <a:gd name="connsiteX46" fmla="*/ 7367083 w 11584247"/>
              <a:gd name="connsiteY46" fmla="*/ 711540 h 834332"/>
              <a:gd name="connsiteX47" fmla="*/ 7340667 w 11584247"/>
              <a:gd name="connsiteY47" fmla="*/ 708883 h 834332"/>
              <a:gd name="connsiteX48" fmla="*/ 7337703 w 11584247"/>
              <a:gd name="connsiteY48" fmla="*/ 710851 h 834332"/>
              <a:gd name="connsiteX49" fmla="*/ 7315659 w 11584247"/>
              <a:gd name="connsiteY49" fmla="*/ 700203 h 834332"/>
              <a:gd name="connsiteX50" fmla="*/ 7267494 w 11584247"/>
              <a:gd name="connsiteY50" fmla="*/ 681057 h 834332"/>
              <a:gd name="connsiteX51" fmla="*/ 7073219 w 11584247"/>
              <a:gd name="connsiteY51" fmla="*/ 690480 h 834332"/>
              <a:gd name="connsiteX52" fmla="*/ 6772962 w 11584247"/>
              <a:gd name="connsiteY52" fmla="*/ 661982 h 834332"/>
              <a:gd name="connsiteX53" fmla="*/ 6548962 w 11584247"/>
              <a:gd name="connsiteY53" fmla="*/ 632182 h 834332"/>
              <a:gd name="connsiteX54" fmla="*/ 6337636 w 11584247"/>
              <a:gd name="connsiteY54" fmla="*/ 651977 h 834332"/>
              <a:gd name="connsiteX55" fmla="*/ 6268828 w 11584247"/>
              <a:gd name="connsiteY55" fmla="*/ 622080 h 834332"/>
              <a:gd name="connsiteX56" fmla="*/ 6241133 w 11584247"/>
              <a:gd name="connsiteY56" fmla="*/ 637096 h 834332"/>
              <a:gd name="connsiteX57" fmla="*/ 6236372 w 11584247"/>
              <a:gd name="connsiteY57" fmla="*/ 640150 h 834332"/>
              <a:gd name="connsiteX58" fmla="*/ 6217005 w 11584247"/>
              <a:gd name="connsiteY58" fmla="*/ 642256 h 834332"/>
              <a:gd name="connsiteX59" fmla="*/ 6211934 w 11584247"/>
              <a:gd name="connsiteY59" fmla="*/ 655497 h 834332"/>
              <a:gd name="connsiteX60" fmla="*/ 6138186 w 11584247"/>
              <a:gd name="connsiteY60" fmla="*/ 650898 h 834332"/>
              <a:gd name="connsiteX61" fmla="*/ 6046332 w 11584247"/>
              <a:gd name="connsiteY61" fmla="*/ 651243 h 834332"/>
              <a:gd name="connsiteX62" fmla="*/ 5875486 w 11584247"/>
              <a:gd name="connsiteY62" fmla="*/ 656164 h 834332"/>
              <a:gd name="connsiteX63" fmla="*/ 5837074 w 11584247"/>
              <a:gd name="connsiteY63" fmla="*/ 669047 h 834332"/>
              <a:gd name="connsiteX64" fmla="*/ 5783293 w 11584247"/>
              <a:gd name="connsiteY64" fmla="*/ 678526 h 834332"/>
              <a:gd name="connsiteX65" fmla="*/ 5673851 w 11584247"/>
              <a:gd name="connsiteY65" fmla="*/ 675677 h 834332"/>
              <a:gd name="connsiteX66" fmla="*/ 5459069 w 11584247"/>
              <a:gd name="connsiteY66" fmla="*/ 641319 h 834332"/>
              <a:gd name="connsiteX67" fmla="*/ 5365377 w 11584247"/>
              <a:gd name="connsiteY67" fmla="*/ 639724 h 834332"/>
              <a:gd name="connsiteX68" fmla="*/ 5168758 w 11584247"/>
              <a:gd name="connsiteY68" fmla="*/ 620360 h 834332"/>
              <a:gd name="connsiteX69" fmla="*/ 5043093 w 11584247"/>
              <a:gd name="connsiteY69" fmla="*/ 619043 h 834332"/>
              <a:gd name="connsiteX70" fmla="*/ 4998604 w 11584247"/>
              <a:gd name="connsiteY70" fmla="*/ 629087 h 834332"/>
              <a:gd name="connsiteX71" fmla="*/ 4924058 w 11584247"/>
              <a:gd name="connsiteY71" fmla="*/ 645263 h 834332"/>
              <a:gd name="connsiteX72" fmla="*/ 4868616 w 11584247"/>
              <a:gd name="connsiteY72" fmla="*/ 683240 h 834332"/>
              <a:gd name="connsiteX73" fmla="*/ 4806175 w 11584247"/>
              <a:gd name="connsiteY73" fmla="*/ 686507 h 834332"/>
              <a:gd name="connsiteX74" fmla="*/ 4724634 w 11584247"/>
              <a:gd name="connsiteY74" fmla="*/ 668150 h 834332"/>
              <a:gd name="connsiteX75" fmla="*/ 4623526 w 11584247"/>
              <a:gd name="connsiteY75" fmla="*/ 693607 h 834332"/>
              <a:gd name="connsiteX76" fmla="*/ 4565119 w 11584247"/>
              <a:gd name="connsiteY76" fmla="*/ 699644 h 834332"/>
              <a:gd name="connsiteX77" fmla="*/ 4405682 w 11584247"/>
              <a:gd name="connsiteY77" fmla="*/ 725524 h 834332"/>
              <a:gd name="connsiteX78" fmla="*/ 4238717 w 11584247"/>
              <a:gd name="connsiteY78" fmla="*/ 780637 h 834332"/>
              <a:gd name="connsiteX79" fmla="*/ 4088010 w 11584247"/>
              <a:gd name="connsiteY79" fmla="*/ 824593 h 834332"/>
              <a:gd name="connsiteX80" fmla="*/ 4026838 w 11584247"/>
              <a:gd name="connsiteY80" fmla="*/ 834332 h 834332"/>
              <a:gd name="connsiteX81" fmla="*/ 3945695 w 11584247"/>
              <a:gd name="connsiteY81" fmla="*/ 812266 h 834332"/>
              <a:gd name="connsiteX82" fmla="*/ 3845234 w 11584247"/>
              <a:gd name="connsiteY82" fmla="*/ 823068 h 834332"/>
              <a:gd name="connsiteX83" fmla="*/ 3665369 w 11584247"/>
              <a:gd name="connsiteY83" fmla="*/ 785906 h 834332"/>
              <a:gd name="connsiteX84" fmla="*/ 3434444 w 11584247"/>
              <a:gd name="connsiteY84" fmla="*/ 760907 h 834332"/>
              <a:gd name="connsiteX85" fmla="*/ 3298790 w 11584247"/>
              <a:gd name="connsiteY85" fmla="*/ 755716 h 834332"/>
              <a:gd name="connsiteX86" fmla="*/ 3044242 w 11584247"/>
              <a:gd name="connsiteY86" fmla="*/ 738181 h 834332"/>
              <a:gd name="connsiteX87" fmla="*/ 2975529 w 11584247"/>
              <a:gd name="connsiteY87" fmla="*/ 720730 h 834332"/>
              <a:gd name="connsiteX88" fmla="*/ 2868812 w 11584247"/>
              <a:gd name="connsiteY88" fmla="*/ 709829 h 834332"/>
              <a:gd name="connsiteX89" fmla="*/ 2813818 w 11584247"/>
              <a:gd name="connsiteY89" fmla="*/ 698031 h 834332"/>
              <a:gd name="connsiteX90" fmla="*/ 2504472 w 11584247"/>
              <a:gd name="connsiteY90" fmla="*/ 654196 h 834332"/>
              <a:gd name="connsiteX91" fmla="*/ 2323450 w 11584247"/>
              <a:gd name="connsiteY91" fmla="*/ 692063 h 834332"/>
              <a:gd name="connsiteX92" fmla="*/ 2047386 w 11584247"/>
              <a:gd name="connsiteY92" fmla="*/ 669854 h 834332"/>
              <a:gd name="connsiteX93" fmla="*/ 2014871 w 11584247"/>
              <a:gd name="connsiteY93" fmla="*/ 671556 h 834332"/>
              <a:gd name="connsiteX94" fmla="*/ 1961527 w 11584247"/>
              <a:gd name="connsiteY94" fmla="*/ 678730 h 834332"/>
              <a:gd name="connsiteX95" fmla="*/ 1834052 w 11584247"/>
              <a:gd name="connsiteY95" fmla="*/ 644653 h 834332"/>
              <a:gd name="connsiteX96" fmla="*/ 1657788 w 11584247"/>
              <a:gd name="connsiteY96" fmla="*/ 646274 h 834332"/>
              <a:gd name="connsiteX97" fmla="*/ 1434049 w 11584247"/>
              <a:gd name="connsiteY97" fmla="*/ 595668 h 834332"/>
              <a:gd name="connsiteX98" fmla="*/ 1177354 w 11584247"/>
              <a:gd name="connsiteY98" fmla="*/ 614359 h 834332"/>
              <a:gd name="connsiteX99" fmla="*/ 1088947 w 11584247"/>
              <a:gd name="connsiteY99" fmla="*/ 617056 h 834332"/>
              <a:gd name="connsiteX100" fmla="*/ 998946 w 11584247"/>
              <a:gd name="connsiteY100" fmla="*/ 688407 h 834332"/>
              <a:gd name="connsiteX101" fmla="*/ 786733 w 11584247"/>
              <a:gd name="connsiteY101" fmla="*/ 698183 h 834332"/>
              <a:gd name="connsiteX102" fmla="*/ 603494 w 11584247"/>
              <a:gd name="connsiteY102" fmla="*/ 710500 h 834332"/>
              <a:gd name="connsiteX103" fmla="*/ 471335 w 11584247"/>
              <a:gd name="connsiteY103" fmla="*/ 714464 h 834332"/>
              <a:gd name="connsiteX104" fmla="*/ 344393 w 11584247"/>
              <a:gd name="connsiteY104" fmla="*/ 725929 h 834332"/>
              <a:gd name="connsiteX105" fmla="*/ 143310 w 11584247"/>
              <a:gd name="connsiteY105" fmla="*/ 738210 h 834332"/>
              <a:gd name="connsiteX106" fmla="*/ 15455 w 11584247"/>
              <a:gd name="connsiteY106" fmla="*/ 751614 h 834332"/>
              <a:gd name="connsiteX107" fmla="*/ 0 w 11584247"/>
              <a:gd name="connsiteY107" fmla="*/ 741620 h 834332"/>
              <a:gd name="connsiteX108" fmla="*/ 0 w 11584247"/>
              <a:gd name="connsiteY108" fmla="*/ 0 h 834332"/>
              <a:gd name="connsiteX0" fmla="*/ 0 w 11584247"/>
              <a:gd name="connsiteY0" fmla="*/ 0 h 834332"/>
              <a:gd name="connsiteX1" fmla="*/ 11584247 w 11584247"/>
              <a:gd name="connsiteY1" fmla="*/ 0 h 834332"/>
              <a:gd name="connsiteX2" fmla="*/ 11515863 w 11584247"/>
              <a:gd name="connsiteY2" fmla="*/ 41320 h 834332"/>
              <a:gd name="connsiteX3" fmla="*/ 11361848 w 11584247"/>
              <a:gd name="connsiteY3" fmla="*/ 74449 h 834332"/>
              <a:gd name="connsiteX4" fmla="*/ 11216869 w 11584247"/>
              <a:gd name="connsiteY4" fmla="*/ 106667 h 834332"/>
              <a:gd name="connsiteX5" fmla="*/ 11164524 w 11584247"/>
              <a:gd name="connsiteY5" fmla="*/ 113013 h 834332"/>
              <a:gd name="connsiteX6" fmla="*/ 11076261 w 11584247"/>
              <a:gd name="connsiteY6" fmla="*/ 152651 h 834332"/>
              <a:gd name="connsiteX7" fmla="*/ 10991963 w 11584247"/>
              <a:gd name="connsiteY7" fmla="*/ 163440 h 834332"/>
              <a:gd name="connsiteX8" fmla="*/ 10812847 w 11584247"/>
              <a:gd name="connsiteY8" fmla="*/ 186456 h 834332"/>
              <a:gd name="connsiteX9" fmla="*/ 10675741 w 11584247"/>
              <a:gd name="connsiteY9" fmla="*/ 221829 h 834332"/>
              <a:gd name="connsiteX10" fmla="*/ 10510136 w 11584247"/>
              <a:gd name="connsiteY10" fmla="*/ 223982 h 834332"/>
              <a:gd name="connsiteX11" fmla="*/ 10310725 w 11584247"/>
              <a:gd name="connsiteY11" fmla="*/ 257181 h 834332"/>
              <a:gd name="connsiteX12" fmla="*/ 10161434 w 11584247"/>
              <a:gd name="connsiteY12" fmla="*/ 264082 h 834332"/>
              <a:gd name="connsiteX13" fmla="*/ 9987770 w 11584247"/>
              <a:gd name="connsiteY13" fmla="*/ 268441 h 834332"/>
              <a:gd name="connsiteX14" fmla="*/ 9768987 w 11584247"/>
              <a:gd name="connsiteY14" fmla="*/ 280841 h 834332"/>
              <a:gd name="connsiteX15" fmla="*/ 9645923 w 11584247"/>
              <a:gd name="connsiteY15" fmla="*/ 297473 h 834332"/>
              <a:gd name="connsiteX16" fmla="*/ 9477264 w 11584247"/>
              <a:gd name="connsiteY16" fmla="*/ 333736 h 834332"/>
              <a:gd name="connsiteX17" fmla="*/ 9323022 w 11584247"/>
              <a:gd name="connsiteY17" fmla="*/ 339499 h 834332"/>
              <a:gd name="connsiteX18" fmla="*/ 9231896 w 11584247"/>
              <a:gd name="connsiteY18" fmla="*/ 350924 h 834332"/>
              <a:gd name="connsiteX19" fmla="*/ 9199098 w 11584247"/>
              <a:gd name="connsiteY19" fmla="*/ 367794 h 834332"/>
              <a:gd name="connsiteX20" fmla="*/ 9152075 w 11584247"/>
              <a:gd name="connsiteY20" fmla="*/ 382929 h 834332"/>
              <a:gd name="connsiteX21" fmla="*/ 9020007 w 11584247"/>
              <a:gd name="connsiteY21" fmla="*/ 408117 h 834332"/>
              <a:gd name="connsiteX22" fmla="*/ 8869068 w 11584247"/>
              <a:gd name="connsiteY22" fmla="*/ 421230 h 834332"/>
              <a:gd name="connsiteX23" fmla="*/ 8805167 w 11584247"/>
              <a:gd name="connsiteY23" fmla="*/ 414437 h 834332"/>
              <a:gd name="connsiteX24" fmla="*/ 8655035 w 11584247"/>
              <a:gd name="connsiteY24" fmla="*/ 424475 h 834332"/>
              <a:gd name="connsiteX25" fmla="*/ 8480431 w 11584247"/>
              <a:gd name="connsiteY25" fmla="*/ 402916 h 834332"/>
              <a:gd name="connsiteX26" fmla="*/ 8441817 w 11584247"/>
              <a:gd name="connsiteY26" fmla="*/ 417619 h 834332"/>
              <a:gd name="connsiteX27" fmla="*/ 8377029 w 11584247"/>
              <a:gd name="connsiteY27" fmla="*/ 441608 h 834332"/>
              <a:gd name="connsiteX28" fmla="*/ 8259050 w 11584247"/>
              <a:gd name="connsiteY28" fmla="*/ 464220 h 834332"/>
              <a:gd name="connsiteX29" fmla="*/ 8201086 w 11584247"/>
              <a:gd name="connsiteY29" fmla="*/ 485570 h 834332"/>
              <a:gd name="connsiteX30" fmla="*/ 8113667 w 11584247"/>
              <a:gd name="connsiteY30" fmla="*/ 521596 h 834332"/>
              <a:gd name="connsiteX31" fmla="*/ 8062051 w 11584247"/>
              <a:gd name="connsiteY31" fmla="*/ 533812 h 834332"/>
              <a:gd name="connsiteX32" fmla="*/ 7950411 w 11584247"/>
              <a:gd name="connsiteY32" fmla="*/ 582087 h 834332"/>
              <a:gd name="connsiteX33" fmla="*/ 7788598 w 11584247"/>
              <a:gd name="connsiteY33" fmla="*/ 667978 h 834332"/>
              <a:gd name="connsiteX34" fmla="*/ 7691368 w 11584247"/>
              <a:gd name="connsiteY34" fmla="*/ 691272 h 834332"/>
              <a:gd name="connsiteX35" fmla="*/ 7683053 w 11584247"/>
              <a:gd name="connsiteY35" fmla="*/ 688814 h 834332"/>
              <a:gd name="connsiteX36" fmla="*/ 7670993 w 11584247"/>
              <a:gd name="connsiteY36" fmla="*/ 688775 h 834332"/>
              <a:gd name="connsiteX37" fmla="*/ 7670712 w 11584247"/>
              <a:gd name="connsiteY37" fmla="*/ 689306 h 834332"/>
              <a:gd name="connsiteX38" fmla="*/ 7659383 w 11584247"/>
              <a:gd name="connsiteY38" fmla="*/ 688227 h 834332"/>
              <a:gd name="connsiteX39" fmla="*/ 7532285 w 11584247"/>
              <a:gd name="connsiteY39" fmla="*/ 726440 h 834332"/>
              <a:gd name="connsiteX40" fmla="*/ 7502351 w 11584247"/>
              <a:gd name="connsiteY40" fmla="*/ 735020 h 834332"/>
              <a:gd name="connsiteX41" fmla="*/ 7480842 w 11584247"/>
              <a:gd name="connsiteY41" fmla="*/ 731225 h 834332"/>
              <a:gd name="connsiteX42" fmla="*/ 7432183 w 11584247"/>
              <a:gd name="connsiteY42" fmla="*/ 732969 h 834332"/>
              <a:gd name="connsiteX43" fmla="*/ 7425231 w 11584247"/>
              <a:gd name="connsiteY43" fmla="*/ 735688 h 834332"/>
              <a:gd name="connsiteX44" fmla="*/ 7390298 w 11584247"/>
              <a:gd name="connsiteY44" fmla="*/ 722535 h 834332"/>
              <a:gd name="connsiteX45" fmla="*/ 7372339 w 11584247"/>
              <a:gd name="connsiteY45" fmla="*/ 718662 h 834332"/>
              <a:gd name="connsiteX46" fmla="*/ 7367083 w 11584247"/>
              <a:gd name="connsiteY46" fmla="*/ 711540 h 834332"/>
              <a:gd name="connsiteX47" fmla="*/ 7340667 w 11584247"/>
              <a:gd name="connsiteY47" fmla="*/ 708883 h 834332"/>
              <a:gd name="connsiteX48" fmla="*/ 7337703 w 11584247"/>
              <a:gd name="connsiteY48" fmla="*/ 710851 h 834332"/>
              <a:gd name="connsiteX49" fmla="*/ 7315659 w 11584247"/>
              <a:gd name="connsiteY49" fmla="*/ 700203 h 834332"/>
              <a:gd name="connsiteX50" fmla="*/ 7267494 w 11584247"/>
              <a:gd name="connsiteY50" fmla="*/ 681057 h 834332"/>
              <a:gd name="connsiteX51" fmla="*/ 7073219 w 11584247"/>
              <a:gd name="connsiteY51" fmla="*/ 690480 h 834332"/>
              <a:gd name="connsiteX52" fmla="*/ 6772962 w 11584247"/>
              <a:gd name="connsiteY52" fmla="*/ 661982 h 834332"/>
              <a:gd name="connsiteX53" fmla="*/ 6548962 w 11584247"/>
              <a:gd name="connsiteY53" fmla="*/ 632182 h 834332"/>
              <a:gd name="connsiteX54" fmla="*/ 6337636 w 11584247"/>
              <a:gd name="connsiteY54" fmla="*/ 651977 h 834332"/>
              <a:gd name="connsiteX55" fmla="*/ 6268828 w 11584247"/>
              <a:gd name="connsiteY55" fmla="*/ 622080 h 834332"/>
              <a:gd name="connsiteX56" fmla="*/ 6241133 w 11584247"/>
              <a:gd name="connsiteY56" fmla="*/ 637096 h 834332"/>
              <a:gd name="connsiteX57" fmla="*/ 6236372 w 11584247"/>
              <a:gd name="connsiteY57" fmla="*/ 640150 h 834332"/>
              <a:gd name="connsiteX58" fmla="*/ 6217005 w 11584247"/>
              <a:gd name="connsiteY58" fmla="*/ 642256 h 834332"/>
              <a:gd name="connsiteX59" fmla="*/ 6211934 w 11584247"/>
              <a:gd name="connsiteY59" fmla="*/ 655497 h 834332"/>
              <a:gd name="connsiteX60" fmla="*/ 6138186 w 11584247"/>
              <a:gd name="connsiteY60" fmla="*/ 650898 h 834332"/>
              <a:gd name="connsiteX61" fmla="*/ 6046332 w 11584247"/>
              <a:gd name="connsiteY61" fmla="*/ 651243 h 834332"/>
              <a:gd name="connsiteX62" fmla="*/ 5875486 w 11584247"/>
              <a:gd name="connsiteY62" fmla="*/ 656164 h 834332"/>
              <a:gd name="connsiteX63" fmla="*/ 5837074 w 11584247"/>
              <a:gd name="connsiteY63" fmla="*/ 669047 h 834332"/>
              <a:gd name="connsiteX64" fmla="*/ 5783293 w 11584247"/>
              <a:gd name="connsiteY64" fmla="*/ 678526 h 834332"/>
              <a:gd name="connsiteX65" fmla="*/ 5673851 w 11584247"/>
              <a:gd name="connsiteY65" fmla="*/ 675677 h 834332"/>
              <a:gd name="connsiteX66" fmla="*/ 5459069 w 11584247"/>
              <a:gd name="connsiteY66" fmla="*/ 641319 h 834332"/>
              <a:gd name="connsiteX67" fmla="*/ 5365377 w 11584247"/>
              <a:gd name="connsiteY67" fmla="*/ 639724 h 834332"/>
              <a:gd name="connsiteX68" fmla="*/ 5168758 w 11584247"/>
              <a:gd name="connsiteY68" fmla="*/ 620360 h 834332"/>
              <a:gd name="connsiteX69" fmla="*/ 5043093 w 11584247"/>
              <a:gd name="connsiteY69" fmla="*/ 619043 h 834332"/>
              <a:gd name="connsiteX70" fmla="*/ 4998604 w 11584247"/>
              <a:gd name="connsiteY70" fmla="*/ 629087 h 834332"/>
              <a:gd name="connsiteX71" fmla="*/ 4924058 w 11584247"/>
              <a:gd name="connsiteY71" fmla="*/ 645263 h 834332"/>
              <a:gd name="connsiteX72" fmla="*/ 4868616 w 11584247"/>
              <a:gd name="connsiteY72" fmla="*/ 683240 h 834332"/>
              <a:gd name="connsiteX73" fmla="*/ 4806175 w 11584247"/>
              <a:gd name="connsiteY73" fmla="*/ 686507 h 834332"/>
              <a:gd name="connsiteX74" fmla="*/ 4724634 w 11584247"/>
              <a:gd name="connsiteY74" fmla="*/ 668150 h 834332"/>
              <a:gd name="connsiteX75" fmla="*/ 4623526 w 11584247"/>
              <a:gd name="connsiteY75" fmla="*/ 693607 h 834332"/>
              <a:gd name="connsiteX76" fmla="*/ 4565119 w 11584247"/>
              <a:gd name="connsiteY76" fmla="*/ 699644 h 834332"/>
              <a:gd name="connsiteX77" fmla="*/ 4405682 w 11584247"/>
              <a:gd name="connsiteY77" fmla="*/ 725524 h 834332"/>
              <a:gd name="connsiteX78" fmla="*/ 4238717 w 11584247"/>
              <a:gd name="connsiteY78" fmla="*/ 780637 h 834332"/>
              <a:gd name="connsiteX79" fmla="*/ 4088010 w 11584247"/>
              <a:gd name="connsiteY79" fmla="*/ 824593 h 834332"/>
              <a:gd name="connsiteX80" fmla="*/ 4026838 w 11584247"/>
              <a:gd name="connsiteY80" fmla="*/ 834332 h 834332"/>
              <a:gd name="connsiteX81" fmla="*/ 3945695 w 11584247"/>
              <a:gd name="connsiteY81" fmla="*/ 812266 h 834332"/>
              <a:gd name="connsiteX82" fmla="*/ 3845234 w 11584247"/>
              <a:gd name="connsiteY82" fmla="*/ 823068 h 834332"/>
              <a:gd name="connsiteX83" fmla="*/ 3665369 w 11584247"/>
              <a:gd name="connsiteY83" fmla="*/ 785906 h 834332"/>
              <a:gd name="connsiteX84" fmla="*/ 3434444 w 11584247"/>
              <a:gd name="connsiteY84" fmla="*/ 760907 h 834332"/>
              <a:gd name="connsiteX85" fmla="*/ 3298790 w 11584247"/>
              <a:gd name="connsiteY85" fmla="*/ 755716 h 834332"/>
              <a:gd name="connsiteX86" fmla="*/ 3044242 w 11584247"/>
              <a:gd name="connsiteY86" fmla="*/ 738181 h 834332"/>
              <a:gd name="connsiteX87" fmla="*/ 2975529 w 11584247"/>
              <a:gd name="connsiteY87" fmla="*/ 720730 h 834332"/>
              <a:gd name="connsiteX88" fmla="*/ 2868812 w 11584247"/>
              <a:gd name="connsiteY88" fmla="*/ 709829 h 834332"/>
              <a:gd name="connsiteX89" fmla="*/ 2813818 w 11584247"/>
              <a:gd name="connsiteY89" fmla="*/ 698031 h 834332"/>
              <a:gd name="connsiteX90" fmla="*/ 2504472 w 11584247"/>
              <a:gd name="connsiteY90" fmla="*/ 654196 h 834332"/>
              <a:gd name="connsiteX91" fmla="*/ 2323450 w 11584247"/>
              <a:gd name="connsiteY91" fmla="*/ 692063 h 834332"/>
              <a:gd name="connsiteX92" fmla="*/ 2047386 w 11584247"/>
              <a:gd name="connsiteY92" fmla="*/ 669854 h 834332"/>
              <a:gd name="connsiteX93" fmla="*/ 2014871 w 11584247"/>
              <a:gd name="connsiteY93" fmla="*/ 671556 h 834332"/>
              <a:gd name="connsiteX94" fmla="*/ 1961527 w 11584247"/>
              <a:gd name="connsiteY94" fmla="*/ 678730 h 834332"/>
              <a:gd name="connsiteX95" fmla="*/ 1834052 w 11584247"/>
              <a:gd name="connsiteY95" fmla="*/ 644653 h 834332"/>
              <a:gd name="connsiteX96" fmla="*/ 1657788 w 11584247"/>
              <a:gd name="connsiteY96" fmla="*/ 646274 h 834332"/>
              <a:gd name="connsiteX97" fmla="*/ 1434049 w 11584247"/>
              <a:gd name="connsiteY97" fmla="*/ 595668 h 834332"/>
              <a:gd name="connsiteX98" fmla="*/ 1177354 w 11584247"/>
              <a:gd name="connsiteY98" fmla="*/ 614359 h 834332"/>
              <a:gd name="connsiteX99" fmla="*/ 1088947 w 11584247"/>
              <a:gd name="connsiteY99" fmla="*/ 617056 h 834332"/>
              <a:gd name="connsiteX100" fmla="*/ 998946 w 11584247"/>
              <a:gd name="connsiteY100" fmla="*/ 688407 h 834332"/>
              <a:gd name="connsiteX101" fmla="*/ 786733 w 11584247"/>
              <a:gd name="connsiteY101" fmla="*/ 698183 h 834332"/>
              <a:gd name="connsiteX102" fmla="*/ 603494 w 11584247"/>
              <a:gd name="connsiteY102" fmla="*/ 710500 h 834332"/>
              <a:gd name="connsiteX103" fmla="*/ 471335 w 11584247"/>
              <a:gd name="connsiteY103" fmla="*/ 714464 h 834332"/>
              <a:gd name="connsiteX104" fmla="*/ 344393 w 11584247"/>
              <a:gd name="connsiteY104" fmla="*/ 725929 h 834332"/>
              <a:gd name="connsiteX105" fmla="*/ 143310 w 11584247"/>
              <a:gd name="connsiteY105" fmla="*/ 738210 h 834332"/>
              <a:gd name="connsiteX106" fmla="*/ 15455 w 11584247"/>
              <a:gd name="connsiteY106" fmla="*/ 751614 h 834332"/>
              <a:gd name="connsiteX107" fmla="*/ 0 w 11584247"/>
              <a:gd name="connsiteY107" fmla="*/ 741620 h 834332"/>
              <a:gd name="connsiteX108" fmla="*/ 0 w 11584247"/>
              <a:gd name="connsiteY108" fmla="*/ 0 h 834332"/>
              <a:gd name="connsiteX0" fmla="*/ 0 w 11584247"/>
              <a:gd name="connsiteY0" fmla="*/ 0 h 834332"/>
              <a:gd name="connsiteX1" fmla="*/ 11584247 w 11584247"/>
              <a:gd name="connsiteY1" fmla="*/ 0 h 834332"/>
              <a:gd name="connsiteX2" fmla="*/ 11515863 w 11584247"/>
              <a:gd name="connsiteY2" fmla="*/ 41320 h 834332"/>
              <a:gd name="connsiteX3" fmla="*/ 11361848 w 11584247"/>
              <a:gd name="connsiteY3" fmla="*/ 74449 h 834332"/>
              <a:gd name="connsiteX4" fmla="*/ 11216869 w 11584247"/>
              <a:gd name="connsiteY4" fmla="*/ 106667 h 834332"/>
              <a:gd name="connsiteX5" fmla="*/ 11164524 w 11584247"/>
              <a:gd name="connsiteY5" fmla="*/ 113013 h 834332"/>
              <a:gd name="connsiteX6" fmla="*/ 11076261 w 11584247"/>
              <a:gd name="connsiteY6" fmla="*/ 152651 h 834332"/>
              <a:gd name="connsiteX7" fmla="*/ 10991963 w 11584247"/>
              <a:gd name="connsiteY7" fmla="*/ 163440 h 834332"/>
              <a:gd name="connsiteX8" fmla="*/ 10812847 w 11584247"/>
              <a:gd name="connsiteY8" fmla="*/ 186456 h 834332"/>
              <a:gd name="connsiteX9" fmla="*/ 10675741 w 11584247"/>
              <a:gd name="connsiteY9" fmla="*/ 221829 h 834332"/>
              <a:gd name="connsiteX10" fmla="*/ 10510136 w 11584247"/>
              <a:gd name="connsiteY10" fmla="*/ 223982 h 834332"/>
              <a:gd name="connsiteX11" fmla="*/ 10310725 w 11584247"/>
              <a:gd name="connsiteY11" fmla="*/ 257181 h 834332"/>
              <a:gd name="connsiteX12" fmla="*/ 10161434 w 11584247"/>
              <a:gd name="connsiteY12" fmla="*/ 264082 h 834332"/>
              <a:gd name="connsiteX13" fmla="*/ 9987770 w 11584247"/>
              <a:gd name="connsiteY13" fmla="*/ 268441 h 834332"/>
              <a:gd name="connsiteX14" fmla="*/ 9768987 w 11584247"/>
              <a:gd name="connsiteY14" fmla="*/ 280841 h 834332"/>
              <a:gd name="connsiteX15" fmla="*/ 9645923 w 11584247"/>
              <a:gd name="connsiteY15" fmla="*/ 297473 h 834332"/>
              <a:gd name="connsiteX16" fmla="*/ 9477264 w 11584247"/>
              <a:gd name="connsiteY16" fmla="*/ 333736 h 834332"/>
              <a:gd name="connsiteX17" fmla="*/ 9323022 w 11584247"/>
              <a:gd name="connsiteY17" fmla="*/ 339499 h 834332"/>
              <a:gd name="connsiteX18" fmla="*/ 9231896 w 11584247"/>
              <a:gd name="connsiteY18" fmla="*/ 350924 h 834332"/>
              <a:gd name="connsiteX19" fmla="*/ 9199098 w 11584247"/>
              <a:gd name="connsiteY19" fmla="*/ 367794 h 834332"/>
              <a:gd name="connsiteX20" fmla="*/ 9152075 w 11584247"/>
              <a:gd name="connsiteY20" fmla="*/ 382929 h 834332"/>
              <a:gd name="connsiteX21" fmla="*/ 9020007 w 11584247"/>
              <a:gd name="connsiteY21" fmla="*/ 408117 h 834332"/>
              <a:gd name="connsiteX22" fmla="*/ 8869068 w 11584247"/>
              <a:gd name="connsiteY22" fmla="*/ 421230 h 834332"/>
              <a:gd name="connsiteX23" fmla="*/ 8805167 w 11584247"/>
              <a:gd name="connsiteY23" fmla="*/ 414437 h 834332"/>
              <a:gd name="connsiteX24" fmla="*/ 8655035 w 11584247"/>
              <a:gd name="connsiteY24" fmla="*/ 424475 h 834332"/>
              <a:gd name="connsiteX25" fmla="*/ 8480431 w 11584247"/>
              <a:gd name="connsiteY25" fmla="*/ 402916 h 834332"/>
              <a:gd name="connsiteX26" fmla="*/ 8441817 w 11584247"/>
              <a:gd name="connsiteY26" fmla="*/ 417619 h 834332"/>
              <a:gd name="connsiteX27" fmla="*/ 8377029 w 11584247"/>
              <a:gd name="connsiteY27" fmla="*/ 441608 h 834332"/>
              <a:gd name="connsiteX28" fmla="*/ 8259050 w 11584247"/>
              <a:gd name="connsiteY28" fmla="*/ 464220 h 834332"/>
              <a:gd name="connsiteX29" fmla="*/ 8201086 w 11584247"/>
              <a:gd name="connsiteY29" fmla="*/ 485570 h 834332"/>
              <a:gd name="connsiteX30" fmla="*/ 8113667 w 11584247"/>
              <a:gd name="connsiteY30" fmla="*/ 521596 h 834332"/>
              <a:gd name="connsiteX31" fmla="*/ 8062051 w 11584247"/>
              <a:gd name="connsiteY31" fmla="*/ 533812 h 834332"/>
              <a:gd name="connsiteX32" fmla="*/ 7950411 w 11584247"/>
              <a:gd name="connsiteY32" fmla="*/ 582087 h 834332"/>
              <a:gd name="connsiteX33" fmla="*/ 7788598 w 11584247"/>
              <a:gd name="connsiteY33" fmla="*/ 667978 h 834332"/>
              <a:gd name="connsiteX34" fmla="*/ 7691368 w 11584247"/>
              <a:gd name="connsiteY34" fmla="*/ 691272 h 834332"/>
              <a:gd name="connsiteX35" fmla="*/ 7683053 w 11584247"/>
              <a:gd name="connsiteY35" fmla="*/ 688814 h 834332"/>
              <a:gd name="connsiteX36" fmla="*/ 7670993 w 11584247"/>
              <a:gd name="connsiteY36" fmla="*/ 688775 h 834332"/>
              <a:gd name="connsiteX37" fmla="*/ 7670712 w 11584247"/>
              <a:gd name="connsiteY37" fmla="*/ 689306 h 834332"/>
              <a:gd name="connsiteX38" fmla="*/ 7659383 w 11584247"/>
              <a:gd name="connsiteY38" fmla="*/ 688227 h 834332"/>
              <a:gd name="connsiteX39" fmla="*/ 7532285 w 11584247"/>
              <a:gd name="connsiteY39" fmla="*/ 726440 h 834332"/>
              <a:gd name="connsiteX40" fmla="*/ 7502351 w 11584247"/>
              <a:gd name="connsiteY40" fmla="*/ 735020 h 834332"/>
              <a:gd name="connsiteX41" fmla="*/ 7480842 w 11584247"/>
              <a:gd name="connsiteY41" fmla="*/ 731225 h 834332"/>
              <a:gd name="connsiteX42" fmla="*/ 7432183 w 11584247"/>
              <a:gd name="connsiteY42" fmla="*/ 732969 h 834332"/>
              <a:gd name="connsiteX43" fmla="*/ 7425231 w 11584247"/>
              <a:gd name="connsiteY43" fmla="*/ 735688 h 834332"/>
              <a:gd name="connsiteX44" fmla="*/ 7390298 w 11584247"/>
              <a:gd name="connsiteY44" fmla="*/ 722535 h 834332"/>
              <a:gd name="connsiteX45" fmla="*/ 7372339 w 11584247"/>
              <a:gd name="connsiteY45" fmla="*/ 718662 h 834332"/>
              <a:gd name="connsiteX46" fmla="*/ 7367083 w 11584247"/>
              <a:gd name="connsiteY46" fmla="*/ 711540 h 834332"/>
              <a:gd name="connsiteX47" fmla="*/ 7340667 w 11584247"/>
              <a:gd name="connsiteY47" fmla="*/ 708883 h 834332"/>
              <a:gd name="connsiteX48" fmla="*/ 7337703 w 11584247"/>
              <a:gd name="connsiteY48" fmla="*/ 710851 h 834332"/>
              <a:gd name="connsiteX49" fmla="*/ 7315659 w 11584247"/>
              <a:gd name="connsiteY49" fmla="*/ 700203 h 834332"/>
              <a:gd name="connsiteX50" fmla="*/ 7267494 w 11584247"/>
              <a:gd name="connsiteY50" fmla="*/ 681057 h 834332"/>
              <a:gd name="connsiteX51" fmla="*/ 7073219 w 11584247"/>
              <a:gd name="connsiteY51" fmla="*/ 690480 h 834332"/>
              <a:gd name="connsiteX52" fmla="*/ 6772962 w 11584247"/>
              <a:gd name="connsiteY52" fmla="*/ 661982 h 834332"/>
              <a:gd name="connsiteX53" fmla="*/ 6548962 w 11584247"/>
              <a:gd name="connsiteY53" fmla="*/ 632182 h 834332"/>
              <a:gd name="connsiteX54" fmla="*/ 6337636 w 11584247"/>
              <a:gd name="connsiteY54" fmla="*/ 651977 h 834332"/>
              <a:gd name="connsiteX55" fmla="*/ 6268828 w 11584247"/>
              <a:gd name="connsiteY55" fmla="*/ 622080 h 834332"/>
              <a:gd name="connsiteX56" fmla="*/ 6241133 w 11584247"/>
              <a:gd name="connsiteY56" fmla="*/ 637096 h 834332"/>
              <a:gd name="connsiteX57" fmla="*/ 6236372 w 11584247"/>
              <a:gd name="connsiteY57" fmla="*/ 640150 h 834332"/>
              <a:gd name="connsiteX58" fmla="*/ 6217005 w 11584247"/>
              <a:gd name="connsiteY58" fmla="*/ 642256 h 834332"/>
              <a:gd name="connsiteX59" fmla="*/ 6211934 w 11584247"/>
              <a:gd name="connsiteY59" fmla="*/ 655497 h 834332"/>
              <a:gd name="connsiteX60" fmla="*/ 6138186 w 11584247"/>
              <a:gd name="connsiteY60" fmla="*/ 650898 h 834332"/>
              <a:gd name="connsiteX61" fmla="*/ 6046332 w 11584247"/>
              <a:gd name="connsiteY61" fmla="*/ 651243 h 834332"/>
              <a:gd name="connsiteX62" fmla="*/ 5875486 w 11584247"/>
              <a:gd name="connsiteY62" fmla="*/ 656164 h 834332"/>
              <a:gd name="connsiteX63" fmla="*/ 5837074 w 11584247"/>
              <a:gd name="connsiteY63" fmla="*/ 669047 h 834332"/>
              <a:gd name="connsiteX64" fmla="*/ 5783293 w 11584247"/>
              <a:gd name="connsiteY64" fmla="*/ 678526 h 834332"/>
              <a:gd name="connsiteX65" fmla="*/ 5673851 w 11584247"/>
              <a:gd name="connsiteY65" fmla="*/ 675677 h 834332"/>
              <a:gd name="connsiteX66" fmla="*/ 5459069 w 11584247"/>
              <a:gd name="connsiteY66" fmla="*/ 641319 h 834332"/>
              <a:gd name="connsiteX67" fmla="*/ 5365377 w 11584247"/>
              <a:gd name="connsiteY67" fmla="*/ 639724 h 834332"/>
              <a:gd name="connsiteX68" fmla="*/ 5168758 w 11584247"/>
              <a:gd name="connsiteY68" fmla="*/ 620360 h 834332"/>
              <a:gd name="connsiteX69" fmla="*/ 5043093 w 11584247"/>
              <a:gd name="connsiteY69" fmla="*/ 619043 h 834332"/>
              <a:gd name="connsiteX70" fmla="*/ 4998604 w 11584247"/>
              <a:gd name="connsiteY70" fmla="*/ 629087 h 834332"/>
              <a:gd name="connsiteX71" fmla="*/ 4924058 w 11584247"/>
              <a:gd name="connsiteY71" fmla="*/ 645263 h 834332"/>
              <a:gd name="connsiteX72" fmla="*/ 4868616 w 11584247"/>
              <a:gd name="connsiteY72" fmla="*/ 683240 h 834332"/>
              <a:gd name="connsiteX73" fmla="*/ 4806175 w 11584247"/>
              <a:gd name="connsiteY73" fmla="*/ 686507 h 834332"/>
              <a:gd name="connsiteX74" fmla="*/ 4724634 w 11584247"/>
              <a:gd name="connsiteY74" fmla="*/ 668150 h 834332"/>
              <a:gd name="connsiteX75" fmla="*/ 4623526 w 11584247"/>
              <a:gd name="connsiteY75" fmla="*/ 693607 h 834332"/>
              <a:gd name="connsiteX76" fmla="*/ 4565119 w 11584247"/>
              <a:gd name="connsiteY76" fmla="*/ 699644 h 834332"/>
              <a:gd name="connsiteX77" fmla="*/ 4405682 w 11584247"/>
              <a:gd name="connsiteY77" fmla="*/ 725524 h 834332"/>
              <a:gd name="connsiteX78" fmla="*/ 4238717 w 11584247"/>
              <a:gd name="connsiteY78" fmla="*/ 780637 h 834332"/>
              <a:gd name="connsiteX79" fmla="*/ 4088010 w 11584247"/>
              <a:gd name="connsiteY79" fmla="*/ 824593 h 834332"/>
              <a:gd name="connsiteX80" fmla="*/ 4026838 w 11584247"/>
              <a:gd name="connsiteY80" fmla="*/ 834332 h 834332"/>
              <a:gd name="connsiteX81" fmla="*/ 3945695 w 11584247"/>
              <a:gd name="connsiteY81" fmla="*/ 812266 h 834332"/>
              <a:gd name="connsiteX82" fmla="*/ 3845234 w 11584247"/>
              <a:gd name="connsiteY82" fmla="*/ 823068 h 834332"/>
              <a:gd name="connsiteX83" fmla="*/ 3665369 w 11584247"/>
              <a:gd name="connsiteY83" fmla="*/ 785906 h 834332"/>
              <a:gd name="connsiteX84" fmla="*/ 3434444 w 11584247"/>
              <a:gd name="connsiteY84" fmla="*/ 760907 h 834332"/>
              <a:gd name="connsiteX85" fmla="*/ 3298790 w 11584247"/>
              <a:gd name="connsiteY85" fmla="*/ 755716 h 834332"/>
              <a:gd name="connsiteX86" fmla="*/ 3044242 w 11584247"/>
              <a:gd name="connsiteY86" fmla="*/ 738181 h 834332"/>
              <a:gd name="connsiteX87" fmla="*/ 2975529 w 11584247"/>
              <a:gd name="connsiteY87" fmla="*/ 720730 h 834332"/>
              <a:gd name="connsiteX88" fmla="*/ 2868812 w 11584247"/>
              <a:gd name="connsiteY88" fmla="*/ 709829 h 834332"/>
              <a:gd name="connsiteX89" fmla="*/ 2813818 w 11584247"/>
              <a:gd name="connsiteY89" fmla="*/ 698031 h 834332"/>
              <a:gd name="connsiteX90" fmla="*/ 2504472 w 11584247"/>
              <a:gd name="connsiteY90" fmla="*/ 654196 h 834332"/>
              <a:gd name="connsiteX91" fmla="*/ 2323450 w 11584247"/>
              <a:gd name="connsiteY91" fmla="*/ 692063 h 834332"/>
              <a:gd name="connsiteX92" fmla="*/ 2047386 w 11584247"/>
              <a:gd name="connsiteY92" fmla="*/ 669854 h 834332"/>
              <a:gd name="connsiteX93" fmla="*/ 2014871 w 11584247"/>
              <a:gd name="connsiteY93" fmla="*/ 671556 h 834332"/>
              <a:gd name="connsiteX94" fmla="*/ 1961527 w 11584247"/>
              <a:gd name="connsiteY94" fmla="*/ 678730 h 834332"/>
              <a:gd name="connsiteX95" fmla="*/ 1834052 w 11584247"/>
              <a:gd name="connsiteY95" fmla="*/ 644653 h 834332"/>
              <a:gd name="connsiteX96" fmla="*/ 1657788 w 11584247"/>
              <a:gd name="connsiteY96" fmla="*/ 646274 h 834332"/>
              <a:gd name="connsiteX97" fmla="*/ 1434049 w 11584247"/>
              <a:gd name="connsiteY97" fmla="*/ 595668 h 834332"/>
              <a:gd name="connsiteX98" fmla="*/ 1177354 w 11584247"/>
              <a:gd name="connsiteY98" fmla="*/ 614359 h 834332"/>
              <a:gd name="connsiteX99" fmla="*/ 1088947 w 11584247"/>
              <a:gd name="connsiteY99" fmla="*/ 617056 h 834332"/>
              <a:gd name="connsiteX100" fmla="*/ 998946 w 11584247"/>
              <a:gd name="connsiteY100" fmla="*/ 688407 h 834332"/>
              <a:gd name="connsiteX101" fmla="*/ 786733 w 11584247"/>
              <a:gd name="connsiteY101" fmla="*/ 698183 h 834332"/>
              <a:gd name="connsiteX102" fmla="*/ 603494 w 11584247"/>
              <a:gd name="connsiteY102" fmla="*/ 710500 h 834332"/>
              <a:gd name="connsiteX103" fmla="*/ 471335 w 11584247"/>
              <a:gd name="connsiteY103" fmla="*/ 714464 h 834332"/>
              <a:gd name="connsiteX104" fmla="*/ 344393 w 11584247"/>
              <a:gd name="connsiteY104" fmla="*/ 725929 h 834332"/>
              <a:gd name="connsiteX105" fmla="*/ 154529 w 11584247"/>
              <a:gd name="connsiteY105" fmla="*/ 766259 h 834332"/>
              <a:gd name="connsiteX106" fmla="*/ 15455 w 11584247"/>
              <a:gd name="connsiteY106" fmla="*/ 751614 h 834332"/>
              <a:gd name="connsiteX107" fmla="*/ 0 w 11584247"/>
              <a:gd name="connsiteY107" fmla="*/ 741620 h 834332"/>
              <a:gd name="connsiteX108" fmla="*/ 0 w 11584247"/>
              <a:gd name="connsiteY108" fmla="*/ 0 h 834332"/>
              <a:gd name="connsiteX0" fmla="*/ 0 w 11584247"/>
              <a:gd name="connsiteY0" fmla="*/ 0 h 834332"/>
              <a:gd name="connsiteX1" fmla="*/ 11584247 w 11584247"/>
              <a:gd name="connsiteY1" fmla="*/ 0 h 834332"/>
              <a:gd name="connsiteX2" fmla="*/ 11515863 w 11584247"/>
              <a:gd name="connsiteY2" fmla="*/ 41320 h 834332"/>
              <a:gd name="connsiteX3" fmla="*/ 11361848 w 11584247"/>
              <a:gd name="connsiteY3" fmla="*/ 74449 h 834332"/>
              <a:gd name="connsiteX4" fmla="*/ 11216869 w 11584247"/>
              <a:gd name="connsiteY4" fmla="*/ 106667 h 834332"/>
              <a:gd name="connsiteX5" fmla="*/ 11164524 w 11584247"/>
              <a:gd name="connsiteY5" fmla="*/ 113013 h 834332"/>
              <a:gd name="connsiteX6" fmla="*/ 11076261 w 11584247"/>
              <a:gd name="connsiteY6" fmla="*/ 152651 h 834332"/>
              <a:gd name="connsiteX7" fmla="*/ 10991963 w 11584247"/>
              <a:gd name="connsiteY7" fmla="*/ 163440 h 834332"/>
              <a:gd name="connsiteX8" fmla="*/ 10812847 w 11584247"/>
              <a:gd name="connsiteY8" fmla="*/ 186456 h 834332"/>
              <a:gd name="connsiteX9" fmla="*/ 10675741 w 11584247"/>
              <a:gd name="connsiteY9" fmla="*/ 221829 h 834332"/>
              <a:gd name="connsiteX10" fmla="*/ 10510136 w 11584247"/>
              <a:gd name="connsiteY10" fmla="*/ 223982 h 834332"/>
              <a:gd name="connsiteX11" fmla="*/ 10310725 w 11584247"/>
              <a:gd name="connsiteY11" fmla="*/ 257181 h 834332"/>
              <a:gd name="connsiteX12" fmla="*/ 10161434 w 11584247"/>
              <a:gd name="connsiteY12" fmla="*/ 264082 h 834332"/>
              <a:gd name="connsiteX13" fmla="*/ 9987770 w 11584247"/>
              <a:gd name="connsiteY13" fmla="*/ 268441 h 834332"/>
              <a:gd name="connsiteX14" fmla="*/ 9768987 w 11584247"/>
              <a:gd name="connsiteY14" fmla="*/ 280841 h 834332"/>
              <a:gd name="connsiteX15" fmla="*/ 9645923 w 11584247"/>
              <a:gd name="connsiteY15" fmla="*/ 297473 h 834332"/>
              <a:gd name="connsiteX16" fmla="*/ 9477264 w 11584247"/>
              <a:gd name="connsiteY16" fmla="*/ 333736 h 834332"/>
              <a:gd name="connsiteX17" fmla="*/ 9323022 w 11584247"/>
              <a:gd name="connsiteY17" fmla="*/ 339499 h 834332"/>
              <a:gd name="connsiteX18" fmla="*/ 9231896 w 11584247"/>
              <a:gd name="connsiteY18" fmla="*/ 350924 h 834332"/>
              <a:gd name="connsiteX19" fmla="*/ 9199098 w 11584247"/>
              <a:gd name="connsiteY19" fmla="*/ 367794 h 834332"/>
              <a:gd name="connsiteX20" fmla="*/ 9152075 w 11584247"/>
              <a:gd name="connsiteY20" fmla="*/ 382929 h 834332"/>
              <a:gd name="connsiteX21" fmla="*/ 9020007 w 11584247"/>
              <a:gd name="connsiteY21" fmla="*/ 408117 h 834332"/>
              <a:gd name="connsiteX22" fmla="*/ 8869068 w 11584247"/>
              <a:gd name="connsiteY22" fmla="*/ 421230 h 834332"/>
              <a:gd name="connsiteX23" fmla="*/ 8805167 w 11584247"/>
              <a:gd name="connsiteY23" fmla="*/ 414437 h 834332"/>
              <a:gd name="connsiteX24" fmla="*/ 8655035 w 11584247"/>
              <a:gd name="connsiteY24" fmla="*/ 424475 h 834332"/>
              <a:gd name="connsiteX25" fmla="*/ 8480431 w 11584247"/>
              <a:gd name="connsiteY25" fmla="*/ 402916 h 834332"/>
              <a:gd name="connsiteX26" fmla="*/ 8441817 w 11584247"/>
              <a:gd name="connsiteY26" fmla="*/ 417619 h 834332"/>
              <a:gd name="connsiteX27" fmla="*/ 8377029 w 11584247"/>
              <a:gd name="connsiteY27" fmla="*/ 441608 h 834332"/>
              <a:gd name="connsiteX28" fmla="*/ 8259050 w 11584247"/>
              <a:gd name="connsiteY28" fmla="*/ 464220 h 834332"/>
              <a:gd name="connsiteX29" fmla="*/ 8201086 w 11584247"/>
              <a:gd name="connsiteY29" fmla="*/ 485570 h 834332"/>
              <a:gd name="connsiteX30" fmla="*/ 8113667 w 11584247"/>
              <a:gd name="connsiteY30" fmla="*/ 521596 h 834332"/>
              <a:gd name="connsiteX31" fmla="*/ 8062051 w 11584247"/>
              <a:gd name="connsiteY31" fmla="*/ 533812 h 834332"/>
              <a:gd name="connsiteX32" fmla="*/ 7950411 w 11584247"/>
              <a:gd name="connsiteY32" fmla="*/ 582087 h 834332"/>
              <a:gd name="connsiteX33" fmla="*/ 7788598 w 11584247"/>
              <a:gd name="connsiteY33" fmla="*/ 667978 h 834332"/>
              <a:gd name="connsiteX34" fmla="*/ 7691368 w 11584247"/>
              <a:gd name="connsiteY34" fmla="*/ 691272 h 834332"/>
              <a:gd name="connsiteX35" fmla="*/ 7683053 w 11584247"/>
              <a:gd name="connsiteY35" fmla="*/ 688814 h 834332"/>
              <a:gd name="connsiteX36" fmla="*/ 7670993 w 11584247"/>
              <a:gd name="connsiteY36" fmla="*/ 688775 h 834332"/>
              <a:gd name="connsiteX37" fmla="*/ 7670712 w 11584247"/>
              <a:gd name="connsiteY37" fmla="*/ 689306 h 834332"/>
              <a:gd name="connsiteX38" fmla="*/ 7659383 w 11584247"/>
              <a:gd name="connsiteY38" fmla="*/ 688227 h 834332"/>
              <a:gd name="connsiteX39" fmla="*/ 7532285 w 11584247"/>
              <a:gd name="connsiteY39" fmla="*/ 726440 h 834332"/>
              <a:gd name="connsiteX40" fmla="*/ 7502351 w 11584247"/>
              <a:gd name="connsiteY40" fmla="*/ 735020 h 834332"/>
              <a:gd name="connsiteX41" fmla="*/ 7480842 w 11584247"/>
              <a:gd name="connsiteY41" fmla="*/ 731225 h 834332"/>
              <a:gd name="connsiteX42" fmla="*/ 7432183 w 11584247"/>
              <a:gd name="connsiteY42" fmla="*/ 732969 h 834332"/>
              <a:gd name="connsiteX43" fmla="*/ 7425231 w 11584247"/>
              <a:gd name="connsiteY43" fmla="*/ 735688 h 834332"/>
              <a:gd name="connsiteX44" fmla="*/ 7390298 w 11584247"/>
              <a:gd name="connsiteY44" fmla="*/ 722535 h 834332"/>
              <a:gd name="connsiteX45" fmla="*/ 7372339 w 11584247"/>
              <a:gd name="connsiteY45" fmla="*/ 718662 h 834332"/>
              <a:gd name="connsiteX46" fmla="*/ 7367083 w 11584247"/>
              <a:gd name="connsiteY46" fmla="*/ 711540 h 834332"/>
              <a:gd name="connsiteX47" fmla="*/ 7340667 w 11584247"/>
              <a:gd name="connsiteY47" fmla="*/ 708883 h 834332"/>
              <a:gd name="connsiteX48" fmla="*/ 7337703 w 11584247"/>
              <a:gd name="connsiteY48" fmla="*/ 710851 h 834332"/>
              <a:gd name="connsiteX49" fmla="*/ 7315659 w 11584247"/>
              <a:gd name="connsiteY49" fmla="*/ 700203 h 834332"/>
              <a:gd name="connsiteX50" fmla="*/ 7267494 w 11584247"/>
              <a:gd name="connsiteY50" fmla="*/ 681057 h 834332"/>
              <a:gd name="connsiteX51" fmla="*/ 7073219 w 11584247"/>
              <a:gd name="connsiteY51" fmla="*/ 690480 h 834332"/>
              <a:gd name="connsiteX52" fmla="*/ 6772962 w 11584247"/>
              <a:gd name="connsiteY52" fmla="*/ 661982 h 834332"/>
              <a:gd name="connsiteX53" fmla="*/ 6548962 w 11584247"/>
              <a:gd name="connsiteY53" fmla="*/ 632182 h 834332"/>
              <a:gd name="connsiteX54" fmla="*/ 6337636 w 11584247"/>
              <a:gd name="connsiteY54" fmla="*/ 651977 h 834332"/>
              <a:gd name="connsiteX55" fmla="*/ 6268828 w 11584247"/>
              <a:gd name="connsiteY55" fmla="*/ 622080 h 834332"/>
              <a:gd name="connsiteX56" fmla="*/ 6241133 w 11584247"/>
              <a:gd name="connsiteY56" fmla="*/ 637096 h 834332"/>
              <a:gd name="connsiteX57" fmla="*/ 6236372 w 11584247"/>
              <a:gd name="connsiteY57" fmla="*/ 640150 h 834332"/>
              <a:gd name="connsiteX58" fmla="*/ 6217005 w 11584247"/>
              <a:gd name="connsiteY58" fmla="*/ 642256 h 834332"/>
              <a:gd name="connsiteX59" fmla="*/ 6211934 w 11584247"/>
              <a:gd name="connsiteY59" fmla="*/ 655497 h 834332"/>
              <a:gd name="connsiteX60" fmla="*/ 6138186 w 11584247"/>
              <a:gd name="connsiteY60" fmla="*/ 650898 h 834332"/>
              <a:gd name="connsiteX61" fmla="*/ 6046332 w 11584247"/>
              <a:gd name="connsiteY61" fmla="*/ 651243 h 834332"/>
              <a:gd name="connsiteX62" fmla="*/ 5875486 w 11584247"/>
              <a:gd name="connsiteY62" fmla="*/ 656164 h 834332"/>
              <a:gd name="connsiteX63" fmla="*/ 5837074 w 11584247"/>
              <a:gd name="connsiteY63" fmla="*/ 669047 h 834332"/>
              <a:gd name="connsiteX64" fmla="*/ 5783293 w 11584247"/>
              <a:gd name="connsiteY64" fmla="*/ 678526 h 834332"/>
              <a:gd name="connsiteX65" fmla="*/ 5673851 w 11584247"/>
              <a:gd name="connsiteY65" fmla="*/ 675677 h 834332"/>
              <a:gd name="connsiteX66" fmla="*/ 5459069 w 11584247"/>
              <a:gd name="connsiteY66" fmla="*/ 641319 h 834332"/>
              <a:gd name="connsiteX67" fmla="*/ 5365377 w 11584247"/>
              <a:gd name="connsiteY67" fmla="*/ 639724 h 834332"/>
              <a:gd name="connsiteX68" fmla="*/ 5168758 w 11584247"/>
              <a:gd name="connsiteY68" fmla="*/ 620360 h 834332"/>
              <a:gd name="connsiteX69" fmla="*/ 5043093 w 11584247"/>
              <a:gd name="connsiteY69" fmla="*/ 619043 h 834332"/>
              <a:gd name="connsiteX70" fmla="*/ 4998604 w 11584247"/>
              <a:gd name="connsiteY70" fmla="*/ 629087 h 834332"/>
              <a:gd name="connsiteX71" fmla="*/ 4924058 w 11584247"/>
              <a:gd name="connsiteY71" fmla="*/ 645263 h 834332"/>
              <a:gd name="connsiteX72" fmla="*/ 4868616 w 11584247"/>
              <a:gd name="connsiteY72" fmla="*/ 683240 h 834332"/>
              <a:gd name="connsiteX73" fmla="*/ 4806175 w 11584247"/>
              <a:gd name="connsiteY73" fmla="*/ 686507 h 834332"/>
              <a:gd name="connsiteX74" fmla="*/ 4724634 w 11584247"/>
              <a:gd name="connsiteY74" fmla="*/ 668150 h 834332"/>
              <a:gd name="connsiteX75" fmla="*/ 4623526 w 11584247"/>
              <a:gd name="connsiteY75" fmla="*/ 693607 h 834332"/>
              <a:gd name="connsiteX76" fmla="*/ 4565119 w 11584247"/>
              <a:gd name="connsiteY76" fmla="*/ 699644 h 834332"/>
              <a:gd name="connsiteX77" fmla="*/ 4405682 w 11584247"/>
              <a:gd name="connsiteY77" fmla="*/ 725524 h 834332"/>
              <a:gd name="connsiteX78" fmla="*/ 4238717 w 11584247"/>
              <a:gd name="connsiteY78" fmla="*/ 780637 h 834332"/>
              <a:gd name="connsiteX79" fmla="*/ 4088010 w 11584247"/>
              <a:gd name="connsiteY79" fmla="*/ 824593 h 834332"/>
              <a:gd name="connsiteX80" fmla="*/ 4026838 w 11584247"/>
              <a:gd name="connsiteY80" fmla="*/ 834332 h 834332"/>
              <a:gd name="connsiteX81" fmla="*/ 3945695 w 11584247"/>
              <a:gd name="connsiteY81" fmla="*/ 812266 h 834332"/>
              <a:gd name="connsiteX82" fmla="*/ 3845234 w 11584247"/>
              <a:gd name="connsiteY82" fmla="*/ 823068 h 834332"/>
              <a:gd name="connsiteX83" fmla="*/ 3665369 w 11584247"/>
              <a:gd name="connsiteY83" fmla="*/ 785906 h 834332"/>
              <a:gd name="connsiteX84" fmla="*/ 3434444 w 11584247"/>
              <a:gd name="connsiteY84" fmla="*/ 760907 h 834332"/>
              <a:gd name="connsiteX85" fmla="*/ 3270741 w 11584247"/>
              <a:gd name="connsiteY85" fmla="*/ 755716 h 834332"/>
              <a:gd name="connsiteX86" fmla="*/ 3044242 w 11584247"/>
              <a:gd name="connsiteY86" fmla="*/ 738181 h 834332"/>
              <a:gd name="connsiteX87" fmla="*/ 2975529 w 11584247"/>
              <a:gd name="connsiteY87" fmla="*/ 720730 h 834332"/>
              <a:gd name="connsiteX88" fmla="*/ 2868812 w 11584247"/>
              <a:gd name="connsiteY88" fmla="*/ 709829 h 834332"/>
              <a:gd name="connsiteX89" fmla="*/ 2813818 w 11584247"/>
              <a:gd name="connsiteY89" fmla="*/ 698031 h 834332"/>
              <a:gd name="connsiteX90" fmla="*/ 2504472 w 11584247"/>
              <a:gd name="connsiteY90" fmla="*/ 654196 h 834332"/>
              <a:gd name="connsiteX91" fmla="*/ 2323450 w 11584247"/>
              <a:gd name="connsiteY91" fmla="*/ 692063 h 834332"/>
              <a:gd name="connsiteX92" fmla="*/ 2047386 w 11584247"/>
              <a:gd name="connsiteY92" fmla="*/ 669854 h 834332"/>
              <a:gd name="connsiteX93" fmla="*/ 2014871 w 11584247"/>
              <a:gd name="connsiteY93" fmla="*/ 671556 h 834332"/>
              <a:gd name="connsiteX94" fmla="*/ 1961527 w 11584247"/>
              <a:gd name="connsiteY94" fmla="*/ 678730 h 834332"/>
              <a:gd name="connsiteX95" fmla="*/ 1834052 w 11584247"/>
              <a:gd name="connsiteY95" fmla="*/ 644653 h 834332"/>
              <a:gd name="connsiteX96" fmla="*/ 1657788 w 11584247"/>
              <a:gd name="connsiteY96" fmla="*/ 646274 h 834332"/>
              <a:gd name="connsiteX97" fmla="*/ 1434049 w 11584247"/>
              <a:gd name="connsiteY97" fmla="*/ 595668 h 834332"/>
              <a:gd name="connsiteX98" fmla="*/ 1177354 w 11584247"/>
              <a:gd name="connsiteY98" fmla="*/ 614359 h 834332"/>
              <a:gd name="connsiteX99" fmla="*/ 1088947 w 11584247"/>
              <a:gd name="connsiteY99" fmla="*/ 617056 h 834332"/>
              <a:gd name="connsiteX100" fmla="*/ 998946 w 11584247"/>
              <a:gd name="connsiteY100" fmla="*/ 688407 h 834332"/>
              <a:gd name="connsiteX101" fmla="*/ 786733 w 11584247"/>
              <a:gd name="connsiteY101" fmla="*/ 698183 h 834332"/>
              <a:gd name="connsiteX102" fmla="*/ 603494 w 11584247"/>
              <a:gd name="connsiteY102" fmla="*/ 710500 h 834332"/>
              <a:gd name="connsiteX103" fmla="*/ 471335 w 11584247"/>
              <a:gd name="connsiteY103" fmla="*/ 714464 h 834332"/>
              <a:gd name="connsiteX104" fmla="*/ 344393 w 11584247"/>
              <a:gd name="connsiteY104" fmla="*/ 725929 h 834332"/>
              <a:gd name="connsiteX105" fmla="*/ 154529 w 11584247"/>
              <a:gd name="connsiteY105" fmla="*/ 766259 h 834332"/>
              <a:gd name="connsiteX106" fmla="*/ 15455 w 11584247"/>
              <a:gd name="connsiteY106" fmla="*/ 751614 h 834332"/>
              <a:gd name="connsiteX107" fmla="*/ 0 w 11584247"/>
              <a:gd name="connsiteY107" fmla="*/ 741620 h 834332"/>
              <a:gd name="connsiteX108" fmla="*/ 0 w 11584247"/>
              <a:gd name="connsiteY108" fmla="*/ 0 h 834332"/>
              <a:gd name="connsiteX0" fmla="*/ 0 w 11584247"/>
              <a:gd name="connsiteY0" fmla="*/ 0 h 834332"/>
              <a:gd name="connsiteX1" fmla="*/ 11584247 w 11584247"/>
              <a:gd name="connsiteY1" fmla="*/ 0 h 834332"/>
              <a:gd name="connsiteX2" fmla="*/ 11515863 w 11584247"/>
              <a:gd name="connsiteY2" fmla="*/ 41320 h 834332"/>
              <a:gd name="connsiteX3" fmla="*/ 11361848 w 11584247"/>
              <a:gd name="connsiteY3" fmla="*/ 74449 h 834332"/>
              <a:gd name="connsiteX4" fmla="*/ 11216869 w 11584247"/>
              <a:gd name="connsiteY4" fmla="*/ 106667 h 834332"/>
              <a:gd name="connsiteX5" fmla="*/ 11164524 w 11584247"/>
              <a:gd name="connsiteY5" fmla="*/ 113013 h 834332"/>
              <a:gd name="connsiteX6" fmla="*/ 11076261 w 11584247"/>
              <a:gd name="connsiteY6" fmla="*/ 152651 h 834332"/>
              <a:gd name="connsiteX7" fmla="*/ 10991963 w 11584247"/>
              <a:gd name="connsiteY7" fmla="*/ 163440 h 834332"/>
              <a:gd name="connsiteX8" fmla="*/ 10812847 w 11584247"/>
              <a:gd name="connsiteY8" fmla="*/ 186456 h 834332"/>
              <a:gd name="connsiteX9" fmla="*/ 10675741 w 11584247"/>
              <a:gd name="connsiteY9" fmla="*/ 221829 h 834332"/>
              <a:gd name="connsiteX10" fmla="*/ 10510136 w 11584247"/>
              <a:gd name="connsiteY10" fmla="*/ 223982 h 834332"/>
              <a:gd name="connsiteX11" fmla="*/ 10310725 w 11584247"/>
              <a:gd name="connsiteY11" fmla="*/ 257181 h 834332"/>
              <a:gd name="connsiteX12" fmla="*/ 10161434 w 11584247"/>
              <a:gd name="connsiteY12" fmla="*/ 264082 h 834332"/>
              <a:gd name="connsiteX13" fmla="*/ 9987770 w 11584247"/>
              <a:gd name="connsiteY13" fmla="*/ 268441 h 834332"/>
              <a:gd name="connsiteX14" fmla="*/ 9768987 w 11584247"/>
              <a:gd name="connsiteY14" fmla="*/ 280841 h 834332"/>
              <a:gd name="connsiteX15" fmla="*/ 9645923 w 11584247"/>
              <a:gd name="connsiteY15" fmla="*/ 297473 h 834332"/>
              <a:gd name="connsiteX16" fmla="*/ 9477264 w 11584247"/>
              <a:gd name="connsiteY16" fmla="*/ 333736 h 834332"/>
              <a:gd name="connsiteX17" fmla="*/ 9323022 w 11584247"/>
              <a:gd name="connsiteY17" fmla="*/ 339499 h 834332"/>
              <a:gd name="connsiteX18" fmla="*/ 9231896 w 11584247"/>
              <a:gd name="connsiteY18" fmla="*/ 350924 h 834332"/>
              <a:gd name="connsiteX19" fmla="*/ 9199098 w 11584247"/>
              <a:gd name="connsiteY19" fmla="*/ 367794 h 834332"/>
              <a:gd name="connsiteX20" fmla="*/ 9152075 w 11584247"/>
              <a:gd name="connsiteY20" fmla="*/ 382929 h 834332"/>
              <a:gd name="connsiteX21" fmla="*/ 9020007 w 11584247"/>
              <a:gd name="connsiteY21" fmla="*/ 408117 h 834332"/>
              <a:gd name="connsiteX22" fmla="*/ 8869068 w 11584247"/>
              <a:gd name="connsiteY22" fmla="*/ 421230 h 834332"/>
              <a:gd name="connsiteX23" fmla="*/ 8805167 w 11584247"/>
              <a:gd name="connsiteY23" fmla="*/ 414437 h 834332"/>
              <a:gd name="connsiteX24" fmla="*/ 8655035 w 11584247"/>
              <a:gd name="connsiteY24" fmla="*/ 424475 h 834332"/>
              <a:gd name="connsiteX25" fmla="*/ 8480431 w 11584247"/>
              <a:gd name="connsiteY25" fmla="*/ 402916 h 834332"/>
              <a:gd name="connsiteX26" fmla="*/ 8441817 w 11584247"/>
              <a:gd name="connsiteY26" fmla="*/ 417619 h 834332"/>
              <a:gd name="connsiteX27" fmla="*/ 8377029 w 11584247"/>
              <a:gd name="connsiteY27" fmla="*/ 441608 h 834332"/>
              <a:gd name="connsiteX28" fmla="*/ 8259050 w 11584247"/>
              <a:gd name="connsiteY28" fmla="*/ 464220 h 834332"/>
              <a:gd name="connsiteX29" fmla="*/ 8201086 w 11584247"/>
              <a:gd name="connsiteY29" fmla="*/ 485570 h 834332"/>
              <a:gd name="connsiteX30" fmla="*/ 8113667 w 11584247"/>
              <a:gd name="connsiteY30" fmla="*/ 521596 h 834332"/>
              <a:gd name="connsiteX31" fmla="*/ 8062051 w 11584247"/>
              <a:gd name="connsiteY31" fmla="*/ 533812 h 834332"/>
              <a:gd name="connsiteX32" fmla="*/ 7950411 w 11584247"/>
              <a:gd name="connsiteY32" fmla="*/ 582087 h 834332"/>
              <a:gd name="connsiteX33" fmla="*/ 7788598 w 11584247"/>
              <a:gd name="connsiteY33" fmla="*/ 667978 h 834332"/>
              <a:gd name="connsiteX34" fmla="*/ 7691368 w 11584247"/>
              <a:gd name="connsiteY34" fmla="*/ 691272 h 834332"/>
              <a:gd name="connsiteX35" fmla="*/ 7683053 w 11584247"/>
              <a:gd name="connsiteY35" fmla="*/ 688814 h 834332"/>
              <a:gd name="connsiteX36" fmla="*/ 7670993 w 11584247"/>
              <a:gd name="connsiteY36" fmla="*/ 688775 h 834332"/>
              <a:gd name="connsiteX37" fmla="*/ 7670712 w 11584247"/>
              <a:gd name="connsiteY37" fmla="*/ 689306 h 834332"/>
              <a:gd name="connsiteX38" fmla="*/ 7659383 w 11584247"/>
              <a:gd name="connsiteY38" fmla="*/ 688227 h 834332"/>
              <a:gd name="connsiteX39" fmla="*/ 7532285 w 11584247"/>
              <a:gd name="connsiteY39" fmla="*/ 726440 h 834332"/>
              <a:gd name="connsiteX40" fmla="*/ 7502351 w 11584247"/>
              <a:gd name="connsiteY40" fmla="*/ 735020 h 834332"/>
              <a:gd name="connsiteX41" fmla="*/ 7480842 w 11584247"/>
              <a:gd name="connsiteY41" fmla="*/ 731225 h 834332"/>
              <a:gd name="connsiteX42" fmla="*/ 7432183 w 11584247"/>
              <a:gd name="connsiteY42" fmla="*/ 732969 h 834332"/>
              <a:gd name="connsiteX43" fmla="*/ 7425231 w 11584247"/>
              <a:gd name="connsiteY43" fmla="*/ 735688 h 834332"/>
              <a:gd name="connsiteX44" fmla="*/ 7390298 w 11584247"/>
              <a:gd name="connsiteY44" fmla="*/ 722535 h 834332"/>
              <a:gd name="connsiteX45" fmla="*/ 7372339 w 11584247"/>
              <a:gd name="connsiteY45" fmla="*/ 718662 h 834332"/>
              <a:gd name="connsiteX46" fmla="*/ 7367083 w 11584247"/>
              <a:gd name="connsiteY46" fmla="*/ 711540 h 834332"/>
              <a:gd name="connsiteX47" fmla="*/ 7340667 w 11584247"/>
              <a:gd name="connsiteY47" fmla="*/ 708883 h 834332"/>
              <a:gd name="connsiteX48" fmla="*/ 7337703 w 11584247"/>
              <a:gd name="connsiteY48" fmla="*/ 710851 h 834332"/>
              <a:gd name="connsiteX49" fmla="*/ 7315659 w 11584247"/>
              <a:gd name="connsiteY49" fmla="*/ 700203 h 834332"/>
              <a:gd name="connsiteX50" fmla="*/ 7267494 w 11584247"/>
              <a:gd name="connsiteY50" fmla="*/ 681057 h 834332"/>
              <a:gd name="connsiteX51" fmla="*/ 7073219 w 11584247"/>
              <a:gd name="connsiteY51" fmla="*/ 690480 h 834332"/>
              <a:gd name="connsiteX52" fmla="*/ 6772962 w 11584247"/>
              <a:gd name="connsiteY52" fmla="*/ 661982 h 834332"/>
              <a:gd name="connsiteX53" fmla="*/ 6548962 w 11584247"/>
              <a:gd name="connsiteY53" fmla="*/ 632182 h 834332"/>
              <a:gd name="connsiteX54" fmla="*/ 6337636 w 11584247"/>
              <a:gd name="connsiteY54" fmla="*/ 651977 h 834332"/>
              <a:gd name="connsiteX55" fmla="*/ 6268828 w 11584247"/>
              <a:gd name="connsiteY55" fmla="*/ 622080 h 834332"/>
              <a:gd name="connsiteX56" fmla="*/ 6241133 w 11584247"/>
              <a:gd name="connsiteY56" fmla="*/ 637096 h 834332"/>
              <a:gd name="connsiteX57" fmla="*/ 6236372 w 11584247"/>
              <a:gd name="connsiteY57" fmla="*/ 640150 h 834332"/>
              <a:gd name="connsiteX58" fmla="*/ 6217005 w 11584247"/>
              <a:gd name="connsiteY58" fmla="*/ 642256 h 834332"/>
              <a:gd name="connsiteX59" fmla="*/ 6211934 w 11584247"/>
              <a:gd name="connsiteY59" fmla="*/ 655497 h 834332"/>
              <a:gd name="connsiteX60" fmla="*/ 6138186 w 11584247"/>
              <a:gd name="connsiteY60" fmla="*/ 650898 h 834332"/>
              <a:gd name="connsiteX61" fmla="*/ 6046332 w 11584247"/>
              <a:gd name="connsiteY61" fmla="*/ 651243 h 834332"/>
              <a:gd name="connsiteX62" fmla="*/ 5875486 w 11584247"/>
              <a:gd name="connsiteY62" fmla="*/ 656164 h 834332"/>
              <a:gd name="connsiteX63" fmla="*/ 5837074 w 11584247"/>
              <a:gd name="connsiteY63" fmla="*/ 669047 h 834332"/>
              <a:gd name="connsiteX64" fmla="*/ 5783293 w 11584247"/>
              <a:gd name="connsiteY64" fmla="*/ 678526 h 834332"/>
              <a:gd name="connsiteX65" fmla="*/ 5673851 w 11584247"/>
              <a:gd name="connsiteY65" fmla="*/ 675677 h 834332"/>
              <a:gd name="connsiteX66" fmla="*/ 5459069 w 11584247"/>
              <a:gd name="connsiteY66" fmla="*/ 641319 h 834332"/>
              <a:gd name="connsiteX67" fmla="*/ 5365377 w 11584247"/>
              <a:gd name="connsiteY67" fmla="*/ 639724 h 834332"/>
              <a:gd name="connsiteX68" fmla="*/ 5168758 w 11584247"/>
              <a:gd name="connsiteY68" fmla="*/ 620360 h 834332"/>
              <a:gd name="connsiteX69" fmla="*/ 5043093 w 11584247"/>
              <a:gd name="connsiteY69" fmla="*/ 619043 h 834332"/>
              <a:gd name="connsiteX70" fmla="*/ 4998604 w 11584247"/>
              <a:gd name="connsiteY70" fmla="*/ 629087 h 834332"/>
              <a:gd name="connsiteX71" fmla="*/ 4924058 w 11584247"/>
              <a:gd name="connsiteY71" fmla="*/ 645263 h 834332"/>
              <a:gd name="connsiteX72" fmla="*/ 4868616 w 11584247"/>
              <a:gd name="connsiteY72" fmla="*/ 683240 h 834332"/>
              <a:gd name="connsiteX73" fmla="*/ 4806175 w 11584247"/>
              <a:gd name="connsiteY73" fmla="*/ 686507 h 834332"/>
              <a:gd name="connsiteX74" fmla="*/ 4724634 w 11584247"/>
              <a:gd name="connsiteY74" fmla="*/ 668150 h 834332"/>
              <a:gd name="connsiteX75" fmla="*/ 4623526 w 11584247"/>
              <a:gd name="connsiteY75" fmla="*/ 693607 h 834332"/>
              <a:gd name="connsiteX76" fmla="*/ 4565119 w 11584247"/>
              <a:gd name="connsiteY76" fmla="*/ 699644 h 834332"/>
              <a:gd name="connsiteX77" fmla="*/ 4405682 w 11584247"/>
              <a:gd name="connsiteY77" fmla="*/ 725524 h 834332"/>
              <a:gd name="connsiteX78" fmla="*/ 4238717 w 11584247"/>
              <a:gd name="connsiteY78" fmla="*/ 780637 h 834332"/>
              <a:gd name="connsiteX79" fmla="*/ 4088010 w 11584247"/>
              <a:gd name="connsiteY79" fmla="*/ 824593 h 834332"/>
              <a:gd name="connsiteX80" fmla="*/ 4026838 w 11584247"/>
              <a:gd name="connsiteY80" fmla="*/ 834332 h 834332"/>
              <a:gd name="connsiteX81" fmla="*/ 3945695 w 11584247"/>
              <a:gd name="connsiteY81" fmla="*/ 812266 h 834332"/>
              <a:gd name="connsiteX82" fmla="*/ 3845234 w 11584247"/>
              <a:gd name="connsiteY82" fmla="*/ 823068 h 834332"/>
              <a:gd name="connsiteX83" fmla="*/ 3665369 w 11584247"/>
              <a:gd name="connsiteY83" fmla="*/ 785906 h 834332"/>
              <a:gd name="connsiteX84" fmla="*/ 3434444 w 11584247"/>
              <a:gd name="connsiteY84" fmla="*/ 760907 h 834332"/>
              <a:gd name="connsiteX85" fmla="*/ 3270741 w 11584247"/>
              <a:gd name="connsiteY85" fmla="*/ 755716 h 834332"/>
              <a:gd name="connsiteX86" fmla="*/ 3044242 w 11584247"/>
              <a:gd name="connsiteY86" fmla="*/ 738181 h 834332"/>
              <a:gd name="connsiteX87" fmla="*/ 2975529 w 11584247"/>
              <a:gd name="connsiteY87" fmla="*/ 720730 h 834332"/>
              <a:gd name="connsiteX88" fmla="*/ 2868812 w 11584247"/>
              <a:gd name="connsiteY88" fmla="*/ 709829 h 834332"/>
              <a:gd name="connsiteX89" fmla="*/ 2813818 w 11584247"/>
              <a:gd name="connsiteY89" fmla="*/ 698031 h 834332"/>
              <a:gd name="connsiteX90" fmla="*/ 2504472 w 11584247"/>
              <a:gd name="connsiteY90" fmla="*/ 654196 h 834332"/>
              <a:gd name="connsiteX91" fmla="*/ 2323450 w 11584247"/>
              <a:gd name="connsiteY91" fmla="*/ 692063 h 834332"/>
              <a:gd name="connsiteX92" fmla="*/ 2047386 w 11584247"/>
              <a:gd name="connsiteY92" fmla="*/ 669854 h 834332"/>
              <a:gd name="connsiteX93" fmla="*/ 2014871 w 11584247"/>
              <a:gd name="connsiteY93" fmla="*/ 671556 h 834332"/>
              <a:gd name="connsiteX94" fmla="*/ 1961527 w 11584247"/>
              <a:gd name="connsiteY94" fmla="*/ 678730 h 834332"/>
              <a:gd name="connsiteX95" fmla="*/ 1834052 w 11584247"/>
              <a:gd name="connsiteY95" fmla="*/ 644653 h 834332"/>
              <a:gd name="connsiteX96" fmla="*/ 1657788 w 11584247"/>
              <a:gd name="connsiteY96" fmla="*/ 646274 h 834332"/>
              <a:gd name="connsiteX97" fmla="*/ 1434049 w 11584247"/>
              <a:gd name="connsiteY97" fmla="*/ 595668 h 834332"/>
              <a:gd name="connsiteX98" fmla="*/ 1177354 w 11584247"/>
              <a:gd name="connsiteY98" fmla="*/ 614359 h 834332"/>
              <a:gd name="connsiteX99" fmla="*/ 1088947 w 11584247"/>
              <a:gd name="connsiteY99" fmla="*/ 617056 h 834332"/>
              <a:gd name="connsiteX100" fmla="*/ 998946 w 11584247"/>
              <a:gd name="connsiteY100" fmla="*/ 688407 h 834332"/>
              <a:gd name="connsiteX101" fmla="*/ 786733 w 11584247"/>
              <a:gd name="connsiteY101" fmla="*/ 698183 h 834332"/>
              <a:gd name="connsiteX102" fmla="*/ 603494 w 11584247"/>
              <a:gd name="connsiteY102" fmla="*/ 710500 h 834332"/>
              <a:gd name="connsiteX103" fmla="*/ 471335 w 11584247"/>
              <a:gd name="connsiteY103" fmla="*/ 714464 h 834332"/>
              <a:gd name="connsiteX104" fmla="*/ 344393 w 11584247"/>
              <a:gd name="connsiteY104" fmla="*/ 725929 h 834332"/>
              <a:gd name="connsiteX105" fmla="*/ 154529 w 11584247"/>
              <a:gd name="connsiteY105" fmla="*/ 766259 h 834332"/>
              <a:gd name="connsiteX106" fmla="*/ 15455 w 11584247"/>
              <a:gd name="connsiteY106" fmla="*/ 751614 h 834332"/>
              <a:gd name="connsiteX107" fmla="*/ 0 w 11584247"/>
              <a:gd name="connsiteY107" fmla="*/ 741620 h 834332"/>
              <a:gd name="connsiteX108" fmla="*/ 0 w 11584247"/>
              <a:gd name="connsiteY108" fmla="*/ 0 h 83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1584247" h="834332">
                <a:moveTo>
                  <a:pt x="0" y="0"/>
                </a:moveTo>
                <a:lnTo>
                  <a:pt x="11584247" y="0"/>
                </a:lnTo>
                <a:cubicBezTo>
                  <a:pt x="11583354" y="21074"/>
                  <a:pt x="11516756" y="20246"/>
                  <a:pt x="11515863" y="41320"/>
                </a:cubicBezTo>
                <a:cubicBezTo>
                  <a:pt x="11446650" y="89893"/>
                  <a:pt x="11427148" y="66740"/>
                  <a:pt x="11361848" y="74449"/>
                </a:cubicBezTo>
                <a:cubicBezTo>
                  <a:pt x="11318688" y="73418"/>
                  <a:pt x="11258868" y="117780"/>
                  <a:pt x="11216869" y="106667"/>
                </a:cubicBezTo>
                <a:cubicBezTo>
                  <a:pt x="11198188" y="96117"/>
                  <a:pt x="11186748" y="142499"/>
                  <a:pt x="11164524" y="113013"/>
                </a:cubicBezTo>
                <a:cubicBezTo>
                  <a:pt x="11137350" y="113197"/>
                  <a:pt x="11105021" y="136767"/>
                  <a:pt x="11076261" y="152651"/>
                </a:cubicBezTo>
                <a:cubicBezTo>
                  <a:pt x="11064410" y="168994"/>
                  <a:pt x="11020429" y="189857"/>
                  <a:pt x="10991963" y="163440"/>
                </a:cubicBezTo>
                <a:cubicBezTo>
                  <a:pt x="10928444" y="196453"/>
                  <a:pt x="10912898" y="175675"/>
                  <a:pt x="10812847" y="186456"/>
                </a:cubicBezTo>
                <a:cubicBezTo>
                  <a:pt x="10804102" y="217367"/>
                  <a:pt x="10711964" y="225830"/>
                  <a:pt x="10675741" y="221829"/>
                </a:cubicBezTo>
                <a:cubicBezTo>
                  <a:pt x="10629964" y="228083"/>
                  <a:pt x="10579541" y="221762"/>
                  <a:pt x="10510136" y="223982"/>
                </a:cubicBezTo>
                <a:cubicBezTo>
                  <a:pt x="10450419" y="273575"/>
                  <a:pt x="10381645" y="241884"/>
                  <a:pt x="10310725" y="257181"/>
                </a:cubicBezTo>
                <a:cubicBezTo>
                  <a:pt x="10267928" y="267586"/>
                  <a:pt x="10218784" y="245020"/>
                  <a:pt x="10161434" y="264082"/>
                </a:cubicBezTo>
                <a:cubicBezTo>
                  <a:pt x="10107608" y="265959"/>
                  <a:pt x="10056407" y="255566"/>
                  <a:pt x="9987770" y="268441"/>
                </a:cubicBezTo>
                <a:cubicBezTo>
                  <a:pt x="9904551" y="226156"/>
                  <a:pt x="9857610" y="294412"/>
                  <a:pt x="9768987" y="280841"/>
                </a:cubicBezTo>
                <a:cubicBezTo>
                  <a:pt x="9731456" y="341604"/>
                  <a:pt x="9692330" y="281739"/>
                  <a:pt x="9645923" y="297473"/>
                </a:cubicBezTo>
                <a:cubicBezTo>
                  <a:pt x="9606652" y="307224"/>
                  <a:pt x="9531081" y="326732"/>
                  <a:pt x="9477264" y="333736"/>
                </a:cubicBezTo>
                <a:cubicBezTo>
                  <a:pt x="9434057" y="307453"/>
                  <a:pt x="9376683" y="374950"/>
                  <a:pt x="9323022" y="339499"/>
                </a:cubicBezTo>
                <a:cubicBezTo>
                  <a:pt x="9303364" y="331082"/>
                  <a:pt x="9243008" y="333292"/>
                  <a:pt x="9231896" y="350924"/>
                </a:cubicBezTo>
                <a:cubicBezTo>
                  <a:pt x="9219375" y="354933"/>
                  <a:pt x="9204577" y="349029"/>
                  <a:pt x="9199098" y="367794"/>
                </a:cubicBezTo>
                <a:cubicBezTo>
                  <a:pt x="9189895" y="390424"/>
                  <a:pt x="9145339" y="356554"/>
                  <a:pt x="9152075" y="382929"/>
                </a:cubicBezTo>
                <a:cubicBezTo>
                  <a:pt x="9120453" y="359742"/>
                  <a:pt x="9046018" y="396013"/>
                  <a:pt x="9020007" y="408117"/>
                </a:cubicBezTo>
                <a:cubicBezTo>
                  <a:pt x="8972839" y="414500"/>
                  <a:pt x="8904875" y="420177"/>
                  <a:pt x="8869068" y="421230"/>
                </a:cubicBezTo>
                <a:cubicBezTo>
                  <a:pt x="8833261" y="422283"/>
                  <a:pt x="8851124" y="419506"/>
                  <a:pt x="8805167" y="414437"/>
                </a:cubicBezTo>
                <a:cubicBezTo>
                  <a:pt x="8725116" y="368034"/>
                  <a:pt x="8719620" y="430763"/>
                  <a:pt x="8655035" y="424475"/>
                </a:cubicBezTo>
                <a:cubicBezTo>
                  <a:pt x="8582677" y="423130"/>
                  <a:pt x="8575789" y="445705"/>
                  <a:pt x="8480431" y="402916"/>
                </a:cubicBezTo>
                <a:cubicBezTo>
                  <a:pt x="8473377" y="424272"/>
                  <a:pt x="8462163" y="426092"/>
                  <a:pt x="8441817" y="417619"/>
                </a:cubicBezTo>
                <a:cubicBezTo>
                  <a:pt x="8406849" y="418509"/>
                  <a:pt x="8416068" y="470236"/>
                  <a:pt x="8377029" y="441608"/>
                </a:cubicBezTo>
                <a:cubicBezTo>
                  <a:pt x="8346568" y="449375"/>
                  <a:pt x="8288374" y="456893"/>
                  <a:pt x="8259050" y="464220"/>
                </a:cubicBezTo>
                <a:cubicBezTo>
                  <a:pt x="8225343" y="469334"/>
                  <a:pt x="8218940" y="418173"/>
                  <a:pt x="8201086" y="485570"/>
                </a:cubicBezTo>
                <a:cubicBezTo>
                  <a:pt x="8163495" y="472698"/>
                  <a:pt x="8160343" y="502611"/>
                  <a:pt x="8113667" y="521596"/>
                </a:cubicBezTo>
                <a:cubicBezTo>
                  <a:pt x="8091227" y="507091"/>
                  <a:pt x="8075947" y="516573"/>
                  <a:pt x="8062051" y="533812"/>
                </a:cubicBezTo>
                <a:cubicBezTo>
                  <a:pt x="8014226" y="533968"/>
                  <a:pt x="8002285" y="567511"/>
                  <a:pt x="7950411" y="582087"/>
                </a:cubicBezTo>
                <a:cubicBezTo>
                  <a:pt x="7871177" y="619407"/>
                  <a:pt x="7855146" y="676895"/>
                  <a:pt x="7788598" y="667978"/>
                </a:cubicBezTo>
                <a:lnTo>
                  <a:pt x="7691368" y="691272"/>
                </a:lnTo>
                <a:lnTo>
                  <a:pt x="7683053" y="688814"/>
                </a:lnTo>
                <a:cubicBezTo>
                  <a:pt x="7677344" y="687743"/>
                  <a:pt x="7673574" y="687830"/>
                  <a:pt x="7670993" y="688775"/>
                </a:cubicBezTo>
                <a:lnTo>
                  <a:pt x="7670712" y="689306"/>
                </a:lnTo>
                <a:lnTo>
                  <a:pt x="7659383" y="688227"/>
                </a:lnTo>
                <a:cubicBezTo>
                  <a:pt x="7636312" y="694416"/>
                  <a:pt x="7558457" y="718641"/>
                  <a:pt x="7532285" y="726440"/>
                </a:cubicBezTo>
                <a:cubicBezTo>
                  <a:pt x="7508316" y="721555"/>
                  <a:pt x="7493198" y="698144"/>
                  <a:pt x="7502351" y="735020"/>
                </a:cubicBezTo>
                <a:cubicBezTo>
                  <a:pt x="7494497" y="734467"/>
                  <a:pt x="7484152" y="726344"/>
                  <a:pt x="7480842" y="731225"/>
                </a:cubicBezTo>
                <a:lnTo>
                  <a:pt x="7432183" y="732969"/>
                </a:lnTo>
                <a:lnTo>
                  <a:pt x="7425231" y="735688"/>
                </a:lnTo>
                <a:lnTo>
                  <a:pt x="7390298" y="722535"/>
                </a:lnTo>
                <a:lnTo>
                  <a:pt x="7372339" y="718662"/>
                </a:lnTo>
                <a:lnTo>
                  <a:pt x="7367083" y="711540"/>
                </a:lnTo>
                <a:cubicBezTo>
                  <a:pt x="7361504" y="707197"/>
                  <a:pt x="7353643" y="705283"/>
                  <a:pt x="7340667" y="708883"/>
                </a:cubicBezTo>
                <a:lnTo>
                  <a:pt x="7337703" y="710851"/>
                </a:lnTo>
                <a:lnTo>
                  <a:pt x="7315659" y="700203"/>
                </a:lnTo>
                <a:cubicBezTo>
                  <a:pt x="7308517" y="695304"/>
                  <a:pt x="7272753" y="689091"/>
                  <a:pt x="7267494" y="681057"/>
                </a:cubicBezTo>
                <a:cubicBezTo>
                  <a:pt x="7194863" y="723265"/>
                  <a:pt x="7153260" y="683662"/>
                  <a:pt x="7073219" y="690480"/>
                </a:cubicBezTo>
                <a:cubicBezTo>
                  <a:pt x="6983096" y="679821"/>
                  <a:pt x="6882778" y="670763"/>
                  <a:pt x="6772962" y="661982"/>
                </a:cubicBezTo>
                <a:lnTo>
                  <a:pt x="6548962" y="632182"/>
                </a:lnTo>
                <a:cubicBezTo>
                  <a:pt x="6437387" y="654446"/>
                  <a:pt x="6390827" y="641828"/>
                  <a:pt x="6337636" y="651977"/>
                </a:cubicBezTo>
                <a:cubicBezTo>
                  <a:pt x="6350677" y="600260"/>
                  <a:pt x="6273557" y="680584"/>
                  <a:pt x="6268828" y="622080"/>
                </a:cubicBezTo>
                <a:cubicBezTo>
                  <a:pt x="6259297" y="625779"/>
                  <a:pt x="6250214" y="631209"/>
                  <a:pt x="6241133" y="637096"/>
                </a:cubicBezTo>
                <a:lnTo>
                  <a:pt x="6236372" y="640150"/>
                </a:lnTo>
                <a:lnTo>
                  <a:pt x="6217005" y="642256"/>
                </a:lnTo>
                <a:lnTo>
                  <a:pt x="6211934" y="655497"/>
                </a:lnTo>
                <a:lnTo>
                  <a:pt x="6138186" y="650898"/>
                </a:lnTo>
                <a:cubicBezTo>
                  <a:pt x="6127314" y="653525"/>
                  <a:pt x="6059446" y="654064"/>
                  <a:pt x="6046332" y="651243"/>
                </a:cubicBezTo>
                <a:cubicBezTo>
                  <a:pt x="5995069" y="649316"/>
                  <a:pt x="5927192" y="656002"/>
                  <a:pt x="5875486" y="656164"/>
                </a:cubicBezTo>
                <a:cubicBezTo>
                  <a:pt x="5861167" y="658667"/>
                  <a:pt x="5845765" y="651055"/>
                  <a:pt x="5837074" y="669047"/>
                </a:cubicBezTo>
                <a:cubicBezTo>
                  <a:pt x="5823743" y="690439"/>
                  <a:pt x="5779658" y="651532"/>
                  <a:pt x="5783293" y="678526"/>
                </a:cubicBezTo>
                <a:cubicBezTo>
                  <a:pt x="5751881" y="651759"/>
                  <a:pt x="5704134" y="666725"/>
                  <a:pt x="5673851" y="675677"/>
                </a:cubicBezTo>
                <a:cubicBezTo>
                  <a:pt x="5619814" y="669476"/>
                  <a:pt x="5510481" y="647311"/>
                  <a:pt x="5459069" y="641319"/>
                </a:cubicBezTo>
                <a:cubicBezTo>
                  <a:pt x="5442109" y="634083"/>
                  <a:pt x="5382570" y="656987"/>
                  <a:pt x="5365377" y="639724"/>
                </a:cubicBezTo>
                <a:cubicBezTo>
                  <a:pt x="5284111" y="584174"/>
                  <a:pt x="5238765" y="634234"/>
                  <a:pt x="5168758" y="620360"/>
                </a:cubicBezTo>
                <a:cubicBezTo>
                  <a:pt x="5089512" y="610477"/>
                  <a:pt x="5141677" y="672811"/>
                  <a:pt x="5043093" y="619043"/>
                </a:cubicBezTo>
                <a:cubicBezTo>
                  <a:pt x="5032304" y="639425"/>
                  <a:pt x="5019732" y="639907"/>
                  <a:pt x="4998604" y="629087"/>
                </a:cubicBezTo>
                <a:cubicBezTo>
                  <a:pt x="4960089" y="625841"/>
                  <a:pt x="4962834" y="678310"/>
                  <a:pt x="4924058" y="645263"/>
                </a:cubicBezTo>
                <a:cubicBezTo>
                  <a:pt x="4930914" y="673666"/>
                  <a:pt x="4850935" y="653298"/>
                  <a:pt x="4868616" y="683240"/>
                </a:cubicBezTo>
                <a:cubicBezTo>
                  <a:pt x="4843417" y="707882"/>
                  <a:pt x="4831180" y="665206"/>
                  <a:pt x="4806175" y="686507"/>
                </a:cubicBezTo>
                <a:cubicBezTo>
                  <a:pt x="4782178" y="683992"/>
                  <a:pt x="4755075" y="666967"/>
                  <a:pt x="4724634" y="668150"/>
                </a:cubicBezTo>
                <a:cubicBezTo>
                  <a:pt x="4685202" y="650922"/>
                  <a:pt x="4677474" y="680262"/>
                  <a:pt x="4623526" y="693607"/>
                </a:cubicBezTo>
                <a:cubicBezTo>
                  <a:pt x="4600961" y="676548"/>
                  <a:pt x="4582833" y="684162"/>
                  <a:pt x="4565119" y="699644"/>
                </a:cubicBezTo>
                <a:cubicBezTo>
                  <a:pt x="4512592" y="694151"/>
                  <a:pt x="4464708" y="717174"/>
                  <a:pt x="4405682" y="725524"/>
                </a:cubicBezTo>
                <a:cubicBezTo>
                  <a:pt x="4341829" y="705364"/>
                  <a:pt x="4301800" y="771900"/>
                  <a:pt x="4238717" y="780637"/>
                </a:cubicBezTo>
                <a:cubicBezTo>
                  <a:pt x="4174552" y="799953"/>
                  <a:pt x="4129222" y="809167"/>
                  <a:pt x="4088010" y="824593"/>
                </a:cubicBezTo>
                <a:cubicBezTo>
                  <a:pt x="4080441" y="817972"/>
                  <a:pt x="4025058" y="825130"/>
                  <a:pt x="4026838" y="834332"/>
                </a:cubicBezTo>
                <a:cubicBezTo>
                  <a:pt x="4018360" y="831619"/>
                  <a:pt x="3947513" y="797438"/>
                  <a:pt x="3945695" y="812266"/>
                </a:cubicBezTo>
                <a:cubicBezTo>
                  <a:pt x="3903274" y="814784"/>
                  <a:pt x="3883386" y="840572"/>
                  <a:pt x="3845234" y="823068"/>
                </a:cubicBezTo>
                <a:cubicBezTo>
                  <a:pt x="3794773" y="813065"/>
                  <a:pt x="3733834" y="796266"/>
                  <a:pt x="3665369" y="785906"/>
                </a:cubicBezTo>
                <a:cubicBezTo>
                  <a:pt x="3613076" y="781335"/>
                  <a:pt x="3493092" y="767163"/>
                  <a:pt x="3434444" y="760907"/>
                </a:cubicBezTo>
                <a:cubicBezTo>
                  <a:pt x="3374668" y="772628"/>
                  <a:pt x="3311045" y="764968"/>
                  <a:pt x="3270741" y="755716"/>
                </a:cubicBezTo>
                <a:cubicBezTo>
                  <a:pt x="3205707" y="751928"/>
                  <a:pt x="3094447" y="747684"/>
                  <a:pt x="3044242" y="738181"/>
                </a:cubicBezTo>
                <a:cubicBezTo>
                  <a:pt x="3030035" y="700340"/>
                  <a:pt x="2977697" y="762181"/>
                  <a:pt x="2975529" y="720730"/>
                </a:cubicBezTo>
                <a:cubicBezTo>
                  <a:pt x="2952720" y="748581"/>
                  <a:pt x="2908108" y="706720"/>
                  <a:pt x="2868812" y="709829"/>
                </a:cubicBezTo>
                <a:cubicBezTo>
                  <a:pt x="2860445" y="691501"/>
                  <a:pt x="2828999" y="687240"/>
                  <a:pt x="2813818" y="698031"/>
                </a:cubicBezTo>
                <a:cubicBezTo>
                  <a:pt x="2682499" y="679893"/>
                  <a:pt x="2590153" y="670022"/>
                  <a:pt x="2504472" y="654196"/>
                </a:cubicBezTo>
                <a:cubicBezTo>
                  <a:pt x="2474831" y="657676"/>
                  <a:pt x="2396988" y="640888"/>
                  <a:pt x="2323450" y="692063"/>
                </a:cubicBezTo>
                <a:cubicBezTo>
                  <a:pt x="2247269" y="694673"/>
                  <a:pt x="2098816" y="673272"/>
                  <a:pt x="2047386" y="669854"/>
                </a:cubicBezTo>
                <a:cubicBezTo>
                  <a:pt x="2037974" y="652810"/>
                  <a:pt x="2020846" y="654757"/>
                  <a:pt x="2014871" y="671556"/>
                </a:cubicBezTo>
                <a:cubicBezTo>
                  <a:pt x="1993860" y="670024"/>
                  <a:pt x="1978563" y="650307"/>
                  <a:pt x="1961527" y="678730"/>
                </a:cubicBezTo>
                <a:cubicBezTo>
                  <a:pt x="1932755" y="677606"/>
                  <a:pt x="1851430" y="680015"/>
                  <a:pt x="1834052" y="644653"/>
                </a:cubicBezTo>
                <a:cubicBezTo>
                  <a:pt x="1757095" y="617557"/>
                  <a:pt x="1715838" y="651129"/>
                  <a:pt x="1657788" y="646274"/>
                </a:cubicBezTo>
                <a:cubicBezTo>
                  <a:pt x="1548913" y="594098"/>
                  <a:pt x="1502846" y="648005"/>
                  <a:pt x="1434049" y="595668"/>
                </a:cubicBezTo>
                <a:cubicBezTo>
                  <a:pt x="1340459" y="611522"/>
                  <a:pt x="1255681" y="610261"/>
                  <a:pt x="1177354" y="614359"/>
                </a:cubicBezTo>
                <a:cubicBezTo>
                  <a:pt x="1139792" y="604574"/>
                  <a:pt x="1125139" y="650237"/>
                  <a:pt x="1088947" y="617056"/>
                </a:cubicBezTo>
                <a:cubicBezTo>
                  <a:pt x="1068134" y="661813"/>
                  <a:pt x="1021184" y="654064"/>
                  <a:pt x="998946" y="688407"/>
                </a:cubicBezTo>
                <a:cubicBezTo>
                  <a:pt x="946707" y="708473"/>
                  <a:pt x="852642" y="694501"/>
                  <a:pt x="786733" y="698183"/>
                </a:cubicBezTo>
                <a:cubicBezTo>
                  <a:pt x="758791" y="696987"/>
                  <a:pt x="671493" y="687337"/>
                  <a:pt x="603494" y="710500"/>
                </a:cubicBezTo>
                <a:cubicBezTo>
                  <a:pt x="550928" y="710409"/>
                  <a:pt x="515742" y="706996"/>
                  <a:pt x="471335" y="714464"/>
                </a:cubicBezTo>
                <a:cubicBezTo>
                  <a:pt x="426928" y="721932"/>
                  <a:pt x="397194" y="717297"/>
                  <a:pt x="344393" y="725929"/>
                </a:cubicBezTo>
                <a:cubicBezTo>
                  <a:pt x="291592" y="734562"/>
                  <a:pt x="208128" y="766874"/>
                  <a:pt x="154529" y="766259"/>
                </a:cubicBezTo>
                <a:cubicBezTo>
                  <a:pt x="141233" y="777652"/>
                  <a:pt x="51955" y="741110"/>
                  <a:pt x="15455" y="751614"/>
                </a:cubicBezTo>
                <a:lnTo>
                  <a:pt x="0" y="74162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BD035CF7-1ABD-4283-893B-B11887E01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3501" y="1800582"/>
            <a:ext cx="4606594" cy="325699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Rectangle 6">
            <a:extLst>
              <a:ext uri="{FF2B5EF4-FFF2-40B4-BE49-F238E27FC236}">
                <a16:creationId xmlns:a16="http://schemas.microsoft.com/office/drawing/2014/main" id="{CDB61AC5-E914-4DD1-981E-A09A09436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2986" y="1586090"/>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C14E3979-70AA-40AC-92D0-F1ED4CCF24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0665"/>
            <a:ext cx="12192000" cy="1107336"/>
          </a:xfrm>
          <a:custGeom>
            <a:avLst/>
            <a:gdLst>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70290 w 12192000"/>
              <a:gd name="connsiteY35" fmla="*/ 992732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547881 w 12192000"/>
              <a:gd name="connsiteY46" fmla="*/ 579213 h 1143642"/>
              <a:gd name="connsiteX47" fmla="*/ 1698214 w 12192000"/>
              <a:gd name="connsiteY47" fmla="*/ 664592 h 1143642"/>
              <a:gd name="connsiteX48" fmla="*/ 1897512 w 12192000"/>
              <a:gd name="connsiteY48" fmla="*/ 630721 h 1143642"/>
              <a:gd name="connsiteX49" fmla="*/ 2083724 w 12192000"/>
              <a:gd name="connsiteY49" fmla="*/ 689294 h 1143642"/>
              <a:gd name="connsiteX50" fmla="*/ 2191530 w 12192000"/>
              <a:gd name="connsiteY50" fmla="*/ 668652 h 1143642"/>
              <a:gd name="connsiteX51" fmla="*/ 2220427 w 12192000"/>
              <a:gd name="connsiteY51" fmla="*/ 618372 h 1143642"/>
              <a:gd name="connsiteX52" fmla="*/ 2495283 w 12192000"/>
              <a:gd name="connsiteY52" fmla="*/ 610656 h 1143642"/>
              <a:gd name="connsiteX53" fmla="*/ 2562174 w 12192000"/>
              <a:gd name="connsiteY53" fmla="*/ 588188 h 1143642"/>
              <a:gd name="connsiteX54" fmla="*/ 2627821 w 12192000"/>
              <a:gd name="connsiteY54" fmla="*/ 610266 h 1143642"/>
              <a:gd name="connsiteX55" fmla="*/ 2730710 w 12192000"/>
              <a:gd name="connsiteY55" fmla="*/ 551357 h 1143642"/>
              <a:gd name="connsiteX56" fmla="*/ 2884932 w 12192000"/>
              <a:gd name="connsiteY56" fmla="*/ 545073 h 1143642"/>
              <a:gd name="connsiteX57" fmla="*/ 2976019 w 12192000"/>
              <a:gd name="connsiteY57" fmla="*/ 533341 h 1143642"/>
              <a:gd name="connsiteX58" fmla="*/ 3008759 w 12192000"/>
              <a:gd name="connsiteY58" fmla="*/ 516361 h 1143642"/>
              <a:gd name="connsiteX59" fmla="*/ 3055731 w 12192000"/>
              <a:gd name="connsiteY59" fmla="*/ 501067 h 1143642"/>
              <a:gd name="connsiteX60" fmla="*/ 3137188 w 12192000"/>
              <a:gd name="connsiteY60" fmla="*/ 464384 h 1143642"/>
              <a:gd name="connsiteX61" fmla="*/ 3249134 w 12192000"/>
              <a:gd name="connsiteY61" fmla="*/ 431955 h 1143642"/>
              <a:gd name="connsiteX62" fmla="*/ 3338608 w 12192000"/>
              <a:gd name="connsiteY62" fmla="*/ 461813 h 1143642"/>
              <a:gd name="connsiteX63" fmla="*/ 3344574 w 12192000"/>
              <a:gd name="connsiteY63" fmla="*/ 451425 h 1143642"/>
              <a:gd name="connsiteX64" fmla="*/ 3402455 w 12192000"/>
              <a:gd name="connsiteY64" fmla="*/ 445950 h 1143642"/>
              <a:gd name="connsiteX65" fmla="*/ 3614450 w 12192000"/>
              <a:gd name="connsiteY65" fmla="*/ 491297 h 1143642"/>
              <a:gd name="connsiteX66" fmla="*/ 3727304 w 12192000"/>
              <a:gd name="connsiteY66" fmla="*/ 478817 h 1143642"/>
              <a:gd name="connsiteX67" fmla="*/ 3765869 w 12192000"/>
              <a:gd name="connsiteY67" fmla="*/ 463983 h 1143642"/>
              <a:gd name="connsiteX68" fmla="*/ 3830576 w 12192000"/>
              <a:gd name="connsiteY68" fmla="*/ 439775 h 1143642"/>
              <a:gd name="connsiteX69" fmla="*/ 3875271 w 12192000"/>
              <a:gd name="connsiteY69" fmla="*/ 396060 h 1143642"/>
              <a:gd name="connsiteX70" fmla="*/ 3930828 w 12192000"/>
              <a:gd name="connsiteY70" fmla="*/ 385973 h 1143642"/>
              <a:gd name="connsiteX71" fmla="*/ 3948478 w 12192000"/>
              <a:gd name="connsiteY71" fmla="*/ 416766 h 1143642"/>
              <a:gd name="connsiteX72" fmla="*/ 4006369 w 12192000"/>
              <a:gd name="connsiteY72" fmla="*/ 395221 h 1143642"/>
              <a:gd name="connsiteX73" fmla="*/ 4093666 w 12192000"/>
              <a:gd name="connsiteY73" fmla="*/ 358900 h 1143642"/>
              <a:gd name="connsiteX74" fmla="*/ 4145241 w 12192000"/>
              <a:gd name="connsiteY74" fmla="*/ 346511 h 1143642"/>
              <a:gd name="connsiteX75" fmla="*/ 4284785 w 12192000"/>
              <a:gd name="connsiteY75" fmla="*/ 303374 h 1143642"/>
              <a:gd name="connsiteX76" fmla="*/ 4423539 w 12192000"/>
              <a:gd name="connsiteY76" fmla="*/ 253085 h 1143642"/>
              <a:gd name="connsiteX77" fmla="*/ 4485482 w 12192000"/>
              <a:gd name="connsiteY77" fmla="*/ 188757 h 1143642"/>
              <a:gd name="connsiteX78" fmla="*/ 4493407 w 12192000"/>
              <a:gd name="connsiteY78" fmla="*/ 185784 h 1143642"/>
              <a:gd name="connsiteX79" fmla="*/ 4515391 w 12192000"/>
              <a:gd name="connsiteY79" fmla="*/ 187801 h 1143642"/>
              <a:gd name="connsiteX80" fmla="*/ 4523713 w 12192000"/>
              <a:gd name="connsiteY80" fmla="*/ 190231 h 1143642"/>
              <a:gd name="connsiteX81" fmla="*/ 4535774 w 12192000"/>
              <a:gd name="connsiteY81" fmla="*/ 190230 h 1143642"/>
              <a:gd name="connsiteX82" fmla="*/ 4536053 w 12192000"/>
              <a:gd name="connsiteY82" fmla="*/ 189698 h 1143642"/>
              <a:gd name="connsiteX83" fmla="*/ 4547385 w 12192000"/>
              <a:gd name="connsiteY83" fmla="*/ 190738 h 1143642"/>
              <a:gd name="connsiteX84" fmla="*/ 4603054 w 12192000"/>
              <a:gd name="connsiteY84" fmla="*/ 202552 h 1143642"/>
              <a:gd name="connsiteX85" fmla="*/ 4674354 w 12192000"/>
              <a:gd name="connsiteY85" fmla="*/ 152098 h 1143642"/>
              <a:gd name="connsiteX86" fmla="*/ 4704259 w 12192000"/>
              <a:gd name="connsiteY86" fmla="*/ 143416 h 1143642"/>
              <a:gd name="connsiteX87" fmla="*/ 4720133 w 12192000"/>
              <a:gd name="connsiteY87" fmla="*/ 135938 h 1143642"/>
              <a:gd name="connsiteX88" fmla="*/ 4721058 w 12192000"/>
              <a:gd name="connsiteY88" fmla="*/ 133637 h 1143642"/>
              <a:gd name="connsiteX89" fmla="*/ 4774434 w 12192000"/>
              <a:gd name="connsiteY89" fmla="*/ 145230 h 1143642"/>
              <a:gd name="connsiteX90" fmla="*/ 4781376 w 12192000"/>
              <a:gd name="connsiteY90" fmla="*/ 142489 h 1143642"/>
              <a:gd name="connsiteX91" fmla="*/ 4816353 w 12192000"/>
              <a:gd name="connsiteY91" fmla="*/ 155524 h 1143642"/>
              <a:gd name="connsiteX92" fmla="*/ 4834325 w 12192000"/>
              <a:gd name="connsiteY92" fmla="*/ 159336 h 1143642"/>
              <a:gd name="connsiteX93" fmla="*/ 4839606 w 12192000"/>
              <a:gd name="connsiteY93" fmla="*/ 166440 h 1143642"/>
              <a:gd name="connsiteX94" fmla="*/ 4866030 w 12192000"/>
              <a:gd name="connsiteY94" fmla="*/ 169008 h 1143642"/>
              <a:gd name="connsiteX95" fmla="*/ 4868987 w 12192000"/>
              <a:gd name="connsiteY95" fmla="*/ 167030 h 1143642"/>
              <a:gd name="connsiteX96" fmla="*/ 4891068 w 12192000"/>
              <a:gd name="connsiteY96" fmla="*/ 177604 h 1143642"/>
              <a:gd name="connsiteX97" fmla="*/ 4909920 w 12192000"/>
              <a:gd name="connsiteY97" fmla="*/ 196686 h 1143642"/>
              <a:gd name="connsiteX98" fmla="*/ 5133538 w 12192000"/>
              <a:gd name="connsiteY98" fmla="*/ 186509 h 1143642"/>
              <a:gd name="connsiteX99" fmla="*/ 5329579 w 12192000"/>
              <a:gd name="connsiteY99" fmla="*/ 266625 h 1143642"/>
              <a:gd name="connsiteX100" fmla="*/ 5450871 w 12192000"/>
              <a:gd name="connsiteY100" fmla="*/ 258816 h 1143642"/>
              <a:gd name="connsiteX101" fmla="*/ 5489781 w 12192000"/>
              <a:gd name="connsiteY101" fmla="*/ 212272 h 1143642"/>
              <a:gd name="connsiteX102" fmla="*/ 5792606 w 12192000"/>
              <a:gd name="connsiteY102" fmla="*/ 236975 h 1143642"/>
              <a:gd name="connsiteX103" fmla="*/ 5869247 w 12192000"/>
              <a:gd name="connsiteY103" fmla="*/ 222532 h 1143642"/>
              <a:gd name="connsiteX104" fmla="*/ 5938156 w 12192000"/>
              <a:gd name="connsiteY104" fmla="*/ 252196 h 1143642"/>
              <a:gd name="connsiteX105" fmla="*/ 5965800 w 12192000"/>
              <a:gd name="connsiteY105" fmla="*/ 237087 h 1143642"/>
              <a:gd name="connsiteX106" fmla="*/ 5970550 w 12192000"/>
              <a:gd name="connsiteY106" fmla="*/ 234017 h 1143642"/>
              <a:gd name="connsiteX107" fmla="*/ 5989910 w 12192000"/>
              <a:gd name="connsiteY107" fmla="*/ 231846 h 1143642"/>
              <a:gd name="connsiteX108" fmla="*/ 5994937 w 12192000"/>
              <a:gd name="connsiteY108" fmla="*/ 218588 h 1143642"/>
              <a:gd name="connsiteX109" fmla="*/ 6023765 w 12192000"/>
              <a:gd name="connsiteY109" fmla="*/ 206260 h 1143642"/>
              <a:gd name="connsiteX110" fmla="*/ 6059520 w 12192000"/>
              <a:gd name="connsiteY110" fmla="*/ 205794 h 1143642"/>
              <a:gd name="connsiteX111" fmla="*/ 6229716 w 12192000"/>
              <a:gd name="connsiteY111" fmla="*/ 217714 h 1143642"/>
              <a:gd name="connsiteX112" fmla="*/ 6331381 w 12192000"/>
              <a:gd name="connsiteY112" fmla="*/ 216787 h 1143642"/>
              <a:gd name="connsiteX113" fmla="*/ 6369749 w 12192000"/>
              <a:gd name="connsiteY113" fmla="*/ 203774 h 1143642"/>
              <a:gd name="connsiteX114" fmla="*/ 6423498 w 12192000"/>
              <a:gd name="connsiteY114" fmla="*/ 194114 h 1143642"/>
              <a:gd name="connsiteX115" fmla="*/ 6518161 w 12192000"/>
              <a:gd name="connsiteY115" fmla="*/ 167266 h 1143642"/>
              <a:gd name="connsiteX116" fmla="*/ 6645685 w 12192000"/>
              <a:gd name="connsiteY116" fmla="*/ 148236 h 1143642"/>
              <a:gd name="connsiteX117" fmla="*/ 6739636 w 12192000"/>
              <a:gd name="connsiteY117" fmla="*/ 188432 h 1143642"/>
              <a:gd name="connsiteX118" fmla="*/ 6747672 w 12192000"/>
              <a:gd name="connsiteY118" fmla="*/ 178816 h 1143642"/>
              <a:gd name="connsiteX119" fmla="*/ 6811991 w 12192000"/>
              <a:gd name="connsiteY119" fmla="*/ 180194 h 1143642"/>
              <a:gd name="connsiteX120" fmla="*/ 7038226 w 12192000"/>
              <a:gd name="connsiteY120" fmla="*/ 250208 h 1143642"/>
              <a:gd name="connsiteX121" fmla="*/ 7163894 w 12192000"/>
              <a:gd name="connsiteY121" fmla="*/ 251101 h 1143642"/>
              <a:gd name="connsiteX122" fmla="*/ 7208349 w 12192000"/>
              <a:gd name="connsiteY122" fmla="*/ 240906 h 1143642"/>
              <a:gd name="connsiteX123" fmla="*/ 7282840 w 12192000"/>
              <a:gd name="connsiteY123" fmla="*/ 224479 h 1143642"/>
              <a:gd name="connsiteX124" fmla="*/ 7338153 w 12192000"/>
              <a:gd name="connsiteY124" fmla="*/ 186316 h 1143642"/>
              <a:gd name="connsiteX125" fmla="*/ 7400583 w 12192000"/>
              <a:gd name="connsiteY125" fmla="*/ 182838 h 1143642"/>
              <a:gd name="connsiteX126" fmla="*/ 7415556 w 12192000"/>
              <a:gd name="connsiteY126" fmla="*/ 215507 h 1143642"/>
              <a:gd name="connsiteX127" fmla="*/ 7482186 w 12192000"/>
              <a:gd name="connsiteY127" fmla="*/ 200921 h 1143642"/>
              <a:gd name="connsiteX128" fmla="*/ 7583207 w 12192000"/>
              <a:gd name="connsiteY128" fmla="*/ 175123 h 1143642"/>
              <a:gd name="connsiteX129" fmla="*/ 7641594 w 12192000"/>
              <a:gd name="connsiteY129" fmla="*/ 168889 h 1143642"/>
              <a:gd name="connsiteX130" fmla="*/ 7800943 w 12192000"/>
              <a:gd name="connsiteY130" fmla="*/ 142471 h 1143642"/>
              <a:gd name="connsiteX131" fmla="*/ 7960450 w 12192000"/>
              <a:gd name="connsiteY131" fmla="*/ 108854 h 1143642"/>
              <a:gd name="connsiteX132" fmla="*/ 8054361 w 12192000"/>
              <a:gd name="connsiteY132" fmla="*/ 48546 h 1143642"/>
              <a:gd name="connsiteX133" fmla="*/ 8185539 w 12192000"/>
              <a:gd name="connsiteY133" fmla="*/ 25276 h 1143642"/>
              <a:gd name="connsiteX134" fmla="*/ 8207409 w 12192000"/>
              <a:gd name="connsiteY134" fmla="*/ 15463 h 1143642"/>
              <a:gd name="connsiteX135" fmla="*/ 8238081 w 12192000"/>
              <a:gd name="connsiteY135" fmla="*/ 20596 h 1143642"/>
              <a:gd name="connsiteX136" fmla="*/ 8361058 w 12192000"/>
              <a:gd name="connsiteY136" fmla="*/ 43039 h 1143642"/>
              <a:gd name="connsiteX137" fmla="*/ 8458208 w 12192000"/>
              <a:gd name="connsiteY137" fmla="*/ 77444 h 1143642"/>
              <a:gd name="connsiteX138" fmla="*/ 8577671 w 12192000"/>
              <a:gd name="connsiteY138" fmla="*/ 50092 h 1143642"/>
              <a:gd name="connsiteX139" fmla="*/ 8651048 w 12192000"/>
              <a:gd name="connsiteY139" fmla="*/ 56881 h 1143642"/>
              <a:gd name="connsiteX140" fmla="*/ 8772056 w 12192000"/>
              <a:gd name="connsiteY140" fmla="*/ 103814 h 1143642"/>
              <a:gd name="connsiteX141" fmla="*/ 8929686 w 12192000"/>
              <a:gd name="connsiteY141" fmla="*/ 86439 h 1143642"/>
              <a:gd name="connsiteX142" fmla="*/ 8960935 w 12192000"/>
              <a:gd name="connsiteY142" fmla="*/ 35409 h 1143642"/>
              <a:gd name="connsiteX143" fmla="*/ 8986897 w 12192000"/>
              <a:gd name="connsiteY143" fmla="*/ 540 h 1143642"/>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70290 w 12192000"/>
              <a:gd name="connsiteY35" fmla="*/ 992732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698214 w 12192000"/>
              <a:gd name="connsiteY46" fmla="*/ 664592 h 1143642"/>
              <a:gd name="connsiteX47" fmla="*/ 1897512 w 12192000"/>
              <a:gd name="connsiteY47" fmla="*/ 630721 h 1143642"/>
              <a:gd name="connsiteX48" fmla="*/ 2083724 w 12192000"/>
              <a:gd name="connsiteY48" fmla="*/ 689294 h 1143642"/>
              <a:gd name="connsiteX49" fmla="*/ 2191530 w 12192000"/>
              <a:gd name="connsiteY49" fmla="*/ 668652 h 1143642"/>
              <a:gd name="connsiteX50" fmla="*/ 2220427 w 12192000"/>
              <a:gd name="connsiteY50" fmla="*/ 618372 h 1143642"/>
              <a:gd name="connsiteX51" fmla="*/ 2495283 w 12192000"/>
              <a:gd name="connsiteY51" fmla="*/ 610656 h 1143642"/>
              <a:gd name="connsiteX52" fmla="*/ 2562174 w 12192000"/>
              <a:gd name="connsiteY52" fmla="*/ 588188 h 1143642"/>
              <a:gd name="connsiteX53" fmla="*/ 2627821 w 12192000"/>
              <a:gd name="connsiteY53" fmla="*/ 610266 h 1143642"/>
              <a:gd name="connsiteX54" fmla="*/ 2730710 w 12192000"/>
              <a:gd name="connsiteY54" fmla="*/ 551357 h 1143642"/>
              <a:gd name="connsiteX55" fmla="*/ 2884932 w 12192000"/>
              <a:gd name="connsiteY55" fmla="*/ 545073 h 1143642"/>
              <a:gd name="connsiteX56" fmla="*/ 2976019 w 12192000"/>
              <a:gd name="connsiteY56" fmla="*/ 533341 h 1143642"/>
              <a:gd name="connsiteX57" fmla="*/ 3008759 w 12192000"/>
              <a:gd name="connsiteY57" fmla="*/ 516361 h 1143642"/>
              <a:gd name="connsiteX58" fmla="*/ 3055731 w 12192000"/>
              <a:gd name="connsiteY58" fmla="*/ 501067 h 1143642"/>
              <a:gd name="connsiteX59" fmla="*/ 3137188 w 12192000"/>
              <a:gd name="connsiteY59" fmla="*/ 464384 h 1143642"/>
              <a:gd name="connsiteX60" fmla="*/ 3249134 w 12192000"/>
              <a:gd name="connsiteY60" fmla="*/ 431955 h 1143642"/>
              <a:gd name="connsiteX61" fmla="*/ 3338608 w 12192000"/>
              <a:gd name="connsiteY61" fmla="*/ 461813 h 1143642"/>
              <a:gd name="connsiteX62" fmla="*/ 3344574 w 12192000"/>
              <a:gd name="connsiteY62" fmla="*/ 451425 h 1143642"/>
              <a:gd name="connsiteX63" fmla="*/ 3402455 w 12192000"/>
              <a:gd name="connsiteY63" fmla="*/ 445950 h 1143642"/>
              <a:gd name="connsiteX64" fmla="*/ 3614450 w 12192000"/>
              <a:gd name="connsiteY64" fmla="*/ 491297 h 1143642"/>
              <a:gd name="connsiteX65" fmla="*/ 3727304 w 12192000"/>
              <a:gd name="connsiteY65" fmla="*/ 478817 h 1143642"/>
              <a:gd name="connsiteX66" fmla="*/ 3765869 w 12192000"/>
              <a:gd name="connsiteY66" fmla="*/ 463983 h 1143642"/>
              <a:gd name="connsiteX67" fmla="*/ 3830576 w 12192000"/>
              <a:gd name="connsiteY67" fmla="*/ 439775 h 1143642"/>
              <a:gd name="connsiteX68" fmla="*/ 3875271 w 12192000"/>
              <a:gd name="connsiteY68" fmla="*/ 396060 h 1143642"/>
              <a:gd name="connsiteX69" fmla="*/ 3930828 w 12192000"/>
              <a:gd name="connsiteY69" fmla="*/ 385973 h 1143642"/>
              <a:gd name="connsiteX70" fmla="*/ 3948478 w 12192000"/>
              <a:gd name="connsiteY70" fmla="*/ 416766 h 1143642"/>
              <a:gd name="connsiteX71" fmla="*/ 4006369 w 12192000"/>
              <a:gd name="connsiteY71" fmla="*/ 395221 h 1143642"/>
              <a:gd name="connsiteX72" fmla="*/ 4093666 w 12192000"/>
              <a:gd name="connsiteY72" fmla="*/ 358900 h 1143642"/>
              <a:gd name="connsiteX73" fmla="*/ 4145241 w 12192000"/>
              <a:gd name="connsiteY73" fmla="*/ 346511 h 1143642"/>
              <a:gd name="connsiteX74" fmla="*/ 4284785 w 12192000"/>
              <a:gd name="connsiteY74" fmla="*/ 303374 h 1143642"/>
              <a:gd name="connsiteX75" fmla="*/ 4423539 w 12192000"/>
              <a:gd name="connsiteY75" fmla="*/ 253085 h 1143642"/>
              <a:gd name="connsiteX76" fmla="*/ 4485482 w 12192000"/>
              <a:gd name="connsiteY76" fmla="*/ 188757 h 1143642"/>
              <a:gd name="connsiteX77" fmla="*/ 4493407 w 12192000"/>
              <a:gd name="connsiteY77" fmla="*/ 185784 h 1143642"/>
              <a:gd name="connsiteX78" fmla="*/ 4515391 w 12192000"/>
              <a:gd name="connsiteY78" fmla="*/ 187801 h 1143642"/>
              <a:gd name="connsiteX79" fmla="*/ 4523713 w 12192000"/>
              <a:gd name="connsiteY79" fmla="*/ 190231 h 1143642"/>
              <a:gd name="connsiteX80" fmla="*/ 4535774 w 12192000"/>
              <a:gd name="connsiteY80" fmla="*/ 190230 h 1143642"/>
              <a:gd name="connsiteX81" fmla="*/ 4536053 w 12192000"/>
              <a:gd name="connsiteY81" fmla="*/ 189698 h 1143642"/>
              <a:gd name="connsiteX82" fmla="*/ 4547385 w 12192000"/>
              <a:gd name="connsiteY82" fmla="*/ 190738 h 1143642"/>
              <a:gd name="connsiteX83" fmla="*/ 4603054 w 12192000"/>
              <a:gd name="connsiteY83" fmla="*/ 202552 h 1143642"/>
              <a:gd name="connsiteX84" fmla="*/ 4674354 w 12192000"/>
              <a:gd name="connsiteY84" fmla="*/ 152098 h 1143642"/>
              <a:gd name="connsiteX85" fmla="*/ 4704259 w 12192000"/>
              <a:gd name="connsiteY85" fmla="*/ 143416 h 1143642"/>
              <a:gd name="connsiteX86" fmla="*/ 4720133 w 12192000"/>
              <a:gd name="connsiteY86" fmla="*/ 135938 h 1143642"/>
              <a:gd name="connsiteX87" fmla="*/ 4721058 w 12192000"/>
              <a:gd name="connsiteY87" fmla="*/ 133637 h 1143642"/>
              <a:gd name="connsiteX88" fmla="*/ 4774434 w 12192000"/>
              <a:gd name="connsiteY88" fmla="*/ 145230 h 1143642"/>
              <a:gd name="connsiteX89" fmla="*/ 4781376 w 12192000"/>
              <a:gd name="connsiteY89" fmla="*/ 142489 h 1143642"/>
              <a:gd name="connsiteX90" fmla="*/ 4816353 w 12192000"/>
              <a:gd name="connsiteY90" fmla="*/ 155524 h 1143642"/>
              <a:gd name="connsiteX91" fmla="*/ 4834325 w 12192000"/>
              <a:gd name="connsiteY91" fmla="*/ 159336 h 1143642"/>
              <a:gd name="connsiteX92" fmla="*/ 4839606 w 12192000"/>
              <a:gd name="connsiteY92" fmla="*/ 166440 h 1143642"/>
              <a:gd name="connsiteX93" fmla="*/ 4866030 w 12192000"/>
              <a:gd name="connsiteY93" fmla="*/ 169008 h 1143642"/>
              <a:gd name="connsiteX94" fmla="*/ 4868987 w 12192000"/>
              <a:gd name="connsiteY94" fmla="*/ 167030 h 1143642"/>
              <a:gd name="connsiteX95" fmla="*/ 4891068 w 12192000"/>
              <a:gd name="connsiteY95" fmla="*/ 177604 h 1143642"/>
              <a:gd name="connsiteX96" fmla="*/ 4909920 w 12192000"/>
              <a:gd name="connsiteY96" fmla="*/ 196686 h 1143642"/>
              <a:gd name="connsiteX97" fmla="*/ 5133538 w 12192000"/>
              <a:gd name="connsiteY97" fmla="*/ 186509 h 1143642"/>
              <a:gd name="connsiteX98" fmla="*/ 5329579 w 12192000"/>
              <a:gd name="connsiteY98" fmla="*/ 266625 h 1143642"/>
              <a:gd name="connsiteX99" fmla="*/ 5450871 w 12192000"/>
              <a:gd name="connsiteY99" fmla="*/ 258816 h 1143642"/>
              <a:gd name="connsiteX100" fmla="*/ 5489781 w 12192000"/>
              <a:gd name="connsiteY100" fmla="*/ 212272 h 1143642"/>
              <a:gd name="connsiteX101" fmla="*/ 5792606 w 12192000"/>
              <a:gd name="connsiteY101" fmla="*/ 236975 h 1143642"/>
              <a:gd name="connsiteX102" fmla="*/ 5869247 w 12192000"/>
              <a:gd name="connsiteY102" fmla="*/ 222532 h 1143642"/>
              <a:gd name="connsiteX103" fmla="*/ 5938156 w 12192000"/>
              <a:gd name="connsiteY103" fmla="*/ 252196 h 1143642"/>
              <a:gd name="connsiteX104" fmla="*/ 5965800 w 12192000"/>
              <a:gd name="connsiteY104" fmla="*/ 237087 h 1143642"/>
              <a:gd name="connsiteX105" fmla="*/ 5970550 w 12192000"/>
              <a:gd name="connsiteY105" fmla="*/ 234017 h 1143642"/>
              <a:gd name="connsiteX106" fmla="*/ 5989910 w 12192000"/>
              <a:gd name="connsiteY106" fmla="*/ 231846 h 1143642"/>
              <a:gd name="connsiteX107" fmla="*/ 5994937 w 12192000"/>
              <a:gd name="connsiteY107" fmla="*/ 218588 h 1143642"/>
              <a:gd name="connsiteX108" fmla="*/ 6023765 w 12192000"/>
              <a:gd name="connsiteY108" fmla="*/ 206260 h 1143642"/>
              <a:gd name="connsiteX109" fmla="*/ 6059520 w 12192000"/>
              <a:gd name="connsiteY109" fmla="*/ 205794 h 1143642"/>
              <a:gd name="connsiteX110" fmla="*/ 6229716 w 12192000"/>
              <a:gd name="connsiteY110" fmla="*/ 217714 h 1143642"/>
              <a:gd name="connsiteX111" fmla="*/ 6331381 w 12192000"/>
              <a:gd name="connsiteY111" fmla="*/ 216787 h 1143642"/>
              <a:gd name="connsiteX112" fmla="*/ 6369749 w 12192000"/>
              <a:gd name="connsiteY112" fmla="*/ 203774 h 1143642"/>
              <a:gd name="connsiteX113" fmla="*/ 6423498 w 12192000"/>
              <a:gd name="connsiteY113" fmla="*/ 194114 h 1143642"/>
              <a:gd name="connsiteX114" fmla="*/ 6518161 w 12192000"/>
              <a:gd name="connsiteY114" fmla="*/ 167266 h 1143642"/>
              <a:gd name="connsiteX115" fmla="*/ 6645685 w 12192000"/>
              <a:gd name="connsiteY115" fmla="*/ 148236 h 1143642"/>
              <a:gd name="connsiteX116" fmla="*/ 6739636 w 12192000"/>
              <a:gd name="connsiteY116" fmla="*/ 188432 h 1143642"/>
              <a:gd name="connsiteX117" fmla="*/ 6747672 w 12192000"/>
              <a:gd name="connsiteY117" fmla="*/ 178816 h 1143642"/>
              <a:gd name="connsiteX118" fmla="*/ 6811991 w 12192000"/>
              <a:gd name="connsiteY118" fmla="*/ 180194 h 1143642"/>
              <a:gd name="connsiteX119" fmla="*/ 7038226 w 12192000"/>
              <a:gd name="connsiteY119" fmla="*/ 250208 h 1143642"/>
              <a:gd name="connsiteX120" fmla="*/ 7163894 w 12192000"/>
              <a:gd name="connsiteY120" fmla="*/ 251101 h 1143642"/>
              <a:gd name="connsiteX121" fmla="*/ 7208349 w 12192000"/>
              <a:gd name="connsiteY121" fmla="*/ 240906 h 1143642"/>
              <a:gd name="connsiteX122" fmla="*/ 7282840 w 12192000"/>
              <a:gd name="connsiteY122" fmla="*/ 224479 h 1143642"/>
              <a:gd name="connsiteX123" fmla="*/ 7338153 w 12192000"/>
              <a:gd name="connsiteY123" fmla="*/ 186316 h 1143642"/>
              <a:gd name="connsiteX124" fmla="*/ 7400583 w 12192000"/>
              <a:gd name="connsiteY124" fmla="*/ 182838 h 1143642"/>
              <a:gd name="connsiteX125" fmla="*/ 7415556 w 12192000"/>
              <a:gd name="connsiteY125" fmla="*/ 215507 h 1143642"/>
              <a:gd name="connsiteX126" fmla="*/ 7482186 w 12192000"/>
              <a:gd name="connsiteY126" fmla="*/ 200921 h 1143642"/>
              <a:gd name="connsiteX127" fmla="*/ 7583207 w 12192000"/>
              <a:gd name="connsiteY127" fmla="*/ 175123 h 1143642"/>
              <a:gd name="connsiteX128" fmla="*/ 7641594 w 12192000"/>
              <a:gd name="connsiteY128" fmla="*/ 168889 h 1143642"/>
              <a:gd name="connsiteX129" fmla="*/ 7800943 w 12192000"/>
              <a:gd name="connsiteY129" fmla="*/ 142471 h 1143642"/>
              <a:gd name="connsiteX130" fmla="*/ 7960450 w 12192000"/>
              <a:gd name="connsiteY130" fmla="*/ 108854 h 1143642"/>
              <a:gd name="connsiteX131" fmla="*/ 8054361 w 12192000"/>
              <a:gd name="connsiteY131" fmla="*/ 48546 h 1143642"/>
              <a:gd name="connsiteX132" fmla="*/ 8185539 w 12192000"/>
              <a:gd name="connsiteY132" fmla="*/ 25276 h 1143642"/>
              <a:gd name="connsiteX133" fmla="*/ 8207409 w 12192000"/>
              <a:gd name="connsiteY133" fmla="*/ 15463 h 1143642"/>
              <a:gd name="connsiteX134" fmla="*/ 8238081 w 12192000"/>
              <a:gd name="connsiteY134" fmla="*/ 20596 h 1143642"/>
              <a:gd name="connsiteX135" fmla="*/ 8361058 w 12192000"/>
              <a:gd name="connsiteY135" fmla="*/ 43039 h 1143642"/>
              <a:gd name="connsiteX136" fmla="*/ 8458208 w 12192000"/>
              <a:gd name="connsiteY136" fmla="*/ 77444 h 1143642"/>
              <a:gd name="connsiteX137" fmla="*/ 8577671 w 12192000"/>
              <a:gd name="connsiteY137" fmla="*/ 50092 h 1143642"/>
              <a:gd name="connsiteX138" fmla="*/ 8651048 w 12192000"/>
              <a:gd name="connsiteY138" fmla="*/ 56881 h 1143642"/>
              <a:gd name="connsiteX139" fmla="*/ 8772056 w 12192000"/>
              <a:gd name="connsiteY139" fmla="*/ 103814 h 1143642"/>
              <a:gd name="connsiteX140" fmla="*/ 8929686 w 12192000"/>
              <a:gd name="connsiteY140" fmla="*/ 86439 h 1143642"/>
              <a:gd name="connsiteX141" fmla="*/ 8960935 w 12192000"/>
              <a:gd name="connsiteY141" fmla="*/ 35409 h 1143642"/>
              <a:gd name="connsiteX142" fmla="*/ 8986897 w 12192000"/>
              <a:gd name="connsiteY142" fmla="*/ 540 h 1143642"/>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70290 w 12192000"/>
              <a:gd name="connsiteY35" fmla="*/ 992732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698214 w 12192000"/>
              <a:gd name="connsiteY46" fmla="*/ 664592 h 1143642"/>
              <a:gd name="connsiteX47" fmla="*/ 1897512 w 12192000"/>
              <a:gd name="connsiteY47" fmla="*/ 630721 h 1143642"/>
              <a:gd name="connsiteX48" fmla="*/ 2083724 w 12192000"/>
              <a:gd name="connsiteY48" fmla="*/ 689294 h 1143642"/>
              <a:gd name="connsiteX49" fmla="*/ 2191530 w 12192000"/>
              <a:gd name="connsiteY49" fmla="*/ 668652 h 1143642"/>
              <a:gd name="connsiteX50" fmla="*/ 2220427 w 12192000"/>
              <a:gd name="connsiteY50" fmla="*/ 618372 h 1143642"/>
              <a:gd name="connsiteX51" fmla="*/ 2495283 w 12192000"/>
              <a:gd name="connsiteY51" fmla="*/ 610656 h 1143642"/>
              <a:gd name="connsiteX52" fmla="*/ 2562174 w 12192000"/>
              <a:gd name="connsiteY52" fmla="*/ 588188 h 1143642"/>
              <a:gd name="connsiteX53" fmla="*/ 2627821 w 12192000"/>
              <a:gd name="connsiteY53" fmla="*/ 610266 h 1143642"/>
              <a:gd name="connsiteX54" fmla="*/ 2730710 w 12192000"/>
              <a:gd name="connsiteY54" fmla="*/ 551357 h 1143642"/>
              <a:gd name="connsiteX55" fmla="*/ 2884932 w 12192000"/>
              <a:gd name="connsiteY55" fmla="*/ 545073 h 1143642"/>
              <a:gd name="connsiteX56" fmla="*/ 2976019 w 12192000"/>
              <a:gd name="connsiteY56" fmla="*/ 533341 h 1143642"/>
              <a:gd name="connsiteX57" fmla="*/ 3008759 w 12192000"/>
              <a:gd name="connsiteY57" fmla="*/ 516361 h 1143642"/>
              <a:gd name="connsiteX58" fmla="*/ 3055731 w 12192000"/>
              <a:gd name="connsiteY58" fmla="*/ 501067 h 1143642"/>
              <a:gd name="connsiteX59" fmla="*/ 3137188 w 12192000"/>
              <a:gd name="connsiteY59" fmla="*/ 464384 h 1143642"/>
              <a:gd name="connsiteX60" fmla="*/ 3249134 w 12192000"/>
              <a:gd name="connsiteY60" fmla="*/ 431955 h 1143642"/>
              <a:gd name="connsiteX61" fmla="*/ 3338608 w 12192000"/>
              <a:gd name="connsiteY61" fmla="*/ 461813 h 1143642"/>
              <a:gd name="connsiteX62" fmla="*/ 3344574 w 12192000"/>
              <a:gd name="connsiteY62" fmla="*/ 451425 h 1143642"/>
              <a:gd name="connsiteX63" fmla="*/ 3402455 w 12192000"/>
              <a:gd name="connsiteY63" fmla="*/ 445950 h 1143642"/>
              <a:gd name="connsiteX64" fmla="*/ 3614450 w 12192000"/>
              <a:gd name="connsiteY64" fmla="*/ 491297 h 1143642"/>
              <a:gd name="connsiteX65" fmla="*/ 3727304 w 12192000"/>
              <a:gd name="connsiteY65" fmla="*/ 478817 h 1143642"/>
              <a:gd name="connsiteX66" fmla="*/ 3765869 w 12192000"/>
              <a:gd name="connsiteY66" fmla="*/ 463983 h 1143642"/>
              <a:gd name="connsiteX67" fmla="*/ 3830576 w 12192000"/>
              <a:gd name="connsiteY67" fmla="*/ 439775 h 1143642"/>
              <a:gd name="connsiteX68" fmla="*/ 3875271 w 12192000"/>
              <a:gd name="connsiteY68" fmla="*/ 396060 h 1143642"/>
              <a:gd name="connsiteX69" fmla="*/ 3930828 w 12192000"/>
              <a:gd name="connsiteY69" fmla="*/ 385973 h 1143642"/>
              <a:gd name="connsiteX70" fmla="*/ 3948478 w 12192000"/>
              <a:gd name="connsiteY70" fmla="*/ 416766 h 1143642"/>
              <a:gd name="connsiteX71" fmla="*/ 4006369 w 12192000"/>
              <a:gd name="connsiteY71" fmla="*/ 395221 h 1143642"/>
              <a:gd name="connsiteX72" fmla="*/ 4093666 w 12192000"/>
              <a:gd name="connsiteY72" fmla="*/ 358900 h 1143642"/>
              <a:gd name="connsiteX73" fmla="*/ 4145241 w 12192000"/>
              <a:gd name="connsiteY73" fmla="*/ 346511 h 1143642"/>
              <a:gd name="connsiteX74" fmla="*/ 4284785 w 12192000"/>
              <a:gd name="connsiteY74" fmla="*/ 303374 h 1143642"/>
              <a:gd name="connsiteX75" fmla="*/ 4423539 w 12192000"/>
              <a:gd name="connsiteY75" fmla="*/ 253085 h 1143642"/>
              <a:gd name="connsiteX76" fmla="*/ 4485482 w 12192000"/>
              <a:gd name="connsiteY76" fmla="*/ 188757 h 1143642"/>
              <a:gd name="connsiteX77" fmla="*/ 4493407 w 12192000"/>
              <a:gd name="connsiteY77" fmla="*/ 185784 h 1143642"/>
              <a:gd name="connsiteX78" fmla="*/ 4515391 w 12192000"/>
              <a:gd name="connsiteY78" fmla="*/ 187801 h 1143642"/>
              <a:gd name="connsiteX79" fmla="*/ 4523713 w 12192000"/>
              <a:gd name="connsiteY79" fmla="*/ 190231 h 1143642"/>
              <a:gd name="connsiteX80" fmla="*/ 4535774 w 12192000"/>
              <a:gd name="connsiteY80" fmla="*/ 190230 h 1143642"/>
              <a:gd name="connsiteX81" fmla="*/ 4536053 w 12192000"/>
              <a:gd name="connsiteY81" fmla="*/ 189698 h 1143642"/>
              <a:gd name="connsiteX82" fmla="*/ 4547385 w 12192000"/>
              <a:gd name="connsiteY82" fmla="*/ 190738 h 1143642"/>
              <a:gd name="connsiteX83" fmla="*/ 4603054 w 12192000"/>
              <a:gd name="connsiteY83" fmla="*/ 202552 h 1143642"/>
              <a:gd name="connsiteX84" fmla="*/ 4674354 w 12192000"/>
              <a:gd name="connsiteY84" fmla="*/ 152098 h 1143642"/>
              <a:gd name="connsiteX85" fmla="*/ 4704259 w 12192000"/>
              <a:gd name="connsiteY85" fmla="*/ 143416 h 1143642"/>
              <a:gd name="connsiteX86" fmla="*/ 4720133 w 12192000"/>
              <a:gd name="connsiteY86" fmla="*/ 135938 h 1143642"/>
              <a:gd name="connsiteX87" fmla="*/ 4721058 w 12192000"/>
              <a:gd name="connsiteY87" fmla="*/ 133637 h 1143642"/>
              <a:gd name="connsiteX88" fmla="*/ 4774434 w 12192000"/>
              <a:gd name="connsiteY88" fmla="*/ 145230 h 1143642"/>
              <a:gd name="connsiteX89" fmla="*/ 4781376 w 12192000"/>
              <a:gd name="connsiteY89" fmla="*/ 142489 h 1143642"/>
              <a:gd name="connsiteX90" fmla="*/ 4816353 w 12192000"/>
              <a:gd name="connsiteY90" fmla="*/ 155524 h 1143642"/>
              <a:gd name="connsiteX91" fmla="*/ 4834325 w 12192000"/>
              <a:gd name="connsiteY91" fmla="*/ 159336 h 1143642"/>
              <a:gd name="connsiteX92" fmla="*/ 4839606 w 12192000"/>
              <a:gd name="connsiteY92" fmla="*/ 166440 h 1143642"/>
              <a:gd name="connsiteX93" fmla="*/ 4866030 w 12192000"/>
              <a:gd name="connsiteY93" fmla="*/ 169008 h 1143642"/>
              <a:gd name="connsiteX94" fmla="*/ 4868987 w 12192000"/>
              <a:gd name="connsiteY94" fmla="*/ 167030 h 1143642"/>
              <a:gd name="connsiteX95" fmla="*/ 4891068 w 12192000"/>
              <a:gd name="connsiteY95" fmla="*/ 177604 h 1143642"/>
              <a:gd name="connsiteX96" fmla="*/ 4909920 w 12192000"/>
              <a:gd name="connsiteY96" fmla="*/ 196686 h 1143642"/>
              <a:gd name="connsiteX97" fmla="*/ 5133538 w 12192000"/>
              <a:gd name="connsiteY97" fmla="*/ 186509 h 1143642"/>
              <a:gd name="connsiteX98" fmla="*/ 5450871 w 12192000"/>
              <a:gd name="connsiteY98" fmla="*/ 258816 h 1143642"/>
              <a:gd name="connsiteX99" fmla="*/ 5489781 w 12192000"/>
              <a:gd name="connsiteY99" fmla="*/ 212272 h 1143642"/>
              <a:gd name="connsiteX100" fmla="*/ 5792606 w 12192000"/>
              <a:gd name="connsiteY100" fmla="*/ 236975 h 1143642"/>
              <a:gd name="connsiteX101" fmla="*/ 5869247 w 12192000"/>
              <a:gd name="connsiteY101" fmla="*/ 222532 h 1143642"/>
              <a:gd name="connsiteX102" fmla="*/ 5938156 w 12192000"/>
              <a:gd name="connsiteY102" fmla="*/ 252196 h 1143642"/>
              <a:gd name="connsiteX103" fmla="*/ 5965800 w 12192000"/>
              <a:gd name="connsiteY103" fmla="*/ 237087 h 1143642"/>
              <a:gd name="connsiteX104" fmla="*/ 5970550 w 12192000"/>
              <a:gd name="connsiteY104" fmla="*/ 234017 h 1143642"/>
              <a:gd name="connsiteX105" fmla="*/ 5989910 w 12192000"/>
              <a:gd name="connsiteY105" fmla="*/ 231846 h 1143642"/>
              <a:gd name="connsiteX106" fmla="*/ 5994937 w 12192000"/>
              <a:gd name="connsiteY106" fmla="*/ 218588 h 1143642"/>
              <a:gd name="connsiteX107" fmla="*/ 6023765 w 12192000"/>
              <a:gd name="connsiteY107" fmla="*/ 206260 h 1143642"/>
              <a:gd name="connsiteX108" fmla="*/ 6059520 w 12192000"/>
              <a:gd name="connsiteY108" fmla="*/ 205794 h 1143642"/>
              <a:gd name="connsiteX109" fmla="*/ 6229716 w 12192000"/>
              <a:gd name="connsiteY109" fmla="*/ 217714 h 1143642"/>
              <a:gd name="connsiteX110" fmla="*/ 6331381 w 12192000"/>
              <a:gd name="connsiteY110" fmla="*/ 216787 h 1143642"/>
              <a:gd name="connsiteX111" fmla="*/ 6369749 w 12192000"/>
              <a:gd name="connsiteY111" fmla="*/ 203774 h 1143642"/>
              <a:gd name="connsiteX112" fmla="*/ 6423498 w 12192000"/>
              <a:gd name="connsiteY112" fmla="*/ 194114 h 1143642"/>
              <a:gd name="connsiteX113" fmla="*/ 6518161 w 12192000"/>
              <a:gd name="connsiteY113" fmla="*/ 167266 h 1143642"/>
              <a:gd name="connsiteX114" fmla="*/ 6645685 w 12192000"/>
              <a:gd name="connsiteY114" fmla="*/ 148236 h 1143642"/>
              <a:gd name="connsiteX115" fmla="*/ 6739636 w 12192000"/>
              <a:gd name="connsiteY115" fmla="*/ 188432 h 1143642"/>
              <a:gd name="connsiteX116" fmla="*/ 6747672 w 12192000"/>
              <a:gd name="connsiteY116" fmla="*/ 178816 h 1143642"/>
              <a:gd name="connsiteX117" fmla="*/ 6811991 w 12192000"/>
              <a:gd name="connsiteY117" fmla="*/ 180194 h 1143642"/>
              <a:gd name="connsiteX118" fmla="*/ 7038226 w 12192000"/>
              <a:gd name="connsiteY118" fmla="*/ 250208 h 1143642"/>
              <a:gd name="connsiteX119" fmla="*/ 7163894 w 12192000"/>
              <a:gd name="connsiteY119" fmla="*/ 251101 h 1143642"/>
              <a:gd name="connsiteX120" fmla="*/ 7208349 w 12192000"/>
              <a:gd name="connsiteY120" fmla="*/ 240906 h 1143642"/>
              <a:gd name="connsiteX121" fmla="*/ 7282840 w 12192000"/>
              <a:gd name="connsiteY121" fmla="*/ 224479 h 1143642"/>
              <a:gd name="connsiteX122" fmla="*/ 7338153 w 12192000"/>
              <a:gd name="connsiteY122" fmla="*/ 186316 h 1143642"/>
              <a:gd name="connsiteX123" fmla="*/ 7400583 w 12192000"/>
              <a:gd name="connsiteY123" fmla="*/ 182838 h 1143642"/>
              <a:gd name="connsiteX124" fmla="*/ 7415556 w 12192000"/>
              <a:gd name="connsiteY124" fmla="*/ 215507 h 1143642"/>
              <a:gd name="connsiteX125" fmla="*/ 7482186 w 12192000"/>
              <a:gd name="connsiteY125" fmla="*/ 200921 h 1143642"/>
              <a:gd name="connsiteX126" fmla="*/ 7583207 w 12192000"/>
              <a:gd name="connsiteY126" fmla="*/ 175123 h 1143642"/>
              <a:gd name="connsiteX127" fmla="*/ 7641594 w 12192000"/>
              <a:gd name="connsiteY127" fmla="*/ 168889 h 1143642"/>
              <a:gd name="connsiteX128" fmla="*/ 7800943 w 12192000"/>
              <a:gd name="connsiteY128" fmla="*/ 142471 h 1143642"/>
              <a:gd name="connsiteX129" fmla="*/ 7960450 w 12192000"/>
              <a:gd name="connsiteY129" fmla="*/ 108854 h 1143642"/>
              <a:gd name="connsiteX130" fmla="*/ 8054361 w 12192000"/>
              <a:gd name="connsiteY130" fmla="*/ 48546 h 1143642"/>
              <a:gd name="connsiteX131" fmla="*/ 8185539 w 12192000"/>
              <a:gd name="connsiteY131" fmla="*/ 25276 h 1143642"/>
              <a:gd name="connsiteX132" fmla="*/ 8207409 w 12192000"/>
              <a:gd name="connsiteY132" fmla="*/ 15463 h 1143642"/>
              <a:gd name="connsiteX133" fmla="*/ 8238081 w 12192000"/>
              <a:gd name="connsiteY133" fmla="*/ 20596 h 1143642"/>
              <a:gd name="connsiteX134" fmla="*/ 8361058 w 12192000"/>
              <a:gd name="connsiteY134" fmla="*/ 43039 h 1143642"/>
              <a:gd name="connsiteX135" fmla="*/ 8458208 w 12192000"/>
              <a:gd name="connsiteY135" fmla="*/ 77444 h 1143642"/>
              <a:gd name="connsiteX136" fmla="*/ 8577671 w 12192000"/>
              <a:gd name="connsiteY136" fmla="*/ 50092 h 1143642"/>
              <a:gd name="connsiteX137" fmla="*/ 8651048 w 12192000"/>
              <a:gd name="connsiteY137" fmla="*/ 56881 h 1143642"/>
              <a:gd name="connsiteX138" fmla="*/ 8772056 w 12192000"/>
              <a:gd name="connsiteY138" fmla="*/ 103814 h 1143642"/>
              <a:gd name="connsiteX139" fmla="*/ 8929686 w 12192000"/>
              <a:gd name="connsiteY139" fmla="*/ 86439 h 1143642"/>
              <a:gd name="connsiteX140" fmla="*/ 8960935 w 12192000"/>
              <a:gd name="connsiteY140" fmla="*/ 35409 h 1143642"/>
              <a:gd name="connsiteX141" fmla="*/ 8986897 w 12192000"/>
              <a:gd name="connsiteY141" fmla="*/ 540 h 1143642"/>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64333 w 12192000"/>
              <a:gd name="connsiteY35" fmla="*/ 921248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698214 w 12192000"/>
              <a:gd name="connsiteY46" fmla="*/ 664592 h 1143642"/>
              <a:gd name="connsiteX47" fmla="*/ 1897512 w 12192000"/>
              <a:gd name="connsiteY47" fmla="*/ 630721 h 1143642"/>
              <a:gd name="connsiteX48" fmla="*/ 2083724 w 12192000"/>
              <a:gd name="connsiteY48" fmla="*/ 689294 h 1143642"/>
              <a:gd name="connsiteX49" fmla="*/ 2191530 w 12192000"/>
              <a:gd name="connsiteY49" fmla="*/ 668652 h 1143642"/>
              <a:gd name="connsiteX50" fmla="*/ 2220427 w 12192000"/>
              <a:gd name="connsiteY50" fmla="*/ 618372 h 1143642"/>
              <a:gd name="connsiteX51" fmla="*/ 2495283 w 12192000"/>
              <a:gd name="connsiteY51" fmla="*/ 610656 h 1143642"/>
              <a:gd name="connsiteX52" fmla="*/ 2562174 w 12192000"/>
              <a:gd name="connsiteY52" fmla="*/ 588188 h 1143642"/>
              <a:gd name="connsiteX53" fmla="*/ 2627821 w 12192000"/>
              <a:gd name="connsiteY53" fmla="*/ 610266 h 1143642"/>
              <a:gd name="connsiteX54" fmla="*/ 2730710 w 12192000"/>
              <a:gd name="connsiteY54" fmla="*/ 551357 h 1143642"/>
              <a:gd name="connsiteX55" fmla="*/ 2884932 w 12192000"/>
              <a:gd name="connsiteY55" fmla="*/ 545073 h 1143642"/>
              <a:gd name="connsiteX56" fmla="*/ 2976019 w 12192000"/>
              <a:gd name="connsiteY56" fmla="*/ 533341 h 1143642"/>
              <a:gd name="connsiteX57" fmla="*/ 3008759 w 12192000"/>
              <a:gd name="connsiteY57" fmla="*/ 516361 h 1143642"/>
              <a:gd name="connsiteX58" fmla="*/ 3055731 w 12192000"/>
              <a:gd name="connsiteY58" fmla="*/ 501067 h 1143642"/>
              <a:gd name="connsiteX59" fmla="*/ 3137188 w 12192000"/>
              <a:gd name="connsiteY59" fmla="*/ 464384 h 1143642"/>
              <a:gd name="connsiteX60" fmla="*/ 3249134 w 12192000"/>
              <a:gd name="connsiteY60" fmla="*/ 431955 h 1143642"/>
              <a:gd name="connsiteX61" fmla="*/ 3338608 w 12192000"/>
              <a:gd name="connsiteY61" fmla="*/ 461813 h 1143642"/>
              <a:gd name="connsiteX62" fmla="*/ 3344574 w 12192000"/>
              <a:gd name="connsiteY62" fmla="*/ 451425 h 1143642"/>
              <a:gd name="connsiteX63" fmla="*/ 3402455 w 12192000"/>
              <a:gd name="connsiteY63" fmla="*/ 445950 h 1143642"/>
              <a:gd name="connsiteX64" fmla="*/ 3614450 w 12192000"/>
              <a:gd name="connsiteY64" fmla="*/ 491297 h 1143642"/>
              <a:gd name="connsiteX65" fmla="*/ 3727304 w 12192000"/>
              <a:gd name="connsiteY65" fmla="*/ 478817 h 1143642"/>
              <a:gd name="connsiteX66" fmla="*/ 3765869 w 12192000"/>
              <a:gd name="connsiteY66" fmla="*/ 463983 h 1143642"/>
              <a:gd name="connsiteX67" fmla="*/ 3830576 w 12192000"/>
              <a:gd name="connsiteY67" fmla="*/ 439775 h 1143642"/>
              <a:gd name="connsiteX68" fmla="*/ 3875271 w 12192000"/>
              <a:gd name="connsiteY68" fmla="*/ 396060 h 1143642"/>
              <a:gd name="connsiteX69" fmla="*/ 3930828 w 12192000"/>
              <a:gd name="connsiteY69" fmla="*/ 385973 h 1143642"/>
              <a:gd name="connsiteX70" fmla="*/ 3948478 w 12192000"/>
              <a:gd name="connsiteY70" fmla="*/ 416766 h 1143642"/>
              <a:gd name="connsiteX71" fmla="*/ 4006369 w 12192000"/>
              <a:gd name="connsiteY71" fmla="*/ 395221 h 1143642"/>
              <a:gd name="connsiteX72" fmla="*/ 4093666 w 12192000"/>
              <a:gd name="connsiteY72" fmla="*/ 358900 h 1143642"/>
              <a:gd name="connsiteX73" fmla="*/ 4145241 w 12192000"/>
              <a:gd name="connsiteY73" fmla="*/ 346511 h 1143642"/>
              <a:gd name="connsiteX74" fmla="*/ 4284785 w 12192000"/>
              <a:gd name="connsiteY74" fmla="*/ 303374 h 1143642"/>
              <a:gd name="connsiteX75" fmla="*/ 4423539 w 12192000"/>
              <a:gd name="connsiteY75" fmla="*/ 253085 h 1143642"/>
              <a:gd name="connsiteX76" fmla="*/ 4485482 w 12192000"/>
              <a:gd name="connsiteY76" fmla="*/ 188757 h 1143642"/>
              <a:gd name="connsiteX77" fmla="*/ 4493407 w 12192000"/>
              <a:gd name="connsiteY77" fmla="*/ 185784 h 1143642"/>
              <a:gd name="connsiteX78" fmla="*/ 4515391 w 12192000"/>
              <a:gd name="connsiteY78" fmla="*/ 187801 h 1143642"/>
              <a:gd name="connsiteX79" fmla="*/ 4523713 w 12192000"/>
              <a:gd name="connsiteY79" fmla="*/ 190231 h 1143642"/>
              <a:gd name="connsiteX80" fmla="*/ 4535774 w 12192000"/>
              <a:gd name="connsiteY80" fmla="*/ 190230 h 1143642"/>
              <a:gd name="connsiteX81" fmla="*/ 4536053 w 12192000"/>
              <a:gd name="connsiteY81" fmla="*/ 189698 h 1143642"/>
              <a:gd name="connsiteX82" fmla="*/ 4547385 w 12192000"/>
              <a:gd name="connsiteY82" fmla="*/ 190738 h 1143642"/>
              <a:gd name="connsiteX83" fmla="*/ 4603054 w 12192000"/>
              <a:gd name="connsiteY83" fmla="*/ 202552 h 1143642"/>
              <a:gd name="connsiteX84" fmla="*/ 4674354 w 12192000"/>
              <a:gd name="connsiteY84" fmla="*/ 152098 h 1143642"/>
              <a:gd name="connsiteX85" fmla="*/ 4704259 w 12192000"/>
              <a:gd name="connsiteY85" fmla="*/ 143416 h 1143642"/>
              <a:gd name="connsiteX86" fmla="*/ 4720133 w 12192000"/>
              <a:gd name="connsiteY86" fmla="*/ 135938 h 1143642"/>
              <a:gd name="connsiteX87" fmla="*/ 4721058 w 12192000"/>
              <a:gd name="connsiteY87" fmla="*/ 133637 h 1143642"/>
              <a:gd name="connsiteX88" fmla="*/ 4774434 w 12192000"/>
              <a:gd name="connsiteY88" fmla="*/ 145230 h 1143642"/>
              <a:gd name="connsiteX89" fmla="*/ 4781376 w 12192000"/>
              <a:gd name="connsiteY89" fmla="*/ 142489 h 1143642"/>
              <a:gd name="connsiteX90" fmla="*/ 4816353 w 12192000"/>
              <a:gd name="connsiteY90" fmla="*/ 155524 h 1143642"/>
              <a:gd name="connsiteX91" fmla="*/ 4834325 w 12192000"/>
              <a:gd name="connsiteY91" fmla="*/ 159336 h 1143642"/>
              <a:gd name="connsiteX92" fmla="*/ 4839606 w 12192000"/>
              <a:gd name="connsiteY92" fmla="*/ 166440 h 1143642"/>
              <a:gd name="connsiteX93" fmla="*/ 4866030 w 12192000"/>
              <a:gd name="connsiteY93" fmla="*/ 169008 h 1143642"/>
              <a:gd name="connsiteX94" fmla="*/ 4868987 w 12192000"/>
              <a:gd name="connsiteY94" fmla="*/ 167030 h 1143642"/>
              <a:gd name="connsiteX95" fmla="*/ 4891068 w 12192000"/>
              <a:gd name="connsiteY95" fmla="*/ 177604 h 1143642"/>
              <a:gd name="connsiteX96" fmla="*/ 4909920 w 12192000"/>
              <a:gd name="connsiteY96" fmla="*/ 196686 h 1143642"/>
              <a:gd name="connsiteX97" fmla="*/ 5133538 w 12192000"/>
              <a:gd name="connsiteY97" fmla="*/ 186509 h 1143642"/>
              <a:gd name="connsiteX98" fmla="*/ 5450871 w 12192000"/>
              <a:gd name="connsiteY98" fmla="*/ 258816 h 1143642"/>
              <a:gd name="connsiteX99" fmla="*/ 5489781 w 12192000"/>
              <a:gd name="connsiteY99" fmla="*/ 212272 h 1143642"/>
              <a:gd name="connsiteX100" fmla="*/ 5792606 w 12192000"/>
              <a:gd name="connsiteY100" fmla="*/ 236975 h 1143642"/>
              <a:gd name="connsiteX101" fmla="*/ 5869247 w 12192000"/>
              <a:gd name="connsiteY101" fmla="*/ 222532 h 1143642"/>
              <a:gd name="connsiteX102" fmla="*/ 5938156 w 12192000"/>
              <a:gd name="connsiteY102" fmla="*/ 252196 h 1143642"/>
              <a:gd name="connsiteX103" fmla="*/ 5965800 w 12192000"/>
              <a:gd name="connsiteY103" fmla="*/ 237087 h 1143642"/>
              <a:gd name="connsiteX104" fmla="*/ 5970550 w 12192000"/>
              <a:gd name="connsiteY104" fmla="*/ 234017 h 1143642"/>
              <a:gd name="connsiteX105" fmla="*/ 5989910 w 12192000"/>
              <a:gd name="connsiteY105" fmla="*/ 231846 h 1143642"/>
              <a:gd name="connsiteX106" fmla="*/ 5994937 w 12192000"/>
              <a:gd name="connsiteY106" fmla="*/ 218588 h 1143642"/>
              <a:gd name="connsiteX107" fmla="*/ 6023765 w 12192000"/>
              <a:gd name="connsiteY107" fmla="*/ 206260 h 1143642"/>
              <a:gd name="connsiteX108" fmla="*/ 6059520 w 12192000"/>
              <a:gd name="connsiteY108" fmla="*/ 205794 h 1143642"/>
              <a:gd name="connsiteX109" fmla="*/ 6229716 w 12192000"/>
              <a:gd name="connsiteY109" fmla="*/ 217714 h 1143642"/>
              <a:gd name="connsiteX110" fmla="*/ 6331381 w 12192000"/>
              <a:gd name="connsiteY110" fmla="*/ 216787 h 1143642"/>
              <a:gd name="connsiteX111" fmla="*/ 6369749 w 12192000"/>
              <a:gd name="connsiteY111" fmla="*/ 203774 h 1143642"/>
              <a:gd name="connsiteX112" fmla="*/ 6423498 w 12192000"/>
              <a:gd name="connsiteY112" fmla="*/ 194114 h 1143642"/>
              <a:gd name="connsiteX113" fmla="*/ 6518161 w 12192000"/>
              <a:gd name="connsiteY113" fmla="*/ 167266 h 1143642"/>
              <a:gd name="connsiteX114" fmla="*/ 6645685 w 12192000"/>
              <a:gd name="connsiteY114" fmla="*/ 148236 h 1143642"/>
              <a:gd name="connsiteX115" fmla="*/ 6739636 w 12192000"/>
              <a:gd name="connsiteY115" fmla="*/ 188432 h 1143642"/>
              <a:gd name="connsiteX116" fmla="*/ 6747672 w 12192000"/>
              <a:gd name="connsiteY116" fmla="*/ 178816 h 1143642"/>
              <a:gd name="connsiteX117" fmla="*/ 6811991 w 12192000"/>
              <a:gd name="connsiteY117" fmla="*/ 180194 h 1143642"/>
              <a:gd name="connsiteX118" fmla="*/ 7038226 w 12192000"/>
              <a:gd name="connsiteY118" fmla="*/ 250208 h 1143642"/>
              <a:gd name="connsiteX119" fmla="*/ 7163894 w 12192000"/>
              <a:gd name="connsiteY119" fmla="*/ 251101 h 1143642"/>
              <a:gd name="connsiteX120" fmla="*/ 7208349 w 12192000"/>
              <a:gd name="connsiteY120" fmla="*/ 240906 h 1143642"/>
              <a:gd name="connsiteX121" fmla="*/ 7282840 w 12192000"/>
              <a:gd name="connsiteY121" fmla="*/ 224479 h 1143642"/>
              <a:gd name="connsiteX122" fmla="*/ 7338153 w 12192000"/>
              <a:gd name="connsiteY122" fmla="*/ 186316 h 1143642"/>
              <a:gd name="connsiteX123" fmla="*/ 7400583 w 12192000"/>
              <a:gd name="connsiteY123" fmla="*/ 182838 h 1143642"/>
              <a:gd name="connsiteX124" fmla="*/ 7415556 w 12192000"/>
              <a:gd name="connsiteY124" fmla="*/ 215507 h 1143642"/>
              <a:gd name="connsiteX125" fmla="*/ 7482186 w 12192000"/>
              <a:gd name="connsiteY125" fmla="*/ 200921 h 1143642"/>
              <a:gd name="connsiteX126" fmla="*/ 7583207 w 12192000"/>
              <a:gd name="connsiteY126" fmla="*/ 175123 h 1143642"/>
              <a:gd name="connsiteX127" fmla="*/ 7641594 w 12192000"/>
              <a:gd name="connsiteY127" fmla="*/ 168889 h 1143642"/>
              <a:gd name="connsiteX128" fmla="*/ 7800943 w 12192000"/>
              <a:gd name="connsiteY128" fmla="*/ 142471 h 1143642"/>
              <a:gd name="connsiteX129" fmla="*/ 7960450 w 12192000"/>
              <a:gd name="connsiteY129" fmla="*/ 108854 h 1143642"/>
              <a:gd name="connsiteX130" fmla="*/ 8054361 w 12192000"/>
              <a:gd name="connsiteY130" fmla="*/ 48546 h 1143642"/>
              <a:gd name="connsiteX131" fmla="*/ 8185539 w 12192000"/>
              <a:gd name="connsiteY131" fmla="*/ 25276 h 1143642"/>
              <a:gd name="connsiteX132" fmla="*/ 8207409 w 12192000"/>
              <a:gd name="connsiteY132" fmla="*/ 15463 h 1143642"/>
              <a:gd name="connsiteX133" fmla="*/ 8238081 w 12192000"/>
              <a:gd name="connsiteY133" fmla="*/ 20596 h 1143642"/>
              <a:gd name="connsiteX134" fmla="*/ 8361058 w 12192000"/>
              <a:gd name="connsiteY134" fmla="*/ 43039 h 1143642"/>
              <a:gd name="connsiteX135" fmla="*/ 8458208 w 12192000"/>
              <a:gd name="connsiteY135" fmla="*/ 77444 h 1143642"/>
              <a:gd name="connsiteX136" fmla="*/ 8577671 w 12192000"/>
              <a:gd name="connsiteY136" fmla="*/ 50092 h 1143642"/>
              <a:gd name="connsiteX137" fmla="*/ 8651048 w 12192000"/>
              <a:gd name="connsiteY137" fmla="*/ 56881 h 1143642"/>
              <a:gd name="connsiteX138" fmla="*/ 8772056 w 12192000"/>
              <a:gd name="connsiteY138" fmla="*/ 103814 h 1143642"/>
              <a:gd name="connsiteX139" fmla="*/ 8929686 w 12192000"/>
              <a:gd name="connsiteY139" fmla="*/ 86439 h 1143642"/>
              <a:gd name="connsiteX140" fmla="*/ 8960935 w 12192000"/>
              <a:gd name="connsiteY140" fmla="*/ 35409 h 1143642"/>
              <a:gd name="connsiteX141" fmla="*/ 8986897 w 12192000"/>
              <a:gd name="connsiteY141" fmla="*/ 540 h 1143642"/>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64333 w 12192000"/>
              <a:gd name="connsiteY35" fmla="*/ 921248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698214 w 12192000"/>
              <a:gd name="connsiteY46" fmla="*/ 664592 h 1143642"/>
              <a:gd name="connsiteX47" fmla="*/ 1897512 w 12192000"/>
              <a:gd name="connsiteY47" fmla="*/ 630721 h 1143642"/>
              <a:gd name="connsiteX48" fmla="*/ 2083724 w 12192000"/>
              <a:gd name="connsiteY48" fmla="*/ 689294 h 1143642"/>
              <a:gd name="connsiteX49" fmla="*/ 2191530 w 12192000"/>
              <a:gd name="connsiteY49" fmla="*/ 668652 h 1143642"/>
              <a:gd name="connsiteX50" fmla="*/ 2220427 w 12192000"/>
              <a:gd name="connsiteY50" fmla="*/ 618372 h 1143642"/>
              <a:gd name="connsiteX51" fmla="*/ 2495283 w 12192000"/>
              <a:gd name="connsiteY51" fmla="*/ 610656 h 1143642"/>
              <a:gd name="connsiteX52" fmla="*/ 2562174 w 12192000"/>
              <a:gd name="connsiteY52" fmla="*/ 588188 h 1143642"/>
              <a:gd name="connsiteX53" fmla="*/ 2627821 w 12192000"/>
              <a:gd name="connsiteY53" fmla="*/ 610266 h 1143642"/>
              <a:gd name="connsiteX54" fmla="*/ 2730710 w 12192000"/>
              <a:gd name="connsiteY54" fmla="*/ 551357 h 1143642"/>
              <a:gd name="connsiteX55" fmla="*/ 2884932 w 12192000"/>
              <a:gd name="connsiteY55" fmla="*/ 545073 h 1143642"/>
              <a:gd name="connsiteX56" fmla="*/ 2976019 w 12192000"/>
              <a:gd name="connsiteY56" fmla="*/ 533341 h 1143642"/>
              <a:gd name="connsiteX57" fmla="*/ 3008759 w 12192000"/>
              <a:gd name="connsiteY57" fmla="*/ 516361 h 1143642"/>
              <a:gd name="connsiteX58" fmla="*/ 3055731 w 12192000"/>
              <a:gd name="connsiteY58" fmla="*/ 501067 h 1143642"/>
              <a:gd name="connsiteX59" fmla="*/ 3137188 w 12192000"/>
              <a:gd name="connsiteY59" fmla="*/ 464384 h 1143642"/>
              <a:gd name="connsiteX60" fmla="*/ 3249134 w 12192000"/>
              <a:gd name="connsiteY60" fmla="*/ 431955 h 1143642"/>
              <a:gd name="connsiteX61" fmla="*/ 3338608 w 12192000"/>
              <a:gd name="connsiteY61" fmla="*/ 461813 h 1143642"/>
              <a:gd name="connsiteX62" fmla="*/ 3344574 w 12192000"/>
              <a:gd name="connsiteY62" fmla="*/ 451425 h 1143642"/>
              <a:gd name="connsiteX63" fmla="*/ 3402455 w 12192000"/>
              <a:gd name="connsiteY63" fmla="*/ 445950 h 1143642"/>
              <a:gd name="connsiteX64" fmla="*/ 3614450 w 12192000"/>
              <a:gd name="connsiteY64" fmla="*/ 491297 h 1143642"/>
              <a:gd name="connsiteX65" fmla="*/ 3727304 w 12192000"/>
              <a:gd name="connsiteY65" fmla="*/ 478817 h 1143642"/>
              <a:gd name="connsiteX66" fmla="*/ 3765869 w 12192000"/>
              <a:gd name="connsiteY66" fmla="*/ 463983 h 1143642"/>
              <a:gd name="connsiteX67" fmla="*/ 3830576 w 12192000"/>
              <a:gd name="connsiteY67" fmla="*/ 439775 h 1143642"/>
              <a:gd name="connsiteX68" fmla="*/ 3875271 w 12192000"/>
              <a:gd name="connsiteY68" fmla="*/ 396060 h 1143642"/>
              <a:gd name="connsiteX69" fmla="*/ 3930828 w 12192000"/>
              <a:gd name="connsiteY69" fmla="*/ 385973 h 1143642"/>
              <a:gd name="connsiteX70" fmla="*/ 3948478 w 12192000"/>
              <a:gd name="connsiteY70" fmla="*/ 416766 h 1143642"/>
              <a:gd name="connsiteX71" fmla="*/ 4006369 w 12192000"/>
              <a:gd name="connsiteY71" fmla="*/ 395221 h 1143642"/>
              <a:gd name="connsiteX72" fmla="*/ 4093666 w 12192000"/>
              <a:gd name="connsiteY72" fmla="*/ 358900 h 1143642"/>
              <a:gd name="connsiteX73" fmla="*/ 4145241 w 12192000"/>
              <a:gd name="connsiteY73" fmla="*/ 346511 h 1143642"/>
              <a:gd name="connsiteX74" fmla="*/ 4284785 w 12192000"/>
              <a:gd name="connsiteY74" fmla="*/ 303374 h 1143642"/>
              <a:gd name="connsiteX75" fmla="*/ 4423539 w 12192000"/>
              <a:gd name="connsiteY75" fmla="*/ 253085 h 1143642"/>
              <a:gd name="connsiteX76" fmla="*/ 4485482 w 12192000"/>
              <a:gd name="connsiteY76" fmla="*/ 188757 h 1143642"/>
              <a:gd name="connsiteX77" fmla="*/ 4493407 w 12192000"/>
              <a:gd name="connsiteY77" fmla="*/ 185784 h 1143642"/>
              <a:gd name="connsiteX78" fmla="*/ 4515391 w 12192000"/>
              <a:gd name="connsiteY78" fmla="*/ 187801 h 1143642"/>
              <a:gd name="connsiteX79" fmla="*/ 4523713 w 12192000"/>
              <a:gd name="connsiteY79" fmla="*/ 190231 h 1143642"/>
              <a:gd name="connsiteX80" fmla="*/ 4535774 w 12192000"/>
              <a:gd name="connsiteY80" fmla="*/ 190230 h 1143642"/>
              <a:gd name="connsiteX81" fmla="*/ 4536053 w 12192000"/>
              <a:gd name="connsiteY81" fmla="*/ 189698 h 1143642"/>
              <a:gd name="connsiteX82" fmla="*/ 4547385 w 12192000"/>
              <a:gd name="connsiteY82" fmla="*/ 190738 h 1143642"/>
              <a:gd name="connsiteX83" fmla="*/ 4603054 w 12192000"/>
              <a:gd name="connsiteY83" fmla="*/ 202552 h 1143642"/>
              <a:gd name="connsiteX84" fmla="*/ 4674354 w 12192000"/>
              <a:gd name="connsiteY84" fmla="*/ 152098 h 1143642"/>
              <a:gd name="connsiteX85" fmla="*/ 4704259 w 12192000"/>
              <a:gd name="connsiteY85" fmla="*/ 143416 h 1143642"/>
              <a:gd name="connsiteX86" fmla="*/ 4720133 w 12192000"/>
              <a:gd name="connsiteY86" fmla="*/ 135938 h 1143642"/>
              <a:gd name="connsiteX87" fmla="*/ 4721058 w 12192000"/>
              <a:gd name="connsiteY87" fmla="*/ 133637 h 1143642"/>
              <a:gd name="connsiteX88" fmla="*/ 4774434 w 12192000"/>
              <a:gd name="connsiteY88" fmla="*/ 145230 h 1143642"/>
              <a:gd name="connsiteX89" fmla="*/ 4781376 w 12192000"/>
              <a:gd name="connsiteY89" fmla="*/ 142489 h 1143642"/>
              <a:gd name="connsiteX90" fmla="*/ 4816353 w 12192000"/>
              <a:gd name="connsiteY90" fmla="*/ 155524 h 1143642"/>
              <a:gd name="connsiteX91" fmla="*/ 4834325 w 12192000"/>
              <a:gd name="connsiteY91" fmla="*/ 159336 h 1143642"/>
              <a:gd name="connsiteX92" fmla="*/ 4839606 w 12192000"/>
              <a:gd name="connsiteY92" fmla="*/ 166440 h 1143642"/>
              <a:gd name="connsiteX93" fmla="*/ 4866030 w 12192000"/>
              <a:gd name="connsiteY93" fmla="*/ 169008 h 1143642"/>
              <a:gd name="connsiteX94" fmla="*/ 4868987 w 12192000"/>
              <a:gd name="connsiteY94" fmla="*/ 167030 h 1143642"/>
              <a:gd name="connsiteX95" fmla="*/ 4891068 w 12192000"/>
              <a:gd name="connsiteY95" fmla="*/ 177604 h 1143642"/>
              <a:gd name="connsiteX96" fmla="*/ 4909920 w 12192000"/>
              <a:gd name="connsiteY96" fmla="*/ 196686 h 1143642"/>
              <a:gd name="connsiteX97" fmla="*/ 5133538 w 12192000"/>
              <a:gd name="connsiteY97" fmla="*/ 186509 h 1143642"/>
              <a:gd name="connsiteX98" fmla="*/ 5450871 w 12192000"/>
              <a:gd name="connsiteY98" fmla="*/ 258816 h 1143642"/>
              <a:gd name="connsiteX99" fmla="*/ 5489781 w 12192000"/>
              <a:gd name="connsiteY99" fmla="*/ 212272 h 1143642"/>
              <a:gd name="connsiteX100" fmla="*/ 5792606 w 12192000"/>
              <a:gd name="connsiteY100" fmla="*/ 236975 h 1143642"/>
              <a:gd name="connsiteX101" fmla="*/ 5869247 w 12192000"/>
              <a:gd name="connsiteY101" fmla="*/ 222532 h 1143642"/>
              <a:gd name="connsiteX102" fmla="*/ 5938156 w 12192000"/>
              <a:gd name="connsiteY102" fmla="*/ 252196 h 1143642"/>
              <a:gd name="connsiteX103" fmla="*/ 5965800 w 12192000"/>
              <a:gd name="connsiteY103" fmla="*/ 237087 h 1143642"/>
              <a:gd name="connsiteX104" fmla="*/ 5970550 w 12192000"/>
              <a:gd name="connsiteY104" fmla="*/ 234017 h 1143642"/>
              <a:gd name="connsiteX105" fmla="*/ 5989910 w 12192000"/>
              <a:gd name="connsiteY105" fmla="*/ 231846 h 1143642"/>
              <a:gd name="connsiteX106" fmla="*/ 5994937 w 12192000"/>
              <a:gd name="connsiteY106" fmla="*/ 218588 h 1143642"/>
              <a:gd name="connsiteX107" fmla="*/ 6023765 w 12192000"/>
              <a:gd name="connsiteY107" fmla="*/ 206260 h 1143642"/>
              <a:gd name="connsiteX108" fmla="*/ 6059520 w 12192000"/>
              <a:gd name="connsiteY108" fmla="*/ 205794 h 1143642"/>
              <a:gd name="connsiteX109" fmla="*/ 6229716 w 12192000"/>
              <a:gd name="connsiteY109" fmla="*/ 217714 h 1143642"/>
              <a:gd name="connsiteX110" fmla="*/ 6331381 w 12192000"/>
              <a:gd name="connsiteY110" fmla="*/ 216787 h 1143642"/>
              <a:gd name="connsiteX111" fmla="*/ 6369749 w 12192000"/>
              <a:gd name="connsiteY111" fmla="*/ 203774 h 1143642"/>
              <a:gd name="connsiteX112" fmla="*/ 6423498 w 12192000"/>
              <a:gd name="connsiteY112" fmla="*/ 194114 h 1143642"/>
              <a:gd name="connsiteX113" fmla="*/ 6518161 w 12192000"/>
              <a:gd name="connsiteY113" fmla="*/ 167266 h 1143642"/>
              <a:gd name="connsiteX114" fmla="*/ 6645685 w 12192000"/>
              <a:gd name="connsiteY114" fmla="*/ 148236 h 1143642"/>
              <a:gd name="connsiteX115" fmla="*/ 6739636 w 12192000"/>
              <a:gd name="connsiteY115" fmla="*/ 188432 h 1143642"/>
              <a:gd name="connsiteX116" fmla="*/ 6747672 w 12192000"/>
              <a:gd name="connsiteY116" fmla="*/ 178816 h 1143642"/>
              <a:gd name="connsiteX117" fmla="*/ 6811991 w 12192000"/>
              <a:gd name="connsiteY117" fmla="*/ 180194 h 1143642"/>
              <a:gd name="connsiteX118" fmla="*/ 7038226 w 12192000"/>
              <a:gd name="connsiteY118" fmla="*/ 250208 h 1143642"/>
              <a:gd name="connsiteX119" fmla="*/ 7163894 w 12192000"/>
              <a:gd name="connsiteY119" fmla="*/ 251101 h 1143642"/>
              <a:gd name="connsiteX120" fmla="*/ 7208349 w 12192000"/>
              <a:gd name="connsiteY120" fmla="*/ 240906 h 1143642"/>
              <a:gd name="connsiteX121" fmla="*/ 7282840 w 12192000"/>
              <a:gd name="connsiteY121" fmla="*/ 224479 h 1143642"/>
              <a:gd name="connsiteX122" fmla="*/ 7338153 w 12192000"/>
              <a:gd name="connsiteY122" fmla="*/ 186316 h 1143642"/>
              <a:gd name="connsiteX123" fmla="*/ 7400583 w 12192000"/>
              <a:gd name="connsiteY123" fmla="*/ 182838 h 1143642"/>
              <a:gd name="connsiteX124" fmla="*/ 7415556 w 12192000"/>
              <a:gd name="connsiteY124" fmla="*/ 215507 h 1143642"/>
              <a:gd name="connsiteX125" fmla="*/ 7482186 w 12192000"/>
              <a:gd name="connsiteY125" fmla="*/ 200921 h 1143642"/>
              <a:gd name="connsiteX126" fmla="*/ 7583207 w 12192000"/>
              <a:gd name="connsiteY126" fmla="*/ 175123 h 1143642"/>
              <a:gd name="connsiteX127" fmla="*/ 7641594 w 12192000"/>
              <a:gd name="connsiteY127" fmla="*/ 168889 h 1143642"/>
              <a:gd name="connsiteX128" fmla="*/ 7800943 w 12192000"/>
              <a:gd name="connsiteY128" fmla="*/ 142471 h 1143642"/>
              <a:gd name="connsiteX129" fmla="*/ 7960450 w 12192000"/>
              <a:gd name="connsiteY129" fmla="*/ 108854 h 1143642"/>
              <a:gd name="connsiteX130" fmla="*/ 8054361 w 12192000"/>
              <a:gd name="connsiteY130" fmla="*/ 48546 h 1143642"/>
              <a:gd name="connsiteX131" fmla="*/ 8185539 w 12192000"/>
              <a:gd name="connsiteY131" fmla="*/ 25276 h 1143642"/>
              <a:gd name="connsiteX132" fmla="*/ 8207409 w 12192000"/>
              <a:gd name="connsiteY132" fmla="*/ 15463 h 1143642"/>
              <a:gd name="connsiteX133" fmla="*/ 8238081 w 12192000"/>
              <a:gd name="connsiteY133" fmla="*/ 20596 h 1143642"/>
              <a:gd name="connsiteX134" fmla="*/ 8361058 w 12192000"/>
              <a:gd name="connsiteY134" fmla="*/ 43039 h 1143642"/>
              <a:gd name="connsiteX135" fmla="*/ 8458208 w 12192000"/>
              <a:gd name="connsiteY135" fmla="*/ 77444 h 1143642"/>
              <a:gd name="connsiteX136" fmla="*/ 8577671 w 12192000"/>
              <a:gd name="connsiteY136" fmla="*/ 50092 h 1143642"/>
              <a:gd name="connsiteX137" fmla="*/ 8651048 w 12192000"/>
              <a:gd name="connsiteY137" fmla="*/ 56881 h 1143642"/>
              <a:gd name="connsiteX138" fmla="*/ 8772056 w 12192000"/>
              <a:gd name="connsiteY138" fmla="*/ 103814 h 1143642"/>
              <a:gd name="connsiteX139" fmla="*/ 8929686 w 12192000"/>
              <a:gd name="connsiteY139" fmla="*/ 86439 h 1143642"/>
              <a:gd name="connsiteX140" fmla="*/ 8960935 w 12192000"/>
              <a:gd name="connsiteY140" fmla="*/ 35409 h 1143642"/>
              <a:gd name="connsiteX141" fmla="*/ 8986897 w 12192000"/>
              <a:gd name="connsiteY141" fmla="*/ 540 h 1143642"/>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64333 w 12192000"/>
              <a:gd name="connsiteY35" fmla="*/ 921248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698214 w 12192000"/>
              <a:gd name="connsiteY46" fmla="*/ 664592 h 1143642"/>
              <a:gd name="connsiteX47" fmla="*/ 1897512 w 12192000"/>
              <a:gd name="connsiteY47" fmla="*/ 630721 h 1143642"/>
              <a:gd name="connsiteX48" fmla="*/ 2083724 w 12192000"/>
              <a:gd name="connsiteY48" fmla="*/ 689294 h 1143642"/>
              <a:gd name="connsiteX49" fmla="*/ 2191530 w 12192000"/>
              <a:gd name="connsiteY49" fmla="*/ 668652 h 1143642"/>
              <a:gd name="connsiteX50" fmla="*/ 2220427 w 12192000"/>
              <a:gd name="connsiteY50" fmla="*/ 618372 h 1143642"/>
              <a:gd name="connsiteX51" fmla="*/ 2495283 w 12192000"/>
              <a:gd name="connsiteY51" fmla="*/ 610656 h 1143642"/>
              <a:gd name="connsiteX52" fmla="*/ 2562174 w 12192000"/>
              <a:gd name="connsiteY52" fmla="*/ 588188 h 1143642"/>
              <a:gd name="connsiteX53" fmla="*/ 2627821 w 12192000"/>
              <a:gd name="connsiteY53" fmla="*/ 610266 h 1143642"/>
              <a:gd name="connsiteX54" fmla="*/ 2730710 w 12192000"/>
              <a:gd name="connsiteY54" fmla="*/ 551357 h 1143642"/>
              <a:gd name="connsiteX55" fmla="*/ 2884932 w 12192000"/>
              <a:gd name="connsiteY55" fmla="*/ 545073 h 1143642"/>
              <a:gd name="connsiteX56" fmla="*/ 2976019 w 12192000"/>
              <a:gd name="connsiteY56" fmla="*/ 533341 h 1143642"/>
              <a:gd name="connsiteX57" fmla="*/ 3008759 w 12192000"/>
              <a:gd name="connsiteY57" fmla="*/ 516361 h 1143642"/>
              <a:gd name="connsiteX58" fmla="*/ 3055731 w 12192000"/>
              <a:gd name="connsiteY58" fmla="*/ 501067 h 1143642"/>
              <a:gd name="connsiteX59" fmla="*/ 3137188 w 12192000"/>
              <a:gd name="connsiteY59" fmla="*/ 464384 h 1143642"/>
              <a:gd name="connsiteX60" fmla="*/ 3249134 w 12192000"/>
              <a:gd name="connsiteY60" fmla="*/ 431955 h 1143642"/>
              <a:gd name="connsiteX61" fmla="*/ 3338608 w 12192000"/>
              <a:gd name="connsiteY61" fmla="*/ 461813 h 1143642"/>
              <a:gd name="connsiteX62" fmla="*/ 3344574 w 12192000"/>
              <a:gd name="connsiteY62" fmla="*/ 451425 h 1143642"/>
              <a:gd name="connsiteX63" fmla="*/ 3402455 w 12192000"/>
              <a:gd name="connsiteY63" fmla="*/ 445950 h 1143642"/>
              <a:gd name="connsiteX64" fmla="*/ 3614450 w 12192000"/>
              <a:gd name="connsiteY64" fmla="*/ 491297 h 1143642"/>
              <a:gd name="connsiteX65" fmla="*/ 3727304 w 12192000"/>
              <a:gd name="connsiteY65" fmla="*/ 478817 h 1143642"/>
              <a:gd name="connsiteX66" fmla="*/ 3765869 w 12192000"/>
              <a:gd name="connsiteY66" fmla="*/ 463983 h 1143642"/>
              <a:gd name="connsiteX67" fmla="*/ 3830576 w 12192000"/>
              <a:gd name="connsiteY67" fmla="*/ 439775 h 1143642"/>
              <a:gd name="connsiteX68" fmla="*/ 3875271 w 12192000"/>
              <a:gd name="connsiteY68" fmla="*/ 396060 h 1143642"/>
              <a:gd name="connsiteX69" fmla="*/ 3930828 w 12192000"/>
              <a:gd name="connsiteY69" fmla="*/ 385973 h 1143642"/>
              <a:gd name="connsiteX70" fmla="*/ 3948478 w 12192000"/>
              <a:gd name="connsiteY70" fmla="*/ 416766 h 1143642"/>
              <a:gd name="connsiteX71" fmla="*/ 4006369 w 12192000"/>
              <a:gd name="connsiteY71" fmla="*/ 395221 h 1143642"/>
              <a:gd name="connsiteX72" fmla="*/ 4093666 w 12192000"/>
              <a:gd name="connsiteY72" fmla="*/ 358900 h 1143642"/>
              <a:gd name="connsiteX73" fmla="*/ 4145241 w 12192000"/>
              <a:gd name="connsiteY73" fmla="*/ 346511 h 1143642"/>
              <a:gd name="connsiteX74" fmla="*/ 4284785 w 12192000"/>
              <a:gd name="connsiteY74" fmla="*/ 303374 h 1143642"/>
              <a:gd name="connsiteX75" fmla="*/ 4423539 w 12192000"/>
              <a:gd name="connsiteY75" fmla="*/ 253085 h 1143642"/>
              <a:gd name="connsiteX76" fmla="*/ 4485482 w 12192000"/>
              <a:gd name="connsiteY76" fmla="*/ 188757 h 1143642"/>
              <a:gd name="connsiteX77" fmla="*/ 4493407 w 12192000"/>
              <a:gd name="connsiteY77" fmla="*/ 185784 h 1143642"/>
              <a:gd name="connsiteX78" fmla="*/ 4515391 w 12192000"/>
              <a:gd name="connsiteY78" fmla="*/ 187801 h 1143642"/>
              <a:gd name="connsiteX79" fmla="*/ 4523713 w 12192000"/>
              <a:gd name="connsiteY79" fmla="*/ 190231 h 1143642"/>
              <a:gd name="connsiteX80" fmla="*/ 4535774 w 12192000"/>
              <a:gd name="connsiteY80" fmla="*/ 190230 h 1143642"/>
              <a:gd name="connsiteX81" fmla="*/ 4536053 w 12192000"/>
              <a:gd name="connsiteY81" fmla="*/ 189698 h 1143642"/>
              <a:gd name="connsiteX82" fmla="*/ 4547385 w 12192000"/>
              <a:gd name="connsiteY82" fmla="*/ 190738 h 1143642"/>
              <a:gd name="connsiteX83" fmla="*/ 4603054 w 12192000"/>
              <a:gd name="connsiteY83" fmla="*/ 202552 h 1143642"/>
              <a:gd name="connsiteX84" fmla="*/ 4674354 w 12192000"/>
              <a:gd name="connsiteY84" fmla="*/ 152098 h 1143642"/>
              <a:gd name="connsiteX85" fmla="*/ 4704259 w 12192000"/>
              <a:gd name="connsiteY85" fmla="*/ 143416 h 1143642"/>
              <a:gd name="connsiteX86" fmla="*/ 4720133 w 12192000"/>
              <a:gd name="connsiteY86" fmla="*/ 135938 h 1143642"/>
              <a:gd name="connsiteX87" fmla="*/ 4721058 w 12192000"/>
              <a:gd name="connsiteY87" fmla="*/ 133637 h 1143642"/>
              <a:gd name="connsiteX88" fmla="*/ 4774434 w 12192000"/>
              <a:gd name="connsiteY88" fmla="*/ 145230 h 1143642"/>
              <a:gd name="connsiteX89" fmla="*/ 4781376 w 12192000"/>
              <a:gd name="connsiteY89" fmla="*/ 142489 h 1143642"/>
              <a:gd name="connsiteX90" fmla="*/ 4816353 w 12192000"/>
              <a:gd name="connsiteY90" fmla="*/ 155524 h 1143642"/>
              <a:gd name="connsiteX91" fmla="*/ 4834325 w 12192000"/>
              <a:gd name="connsiteY91" fmla="*/ 159336 h 1143642"/>
              <a:gd name="connsiteX92" fmla="*/ 4839606 w 12192000"/>
              <a:gd name="connsiteY92" fmla="*/ 166440 h 1143642"/>
              <a:gd name="connsiteX93" fmla="*/ 4866030 w 12192000"/>
              <a:gd name="connsiteY93" fmla="*/ 169008 h 1143642"/>
              <a:gd name="connsiteX94" fmla="*/ 4868987 w 12192000"/>
              <a:gd name="connsiteY94" fmla="*/ 167030 h 1143642"/>
              <a:gd name="connsiteX95" fmla="*/ 4891068 w 12192000"/>
              <a:gd name="connsiteY95" fmla="*/ 177604 h 1143642"/>
              <a:gd name="connsiteX96" fmla="*/ 4909920 w 12192000"/>
              <a:gd name="connsiteY96" fmla="*/ 196686 h 1143642"/>
              <a:gd name="connsiteX97" fmla="*/ 5133538 w 12192000"/>
              <a:gd name="connsiteY97" fmla="*/ 186509 h 1143642"/>
              <a:gd name="connsiteX98" fmla="*/ 5450871 w 12192000"/>
              <a:gd name="connsiteY98" fmla="*/ 258816 h 1143642"/>
              <a:gd name="connsiteX99" fmla="*/ 5489781 w 12192000"/>
              <a:gd name="connsiteY99" fmla="*/ 212272 h 1143642"/>
              <a:gd name="connsiteX100" fmla="*/ 5792606 w 12192000"/>
              <a:gd name="connsiteY100" fmla="*/ 236975 h 1143642"/>
              <a:gd name="connsiteX101" fmla="*/ 5869247 w 12192000"/>
              <a:gd name="connsiteY101" fmla="*/ 222532 h 1143642"/>
              <a:gd name="connsiteX102" fmla="*/ 5938156 w 12192000"/>
              <a:gd name="connsiteY102" fmla="*/ 252196 h 1143642"/>
              <a:gd name="connsiteX103" fmla="*/ 5965800 w 12192000"/>
              <a:gd name="connsiteY103" fmla="*/ 237087 h 1143642"/>
              <a:gd name="connsiteX104" fmla="*/ 5970550 w 12192000"/>
              <a:gd name="connsiteY104" fmla="*/ 234017 h 1143642"/>
              <a:gd name="connsiteX105" fmla="*/ 5989910 w 12192000"/>
              <a:gd name="connsiteY105" fmla="*/ 231846 h 1143642"/>
              <a:gd name="connsiteX106" fmla="*/ 5994937 w 12192000"/>
              <a:gd name="connsiteY106" fmla="*/ 218588 h 1143642"/>
              <a:gd name="connsiteX107" fmla="*/ 6023765 w 12192000"/>
              <a:gd name="connsiteY107" fmla="*/ 206260 h 1143642"/>
              <a:gd name="connsiteX108" fmla="*/ 6059520 w 12192000"/>
              <a:gd name="connsiteY108" fmla="*/ 205794 h 1143642"/>
              <a:gd name="connsiteX109" fmla="*/ 6229716 w 12192000"/>
              <a:gd name="connsiteY109" fmla="*/ 217714 h 1143642"/>
              <a:gd name="connsiteX110" fmla="*/ 6331381 w 12192000"/>
              <a:gd name="connsiteY110" fmla="*/ 216787 h 1143642"/>
              <a:gd name="connsiteX111" fmla="*/ 6369749 w 12192000"/>
              <a:gd name="connsiteY111" fmla="*/ 203774 h 1143642"/>
              <a:gd name="connsiteX112" fmla="*/ 6423498 w 12192000"/>
              <a:gd name="connsiteY112" fmla="*/ 194114 h 1143642"/>
              <a:gd name="connsiteX113" fmla="*/ 6518161 w 12192000"/>
              <a:gd name="connsiteY113" fmla="*/ 167266 h 1143642"/>
              <a:gd name="connsiteX114" fmla="*/ 6645685 w 12192000"/>
              <a:gd name="connsiteY114" fmla="*/ 148236 h 1143642"/>
              <a:gd name="connsiteX115" fmla="*/ 6739636 w 12192000"/>
              <a:gd name="connsiteY115" fmla="*/ 188432 h 1143642"/>
              <a:gd name="connsiteX116" fmla="*/ 6747672 w 12192000"/>
              <a:gd name="connsiteY116" fmla="*/ 178816 h 1143642"/>
              <a:gd name="connsiteX117" fmla="*/ 6811991 w 12192000"/>
              <a:gd name="connsiteY117" fmla="*/ 180194 h 1143642"/>
              <a:gd name="connsiteX118" fmla="*/ 7038226 w 12192000"/>
              <a:gd name="connsiteY118" fmla="*/ 250208 h 1143642"/>
              <a:gd name="connsiteX119" fmla="*/ 7163894 w 12192000"/>
              <a:gd name="connsiteY119" fmla="*/ 251101 h 1143642"/>
              <a:gd name="connsiteX120" fmla="*/ 7208349 w 12192000"/>
              <a:gd name="connsiteY120" fmla="*/ 240906 h 1143642"/>
              <a:gd name="connsiteX121" fmla="*/ 7282840 w 12192000"/>
              <a:gd name="connsiteY121" fmla="*/ 224479 h 1143642"/>
              <a:gd name="connsiteX122" fmla="*/ 7338153 w 12192000"/>
              <a:gd name="connsiteY122" fmla="*/ 186316 h 1143642"/>
              <a:gd name="connsiteX123" fmla="*/ 7400583 w 12192000"/>
              <a:gd name="connsiteY123" fmla="*/ 182838 h 1143642"/>
              <a:gd name="connsiteX124" fmla="*/ 7415556 w 12192000"/>
              <a:gd name="connsiteY124" fmla="*/ 215507 h 1143642"/>
              <a:gd name="connsiteX125" fmla="*/ 7482186 w 12192000"/>
              <a:gd name="connsiteY125" fmla="*/ 200921 h 1143642"/>
              <a:gd name="connsiteX126" fmla="*/ 7583207 w 12192000"/>
              <a:gd name="connsiteY126" fmla="*/ 175123 h 1143642"/>
              <a:gd name="connsiteX127" fmla="*/ 7641594 w 12192000"/>
              <a:gd name="connsiteY127" fmla="*/ 168889 h 1143642"/>
              <a:gd name="connsiteX128" fmla="*/ 7800943 w 12192000"/>
              <a:gd name="connsiteY128" fmla="*/ 142471 h 1143642"/>
              <a:gd name="connsiteX129" fmla="*/ 7960450 w 12192000"/>
              <a:gd name="connsiteY129" fmla="*/ 108854 h 1143642"/>
              <a:gd name="connsiteX130" fmla="*/ 8054361 w 12192000"/>
              <a:gd name="connsiteY130" fmla="*/ 48546 h 1143642"/>
              <a:gd name="connsiteX131" fmla="*/ 8185539 w 12192000"/>
              <a:gd name="connsiteY131" fmla="*/ 25276 h 1143642"/>
              <a:gd name="connsiteX132" fmla="*/ 8207409 w 12192000"/>
              <a:gd name="connsiteY132" fmla="*/ 15463 h 1143642"/>
              <a:gd name="connsiteX133" fmla="*/ 8238081 w 12192000"/>
              <a:gd name="connsiteY133" fmla="*/ 20596 h 1143642"/>
              <a:gd name="connsiteX134" fmla="*/ 8361058 w 12192000"/>
              <a:gd name="connsiteY134" fmla="*/ 43039 h 1143642"/>
              <a:gd name="connsiteX135" fmla="*/ 8458208 w 12192000"/>
              <a:gd name="connsiteY135" fmla="*/ 77444 h 1143642"/>
              <a:gd name="connsiteX136" fmla="*/ 8577671 w 12192000"/>
              <a:gd name="connsiteY136" fmla="*/ 50092 h 1143642"/>
              <a:gd name="connsiteX137" fmla="*/ 8651048 w 12192000"/>
              <a:gd name="connsiteY137" fmla="*/ 56881 h 1143642"/>
              <a:gd name="connsiteX138" fmla="*/ 8772056 w 12192000"/>
              <a:gd name="connsiteY138" fmla="*/ 103814 h 1143642"/>
              <a:gd name="connsiteX139" fmla="*/ 8929686 w 12192000"/>
              <a:gd name="connsiteY139" fmla="*/ 86439 h 1143642"/>
              <a:gd name="connsiteX140" fmla="*/ 8960935 w 12192000"/>
              <a:gd name="connsiteY140" fmla="*/ 35409 h 1143642"/>
              <a:gd name="connsiteX141" fmla="*/ 8986897 w 12192000"/>
              <a:gd name="connsiteY141" fmla="*/ 540 h 1143642"/>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64333 w 12192000"/>
              <a:gd name="connsiteY35" fmla="*/ 921248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698214 w 12192000"/>
              <a:gd name="connsiteY46" fmla="*/ 664592 h 1143642"/>
              <a:gd name="connsiteX47" fmla="*/ 1897512 w 12192000"/>
              <a:gd name="connsiteY47" fmla="*/ 630721 h 1143642"/>
              <a:gd name="connsiteX48" fmla="*/ 2083724 w 12192000"/>
              <a:gd name="connsiteY48" fmla="*/ 689294 h 1143642"/>
              <a:gd name="connsiteX49" fmla="*/ 2191530 w 12192000"/>
              <a:gd name="connsiteY49" fmla="*/ 668652 h 1143642"/>
              <a:gd name="connsiteX50" fmla="*/ 2244255 w 12192000"/>
              <a:gd name="connsiteY50" fmla="*/ 618372 h 1143642"/>
              <a:gd name="connsiteX51" fmla="*/ 2495283 w 12192000"/>
              <a:gd name="connsiteY51" fmla="*/ 610656 h 1143642"/>
              <a:gd name="connsiteX52" fmla="*/ 2562174 w 12192000"/>
              <a:gd name="connsiteY52" fmla="*/ 588188 h 1143642"/>
              <a:gd name="connsiteX53" fmla="*/ 2627821 w 12192000"/>
              <a:gd name="connsiteY53" fmla="*/ 610266 h 1143642"/>
              <a:gd name="connsiteX54" fmla="*/ 2730710 w 12192000"/>
              <a:gd name="connsiteY54" fmla="*/ 551357 h 1143642"/>
              <a:gd name="connsiteX55" fmla="*/ 2884932 w 12192000"/>
              <a:gd name="connsiteY55" fmla="*/ 545073 h 1143642"/>
              <a:gd name="connsiteX56" fmla="*/ 2976019 w 12192000"/>
              <a:gd name="connsiteY56" fmla="*/ 533341 h 1143642"/>
              <a:gd name="connsiteX57" fmla="*/ 3008759 w 12192000"/>
              <a:gd name="connsiteY57" fmla="*/ 516361 h 1143642"/>
              <a:gd name="connsiteX58" fmla="*/ 3055731 w 12192000"/>
              <a:gd name="connsiteY58" fmla="*/ 501067 h 1143642"/>
              <a:gd name="connsiteX59" fmla="*/ 3137188 w 12192000"/>
              <a:gd name="connsiteY59" fmla="*/ 464384 h 1143642"/>
              <a:gd name="connsiteX60" fmla="*/ 3249134 w 12192000"/>
              <a:gd name="connsiteY60" fmla="*/ 431955 h 1143642"/>
              <a:gd name="connsiteX61" fmla="*/ 3338608 w 12192000"/>
              <a:gd name="connsiteY61" fmla="*/ 461813 h 1143642"/>
              <a:gd name="connsiteX62" fmla="*/ 3344574 w 12192000"/>
              <a:gd name="connsiteY62" fmla="*/ 451425 h 1143642"/>
              <a:gd name="connsiteX63" fmla="*/ 3402455 w 12192000"/>
              <a:gd name="connsiteY63" fmla="*/ 445950 h 1143642"/>
              <a:gd name="connsiteX64" fmla="*/ 3614450 w 12192000"/>
              <a:gd name="connsiteY64" fmla="*/ 491297 h 1143642"/>
              <a:gd name="connsiteX65" fmla="*/ 3727304 w 12192000"/>
              <a:gd name="connsiteY65" fmla="*/ 478817 h 1143642"/>
              <a:gd name="connsiteX66" fmla="*/ 3765869 w 12192000"/>
              <a:gd name="connsiteY66" fmla="*/ 463983 h 1143642"/>
              <a:gd name="connsiteX67" fmla="*/ 3830576 w 12192000"/>
              <a:gd name="connsiteY67" fmla="*/ 439775 h 1143642"/>
              <a:gd name="connsiteX68" fmla="*/ 3875271 w 12192000"/>
              <a:gd name="connsiteY68" fmla="*/ 396060 h 1143642"/>
              <a:gd name="connsiteX69" fmla="*/ 3930828 w 12192000"/>
              <a:gd name="connsiteY69" fmla="*/ 385973 h 1143642"/>
              <a:gd name="connsiteX70" fmla="*/ 3948478 w 12192000"/>
              <a:gd name="connsiteY70" fmla="*/ 416766 h 1143642"/>
              <a:gd name="connsiteX71" fmla="*/ 4006369 w 12192000"/>
              <a:gd name="connsiteY71" fmla="*/ 395221 h 1143642"/>
              <a:gd name="connsiteX72" fmla="*/ 4093666 w 12192000"/>
              <a:gd name="connsiteY72" fmla="*/ 358900 h 1143642"/>
              <a:gd name="connsiteX73" fmla="*/ 4145241 w 12192000"/>
              <a:gd name="connsiteY73" fmla="*/ 346511 h 1143642"/>
              <a:gd name="connsiteX74" fmla="*/ 4284785 w 12192000"/>
              <a:gd name="connsiteY74" fmla="*/ 303374 h 1143642"/>
              <a:gd name="connsiteX75" fmla="*/ 4423539 w 12192000"/>
              <a:gd name="connsiteY75" fmla="*/ 253085 h 1143642"/>
              <a:gd name="connsiteX76" fmla="*/ 4485482 w 12192000"/>
              <a:gd name="connsiteY76" fmla="*/ 188757 h 1143642"/>
              <a:gd name="connsiteX77" fmla="*/ 4493407 w 12192000"/>
              <a:gd name="connsiteY77" fmla="*/ 185784 h 1143642"/>
              <a:gd name="connsiteX78" fmla="*/ 4515391 w 12192000"/>
              <a:gd name="connsiteY78" fmla="*/ 187801 h 1143642"/>
              <a:gd name="connsiteX79" fmla="*/ 4523713 w 12192000"/>
              <a:gd name="connsiteY79" fmla="*/ 190231 h 1143642"/>
              <a:gd name="connsiteX80" fmla="*/ 4535774 w 12192000"/>
              <a:gd name="connsiteY80" fmla="*/ 190230 h 1143642"/>
              <a:gd name="connsiteX81" fmla="*/ 4536053 w 12192000"/>
              <a:gd name="connsiteY81" fmla="*/ 189698 h 1143642"/>
              <a:gd name="connsiteX82" fmla="*/ 4547385 w 12192000"/>
              <a:gd name="connsiteY82" fmla="*/ 190738 h 1143642"/>
              <a:gd name="connsiteX83" fmla="*/ 4603054 w 12192000"/>
              <a:gd name="connsiteY83" fmla="*/ 202552 h 1143642"/>
              <a:gd name="connsiteX84" fmla="*/ 4674354 w 12192000"/>
              <a:gd name="connsiteY84" fmla="*/ 152098 h 1143642"/>
              <a:gd name="connsiteX85" fmla="*/ 4704259 w 12192000"/>
              <a:gd name="connsiteY85" fmla="*/ 143416 h 1143642"/>
              <a:gd name="connsiteX86" fmla="*/ 4720133 w 12192000"/>
              <a:gd name="connsiteY86" fmla="*/ 135938 h 1143642"/>
              <a:gd name="connsiteX87" fmla="*/ 4721058 w 12192000"/>
              <a:gd name="connsiteY87" fmla="*/ 133637 h 1143642"/>
              <a:gd name="connsiteX88" fmla="*/ 4774434 w 12192000"/>
              <a:gd name="connsiteY88" fmla="*/ 145230 h 1143642"/>
              <a:gd name="connsiteX89" fmla="*/ 4781376 w 12192000"/>
              <a:gd name="connsiteY89" fmla="*/ 142489 h 1143642"/>
              <a:gd name="connsiteX90" fmla="*/ 4816353 w 12192000"/>
              <a:gd name="connsiteY90" fmla="*/ 155524 h 1143642"/>
              <a:gd name="connsiteX91" fmla="*/ 4834325 w 12192000"/>
              <a:gd name="connsiteY91" fmla="*/ 159336 h 1143642"/>
              <a:gd name="connsiteX92" fmla="*/ 4839606 w 12192000"/>
              <a:gd name="connsiteY92" fmla="*/ 166440 h 1143642"/>
              <a:gd name="connsiteX93" fmla="*/ 4866030 w 12192000"/>
              <a:gd name="connsiteY93" fmla="*/ 169008 h 1143642"/>
              <a:gd name="connsiteX94" fmla="*/ 4868987 w 12192000"/>
              <a:gd name="connsiteY94" fmla="*/ 167030 h 1143642"/>
              <a:gd name="connsiteX95" fmla="*/ 4891068 w 12192000"/>
              <a:gd name="connsiteY95" fmla="*/ 177604 h 1143642"/>
              <a:gd name="connsiteX96" fmla="*/ 4909920 w 12192000"/>
              <a:gd name="connsiteY96" fmla="*/ 196686 h 1143642"/>
              <a:gd name="connsiteX97" fmla="*/ 5133538 w 12192000"/>
              <a:gd name="connsiteY97" fmla="*/ 186509 h 1143642"/>
              <a:gd name="connsiteX98" fmla="*/ 5450871 w 12192000"/>
              <a:gd name="connsiteY98" fmla="*/ 258816 h 1143642"/>
              <a:gd name="connsiteX99" fmla="*/ 5489781 w 12192000"/>
              <a:gd name="connsiteY99" fmla="*/ 212272 h 1143642"/>
              <a:gd name="connsiteX100" fmla="*/ 5792606 w 12192000"/>
              <a:gd name="connsiteY100" fmla="*/ 236975 h 1143642"/>
              <a:gd name="connsiteX101" fmla="*/ 5869247 w 12192000"/>
              <a:gd name="connsiteY101" fmla="*/ 222532 h 1143642"/>
              <a:gd name="connsiteX102" fmla="*/ 5938156 w 12192000"/>
              <a:gd name="connsiteY102" fmla="*/ 252196 h 1143642"/>
              <a:gd name="connsiteX103" fmla="*/ 5965800 w 12192000"/>
              <a:gd name="connsiteY103" fmla="*/ 237087 h 1143642"/>
              <a:gd name="connsiteX104" fmla="*/ 5970550 w 12192000"/>
              <a:gd name="connsiteY104" fmla="*/ 234017 h 1143642"/>
              <a:gd name="connsiteX105" fmla="*/ 5989910 w 12192000"/>
              <a:gd name="connsiteY105" fmla="*/ 231846 h 1143642"/>
              <a:gd name="connsiteX106" fmla="*/ 5994937 w 12192000"/>
              <a:gd name="connsiteY106" fmla="*/ 218588 h 1143642"/>
              <a:gd name="connsiteX107" fmla="*/ 6023765 w 12192000"/>
              <a:gd name="connsiteY107" fmla="*/ 206260 h 1143642"/>
              <a:gd name="connsiteX108" fmla="*/ 6059520 w 12192000"/>
              <a:gd name="connsiteY108" fmla="*/ 205794 h 1143642"/>
              <a:gd name="connsiteX109" fmla="*/ 6229716 w 12192000"/>
              <a:gd name="connsiteY109" fmla="*/ 217714 h 1143642"/>
              <a:gd name="connsiteX110" fmla="*/ 6331381 w 12192000"/>
              <a:gd name="connsiteY110" fmla="*/ 216787 h 1143642"/>
              <a:gd name="connsiteX111" fmla="*/ 6369749 w 12192000"/>
              <a:gd name="connsiteY111" fmla="*/ 203774 h 1143642"/>
              <a:gd name="connsiteX112" fmla="*/ 6423498 w 12192000"/>
              <a:gd name="connsiteY112" fmla="*/ 194114 h 1143642"/>
              <a:gd name="connsiteX113" fmla="*/ 6518161 w 12192000"/>
              <a:gd name="connsiteY113" fmla="*/ 167266 h 1143642"/>
              <a:gd name="connsiteX114" fmla="*/ 6645685 w 12192000"/>
              <a:gd name="connsiteY114" fmla="*/ 148236 h 1143642"/>
              <a:gd name="connsiteX115" fmla="*/ 6739636 w 12192000"/>
              <a:gd name="connsiteY115" fmla="*/ 188432 h 1143642"/>
              <a:gd name="connsiteX116" fmla="*/ 6747672 w 12192000"/>
              <a:gd name="connsiteY116" fmla="*/ 178816 h 1143642"/>
              <a:gd name="connsiteX117" fmla="*/ 6811991 w 12192000"/>
              <a:gd name="connsiteY117" fmla="*/ 180194 h 1143642"/>
              <a:gd name="connsiteX118" fmla="*/ 7038226 w 12192000"/>
              <a:gd name="connsiteY118" fmla="*/ 250208 h 1143642"/>
              <a:gd name="connsiteX119" fmla="*/ 7163894 w 12192000"/>
              <a:gd name="connsiteY119" fmla="*/ 251101 h 1143642"/>
              <a:gd name="connsiteX120" fmla="*/ 7208349 w 12192000"/>
              <a:gd name="connsiteY120" fmla="*/ 240906 h 1143642"/>
              <a:gd name="connsiteX121" fmla="*/ 7282840 w 12192000"/>
              <a:gd name="connsiteY121" fmla="*/ 224479 h 1143642"/>
              <a:gd name="connsiteX122" fmla="*/ 7338153 w 12192000"/>
              <a:gd name="connsiteY122" fmla="*/ 186316 h 1143642"/>
              <a:gd name="connsiteX123" fmla="*/ 7400583 w 12192000"/>
              <a:gd name="connsiteY123" fmla="*/ 182838 h 1143642"/>
              <a:gd name="connsiteX124" fmla="*/ 7415556 w 12192000"/>
              <a:gd name="connsiteY124" fmla="*/ 215507 h 1143642"/>
              <a:gd name="connsiteX125" fmla="*/ 7482186 w 12192000"/>
              <a:gd name="connsiteY125" fmla="*/ 200921 h 1143642"/>
              <a:gd name="connsiteX126" fmla="*/ 7583207 w 12192000"/>
              <a:gd name="connsiteY126" fmla="*/ 175123 h 1143642"/>
              <a:gd name="connsiteX127" fmla="*/ 7641594 w 12192000"/>
              <a:gd name="connsiteY127" fmla="*/ 168889 h 1143642"/>
              <a:gd name="connsiteX128" fmla="*/ 7800943 w 12192000"/>
              <a:gd name="connsiteY128" fmla="*/ 142471 h 1143642"/>
              <a:gd name="connsiteX129" fmla="*/ 7960450 w 12192000"/>
              <a:gd name="connsiteY129" fmla="*/ 108854 h 1143642"/>
              <a:gd name="connsiteX130" fmla="*/ 8054361 w 12192000"/>
              <a:gd name="connsiteY130" fmla="*/ 48546 h 1143642"/>
              <a:gd name="connsiteX131" fmla="*/ 8185539 w 12192000"/>
              <a:gd name="connsiteY131" fmla="*/ 25276 h 1143642"/>
              <a:gd name="connsiteX132" fmla="*/ 8207409 w 12192000"/>
              <a:gd name="connsiteY132" fmla="*/ 15463 h 1143642"/>
              <a:gd name="connsiteX133" fmla="*/ 8238081 w 12192000"/>
              <a:gd name="connsiteY133" fmla="*/ 20596 h 1143642"/>
              <a:gd name="connsiteX134" fmla="*/ 8361058 w 12192000"/>
              <a:gd name="connsiteY134" fmla="*/ 43039 h 1143642"/>
              <a:gd name="connsiteX135" fmla="*/ 8458208 w 12192000"/>
              <a:gd name="connsiteY135" fmla="*/ 77444 h 1143642"/>
              <a:gd name="connsiteX136" fmla="*/ 8577671 w 12192000"/>
              <a:gd name="connsiteY136" fmla="*/ 50092 h 1143642"/>
              <a:gd name="connsiteX137" fmla="*/ 8651048 w 12192000"/>
              <a:gd name="connsiteY137" fmla="*/ 56881 h 1143642"/>
              <a:gd name="connsiteX138" fmla="*/ 8772056 w 12192000"/>
              <a:gd name="connsiteY138" fmla="*/ 103814 h 1143642"/>
              <a:gd name="connsiteX139" fmla="*/ 8929686 w 12192000"/>
              <a:gd name="connsiteY139" fmla="*/ 86439 h 1143642"/>
              <a:gd name="connsiteX140" fmla="*/ 8960935 w 12192000"/>
              <a:gd name="connsiteY140" fmla="*/ 35409 h 1143642"/>
              <a:gd name="connsiteX141" fmla="*/ 8986897 w 12192000"/>
              <a:gd name="connsiteY141" fmla="*/ 540 h 1143642"/>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64333 w 12192000"/>
              <a:gd name="connsiteY35" fmla="*/ 921248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698214 w 12192000"/>
              <a:gd name="connsiteY46" fmla="*/ 664592 h 1143642"/>
              <a:gd name="connsiteX47" fmla="*/ 1897512 w 12192000"/>
              <a:gd name="connsiteY47" fmla="*/ 630721 h 1143642"/>
              <a:gd name="connsiteX48" fmla="*/ 2083724 w 12192000"/>
              <a:gd name="connsiteY48" fmla="*/ 689294 h 1143642"/>
              <a:gd name="connsiteX49" fmla="*/ 2191530 w 12192000"/>
              <a:gd name="connsiteY49" fmla="*/ 668652 h 1143642"/>
              <a:gd name="connsiteX50" fmla="*/ 2244255 w 12192000"/>
              <a:gd name="connsiteY50" fmla="*/ 618372 h 1143642"/>
              <a:gd name="connsiteX51" fmla="*/ 2495283 w 12192000"/>
              <a:gd name="connsiteY51" fmla="*/ 610656 h 1143642"/>
              <a:gd name="connsiteX52" fmla="*/ 2562174 w 12192000"/>
              <a:gd name="connsiteY52" fmla="*/ 588188 h 1143642"/>
              <a:gd name="connsiteX53" fmla="*/ 2627821 w 12192000"/>
              <a:gd name="connsiteY53" fmla="*/ 610266 h 1143642"/>
              <a:gd name="connsiteX54" fmla="*/ 2730710 w 12192000"/>
              <a:gd name="connsiteY54" fmla="*/ 551357 h 1143642"/>
              <a:gd name="connsiteX55" fmla="*/ 2884932 w 12192000"/>
              <a:gd name="connsiteY55" fmla="*/ 545073 h 1143642"/>
              <a:gd name="connsiteX56" fmla="*/ 2976019 w 12192000"/>
              <a:gd name="connsiteY56" fmla="*/ 533341 h 1143642"/>
              <a:gd name="connsiteX57" fmla="*/ 3008759 w 12192000"/>
              <a:gd name="connsiteY57" fmla="*/ 516361 h 1143642"/>
              <a:gd name="connsiteX58" fmla="*/ 3055731 w 12192000"/>
              <a:gd name="connsiteY58" fmla="*/ 501067 h 1143642"/>
              <a:gd name="connsiteX59" fmla="*/ 3137188 w 12192000"/>
              <a:gd name="connsiteY59" fmla="*/ 464384 h 1143642"/>
              <a:gd name="connsiteX60" fmla="*/ 3249134 w 12192000"/>
              <a:gd name="connsiteY60" fmla="*/ 431955 h 1143642"/>
              <a:gd name="connsiteX61" fmla="*/ 3338608 w 12192000"/>
              <a:gd name="connsiteY61" fmla="*/ 461813 h 1143642"/>
              <a:gd name="connsiteX62" fmla="*/ 3344574 w 12192000"/>
              <a:gd name="connsiteY62" fmla="*/ 451425 h 1143642"/>
              <a:gd name="connsiteX63" fmla="*/ 3402455 w 12192000"/>
              <a:gd name="connsiteY63" fmla="*/ 445950 h 1143642"/>
              <a:gd name="connsiteX64" fmla="*/ 3614450 w 12192000"/>
              <a:gd name="connsiteY64" fmla="*/ 491297 h 1143642"/>
              <a:gd name="connsiteX65" fmla="*/ 3727304 w 12192000"/>
              <a:gd name="connsiteY65" fmla="*/ 478817 h 1143642"/>
              <a:gd name="connsiteX66" fmla="*/ 3765869 w 12192000"/>
              <a:gd name="connsiteY66" fmla="*/ 463983 h 1143642"/>
              <a:gd name="connsiteX67" fmla="*/ 3830576 w 12192000"/>
              <a:gd name="connsiteY67" fmla="*/ 439775 h 1143642"/>
              <a:gd name="connsiteX68" fmla="*/ 3875271 w 12192000"/>
              <a:gd name="connsiteY68" fmla="*/ 396060 h 1143642"/>
              <a:gd name="connsiteX69" fmla="*/ 3930828 w 12192000"/>
              <a:gd name="connsiteY69" fmla="*/ 385973 h 1143642"/>
              <a:gd name="connsiteX70" fmla="*/ 3948478 w 12192000"/>
              <a:gd name="connsiteY70" fmla="*/ 416766 h 1143642"/>
              <a:gd name="connsiteX71" fmla="*/ 4006369 w 12192000"/>
              <a:gd name="connsiteY71" fmla="*/ 395221 h 1143642"/>
              <a:gd name="connsiteX72" fmla="*/ 4093666 w 12192000"/>
              <a:gd name="connsiteY72" fmla="*/ 358900 h 1143642"/>
              <a:gd name="connsiteX73" fmla="*/ 4145241 w 12192000"/>
              <a:gd name="connsiteY73" fmla="*/ 346511 h 1143642"/>
              <a:gd name="connsiteX74" fmla="*/ 4284785 w 12192000"/>
              <a:gd name="connsiteY74" fmla="*/ 303374 h 1143642"/>
              <a:gd name="connsiteX75" fmla="*/ 4423539 w 12192000"/>
              <a:gd name="connsiteY75" fmla="*/ 253085 h 1143642"/>
              <a:gd name="connsiteX76" fmla="*/ 4485482 w 12192000"/>
              <a:gd name="connsiteY76" fmla="*/ 188757 h 1143642"/>
              <a:gd name="connsiteX77" fmla="*/ 4493407 w 12192000"/>
              <a:gd name="connsiteY77" fmla="*/ 185784 h 1143642"/>
              <a:gd name="connsiteX78" fmla="*/ 4515391 w 12192000"/>
              <a:gd name="connsiteY78" fmla="*/ 187801 h 1143642"/>
              <a:gd name="connsiteX79" fmla="*/ 4523713 w 12192000"/>
              <a:gd name="connsiteY79" fmla="*/ 190231 h 1143642"/>
              <a:gd name="connsiteX80" fmla="*/ 4535774 w 12192000"/>
              <a:gd name="connsiteY80" fmla="*/ 190230 h 1143642"/>
              <a:gd name="connsiteX81" fmla="*/ 4536053 w 12192000"/>
              <a:gd name="connsiteY81" fmla="*/ 189698 h 1143642"/>
              <a:gd name="connsiteX82" fmla="*/ 4547385 w 12192000"/>
              <a:gd name="connsiteY82" fmla="*/ 190738 h 1143642"/>
              <a:gd name="connsiteX83" fmla="*/ 4603054 w 12192000"/>
              <a:gd name="connsiteY83" fmla="*/ 202552 h 1143642"/>
              <a:gd name="connsiteX84" fmla="*/ 4674354 w 12192000"/>
              <a:gd name="connsiteY84" fmla="*/ 152098 h 1143642"/>
              <a:gd name="connsiteX85" fmla="*/ 4704259 w 12192000"/>
              <a:gd name="connsiteY85" fmla="*/ 143416 h 1143642"/>
              <a:gd name="connsiteX86" fmla="*/ 4720133 w 12192000"/>
              <a:gd name="connsiteY86" fmla="*/ 135938 h 1143642"/>
              <a:gd name="connsiteX87" fmla="*/ 4721058 w 12192000"/>
              <a:gd name="connsiteY87" fmla="*/ 133637 h 1143642"/>
              <a:gd name="connsiteX88" fmla="*/ 4774434 w 12192000"/>
              <a:gd name="connsiteY88" fmla="*/ 145230 h 1143642"/>
              <a:gd name="connsiteX89" fmla="*/ 4781376 w 12192000"/>
              <a:gd name="connsiteY89" fmla="*/ 142489 h 1143642"/>
              <a:gd name="connsiteX90" fmla="*/ 4816353 w 12192000"/>
              <a:gd name="connsiteY90" fmla="*/ 155524 h 1143642"/>
              <a:gd name="connsiteX91" fmla="*/ 4834325 w 12192000"/>
              <a:gd name="connsiteY91" fmla="*/ 159336 h 1143642"/>
              <a:gd name="connsiteX92" fmla="*/ 4839606 w 12192000"/>
              <a:gd name="connsiteY92" fmla="*/ 166440 h 1143642"/>
              <a:gd name="connsiteX93" fmla="*/ 4866030 w 12192000"/>
              <a:gd name="connsiteY93" fmla="*/ 169008 h 1143642"/>
              <a:gd name="connsiteX94" fmla="*/ 4868987 w 12192000"/>
              <a:gd name="connsiteY94" fmla="*/ 167030 h 1143642"/>
              <a:gd name="connsiteX95" fmla="*/ 4891068 w 12192000"/>
              <a:gd name="connsiteY95" fmla="*/ 177604 h 1143642"/>
              <a:gd name="connsiteX96" fmla="*/ 4909920 w 12192000"/>
              <a:gd name="connsiteY96" fmla="*/ 196686 h 1143642"/>
              <a:gd name="connsiteX97" fmla="*/ 5133538 w 12192000"/>
              <a:gd name="connsiteY97" fmla="*/ 186509 h 1143642"/>
              <a:gd name="connsiteX98" fmla="*/ 5450871 w 12192000"/>
              <a:gd name="connsiteY98" fmla="*/ 258816 h 1143642"/>
              <a:gd name="connsiteX99" fmla="*/ 5489781 w 12192000"/>
              <a:gd name="connsiteY99" fmla="*/ 212272 h 1143642"/>
              <a:gd name="connsiteX100" fmla="*/ 5792606 w 12192000"/>
              <a:gd name="connsiteY100" fmla="*/ 236975 h 1143642"/>
              <a:gd name="connsiteX101" fmla="*/ 5869247 w 12192000"/>
              <a:gd name="connsiteY101" fmla="*/ 222532 h 1143642"/>
              <a:gd name="connsiteX102" fmla="*/ 5938156 w 12192000"/>
              <a:gd name="connsiteY102" fmla="*/ 252196 h 1143642"/>
              <a:gd name="connsiteX103" fmla="*/ 5965800 w 12192000"/>
              <a:gd name="connsiteY103" fmla="*/ 237087 h 1143642"/>
              <a:gd name="connsiteX104" fmla="*/ 5970550 w 12192000"/>
              <a:gd name="connsiteY104" fmla="*/ 234017 h 1143642"/>
              <a:gd name="connsiteX105" fmla="*/ 5989910 w 12192000"/>
              <a:gd name="connsiteY105" fmla="*/ 231846 h 1143642"/>
              <a:gd name="connsiteX106" fmla="*/ 5994937 w 12192000"/>
              <a:gd name="connsiteY106" fmla="*/ 218588 h 1143642"/>
              <a:gd name="connsiteX107" fmla="*/ 6023765 w 12192000"/>
              <a:gd name="connsiteY107" fmla="*/ 206260 h 1143642"/>
              <a:gd name="connsiteX108" fmla="*/ 6059520 w 12192000"/>
              <a:gd name="connsiteY108" fmla="*/ 205794 h 1143642"/>
              <a:gd name="connsiteX109" fmla="*/ 6229716 w 12192000"/>
              <a:gd name="connsiteY109" fmla="*/ 217714 h 1143642"/>
              <a:gd name="connsiteX110" fmla="*/ 6331381 w 12192000"/>
              <a:gd name="connsiteY110" fmla="*/ 216787 h 1143642"/>
              <a:gd name="connsiteX111" fmla="*/ 6369749 w 12192000"/>
              <a:gd name="connsiteY111" fmla="*/ 203774 h 1143642"/>
              <a:gd name="connsiteX112" fmla="*/ 6423498 w 12192000"/>
              <a:gd name="connsiteY112" fmla="*/ 194114 h 1143642"/>
              <a:gd name="connsiteX113" fmla="*/ 6518161 w 12192000"/>
              <a:gd name="connsiteY113" fmla="*/ 167266 h 1143642"/>
              <a:gd name="connsiteX114" fmla="*/ 6645685 w 12192000"/>
              <a:gd name="connsiteY114" fmla="*/ 148236 h 1143642"/>
              <a:gd name="connsiteX115" fmla="*/ 6739636 w 12192000"/>
              <a:gd name="connsiteY115" fmla="*/ 188432 h 1143642"/>
              <a:gd name="connsiteX116" fmla="*/ 6747672 w 12192000"/>
              <a:gd name="connsiteY116" fmla="*/ 178816 h 1143642"/>
              <a:gd name="connsiteX117" fmla="*/ 6811991 w 12192000"/>
              <a:gd name="connsiteY117" fmla="*/ 180194 h 1143642"/>
              <a:gd name="connsiteX118" fmla="*/ 7038226 w 12192000"/>
              <a:gd name="connsiteY118" fmla="*/ 250208 h 1143642"/>
              <a:gd name="connsiteX119" fmla="*/ 7163894 w 12192000"/>
              <a:gd name="connsiteY119" fmla="*/ 251101 h 1143642"/>
              <a:gd name="connsiteX120" fmla="*/ 7208349 w 12192000"/>
              <a:gd name="connsiteY120" fmla="*/ 240906 h 1143642"/>
              <a:gd name="connsiteX121" fmla="*/ 7282840 w 12192000"/>
              <a:gd name="connsiteY121" fmla="*/ 224479 h 1143642"/>
              <a:gd name="connsiteX122" fmla="*/ 7338153 w 12192000"/>
              <a:gd name="connsiteY122" fmla="*/ 186316 h 1143642"/>
              <a:gd name="connsiteX123" fmla="*/ 7400583 w 12192000"/>
              <a:gd name="connsiteY123" fmla="*/ 182838 h 1143642"/>
              <a:gd name="connsiteX124" fmla="*/ 7415556 w 12192000"/>
              <a:gd name="connsiteY124" fmla="*/ 215507 h 1143642"/>
              <a:gd name="connsiteX125" fmla="*/ 7482186 w 12192000"/>
              <a:gd name="connsiteY125" fmla="*/ 200921 h 1143642"/>
              <a:gd name="connsiteX126" fmla="*/ 7583207 w 12192000"/>
              <a:gd name="connsiteY126" fmla="*/ 175123 h 1143642"/>
              <a:gd name="connsiteX127" fmla="*/ 7641594 w 12192000"/>
              <a:gd name="connsiteY127" fmla="*/ 168889 h 1143642"/>
              <a:gd name="connsiteX128" fmla="*/ 7800943 w 12192000"/>
              <a:gd name="connsiteY128" fmla="*/ 142471 h 1143642"/>
              <a:gd name="connsiteX129" fmla="*/ 7960450 w 12192000"/>
              <a:gd name="connsiteY129" fmla="*/ 108854 h 1143642"/>
              <a:gd name="connsiteX130" fmla="*/ 8054361 w 12192000"/>
              <a:gd name="connsiteY130" fmla="*/ 48546 h 1143642"/>
              <a:gd name="connsiteX131" fmla="*/ 8185539 w 12192000"/>
              <a:gd name="connsiteY131" fmla="*/ 25276 h 1143642"/>
              <a:gd name="connsiteX132" fmla="*/ 8207409 w 12192000"/>
              <a:gd name="connsiteY132" fmla="*/ 15463 h 1143642"/>
              <a:gd name="connsiteX133" fmla="*/ 8238081 w 12192000"/>
              <a:gd name="connsiteY133" fmla="*/ 20596 h 1143642"/>
              <a:gd name="connsiteX134" fmla="*/ 8361058 w 12192000"/>
              <a:gd name="connsiteY134" fmla="*/ 43039 h 1143642"/>
              <a:gd name="connsiteX135" fmla="*/ 8458208 w 12192000"/>
              <a:gd name="connsiteY135" fmla="*/ 77444 h 1143642"/>
              <a:gd name="connsiteX136" fmla="*/ 8577671 w 12192000"/>
              <a:gd name="connsiteY136" fmla="*/ 50092 h 1143642"/>
              <a:gd name="connsiteX137" fmla="*/ 8651048 w 12192000"/>
              <a:gd name="connsiteY137" fmla="*/ 56881 h 1143642"/>
              <a:gd name="connsiteX138" fmla="*/ 8772056 w 12192000"/>
              <a:gd name="connsiteY138" fmla="*/ 103814 h 1143642"/>
              <a:gd name="connsiteX139" fmla="*/ 8929686 w 12192000"/>
              <a:gd name="connsiteY139" fmla="*/ 86439 h 1143642"/>
              <a:gd name="connsiteX140" fmla="*/ 8960935 w 12192000"/>
              <a:gd name="connsiteY140" fmla="*/ 35409 h 1143642"/>
              <a:gd name="connsiteX141" fmla="*/ 8986897 w 12192000"/>
              <a:gd name="connsiteY141" fmla="*/ 540 h 1143642"/>
              <a:gd name="connsiteX0" fmla="*/ 8960935 w 12192000"/>
              <a:gd name="connsiteY0" fmla="*/ 32435 h 1140668"/>
              <a:gd name="connsiteX1" fmla="*/ 9003840 w 12192000"/>
              <a:gd name="connsiteY1" fmla="*/ 1103 h 1140668"/>
              <a:gd name="connsiteX2" fmla="*/ 9024264 w 12192000"/>
              <a:gd name="connsiteY2" fmla="*/ 71707 h 1140668"/>
              <a:gd name="connsiteX3" fmla="*/ 9162332 w 12192000"/>
              <a:gd name="connsiteY3" fmla="*/ 122250 h 1140668"/>
              <a:gd name="connsiteX4" fmla="*/ 9231104 w 12192000"/>
              <a:gd name="connsiteY4" fmla="*/ 139469 h 1140668"/>
              <a:gd name="connsiteX5" fmla="*/ 9337856 w 12192000"/>
              <a:gd name="connsiteY5" fmla="*/ 150010 h 1140668"/>
              <a:gd name="connsiteX6" fmla="*/ 9370432 w 12192000"/>
              <a:gd name="connsiteY6" fmla="*/ 156089 h 1140668"/>
              <a:gd name="connsiteX7" fmla="*/ 9695185 w 12192000"/>
              <a:gd name="connsiteY7" fmla="*/ 248506 h 1140668"/>
              <a:gd name="connsiteX8" fmla="*/ 9883275 w 12192000"/>
              <a:gd name="connsiteY8" fmla="*/ 165937 h 1140668"/>
              <a:gd name="connsiteX9" fmla="*/ 10094178 w 12192000"/>
              <a:gd name="connsiteY9" fmla="*/ 146997 h 1140668"/>
              <a:gd name="connsiteX10" fmla="*/ 10159413 w 12192000"/>
              <a:gd name="connsiteY10" fmla="*/ 187215 h 1140668"/>
              <a:gd name="connsiteX11" fmla="*/ 10191921 w 12192000"/>
              <a:gd name="connsiteY11" fmla="*/ 185404 h 1140668"/>
              <a:gd name="connsiteX12" fmla="*/ 10245241 w 12192000"/>
              <a:gd name="connsiteY12" fmla="*/ 178050 h 1140668"/>
              <a:gd name="connsiteX13" fmla="*/ 10327894 w 12192000"/>
              <a:gd name="connsiteY13" fmla="*/ 195020 h 1140668"/>
              <a:gd name="connsiteX14" fmla="*/ 10492915 w 12192000"/>
              <a:gd name="connsiteY14" fmla="*/ 187232 h 1140668"/>
              <a:gd name="connsiteX15" fmla="*/ 10772996 w 12192000"/>
              <a:gd name="connsiteY15" fmla="*/ 259334 h 1140668"/>
              <a:gd name="connsiteX16" fmla="*/ 11029627 w 12192000"/>
              <a:gd name="connsiteY16" fmla="*/ 239777 h 1140668"/>
              <a:gd name="connsiteX17" fmla="*/ 11118024 w 12192000"/>
              <a:gd name="connsiteY17" fmla="*/ 236781 h 1140668"/>
              <a:gd name="connsiteX18" fmla="*/ 11207784 w 12192000"/>
              <a:gd name="connsiteY18" fmla="*/ 165128 h 1140668"/>
              <a:gd name="connsiteX19" fmla="*/ 11356220 w 12192000"/>
              <a:gd name="connsiteY19" fmla="*/ 168964 h 1140668"/>
              <a:gd name="connsiteX20" fmla="*/ 11431049 w 12192000"/>
              <a:gd name="connsiteY20" fmla="*/ 115331 h 1140668"/>
              <a:gd name="connsiteX21" fmla="*/ 11603159 w 12192000"/>
              <a:gd name="connsiteY21" fmla="*/ 141702 h 1140668"/>
              <a:gd name="connsiteX22" fmla="*/ 11642383 w 12192000"/>
              <a:gd name="connsiteY22" fmla="*/ 130745 h 1140668"/>
              <a:gd name="connsiteX23" fmla="*/ 11695012 w 12192000"/>
              <a:gd name="connsiteY23" fmla="*/ 107643 h 1140668"/>
              <a:gd name="connsiteX24" fmla="*/ 11869452 w 12192000"/>
              <a:gd name="connsiteY24" fmla="*/ 95996 h 1140668"/>
              <a:gd name="connsiteX25" fmla="*/ 11987812 w 12192000"/>
              <a:gd name="connsiteY25" fmla="*/ 118697 h 1140668"/>
              <a:gd name="connsiteX26" fmla="*/ 12102516 w 12192000"/>
              <a:gd name="connsiteY26" fmla="*/ 112308 h 1140668"/>
              <a:gd name="connsiteX27" fmla="*/ 12191056 w 12192000"/>
              <a:gd name="connsiteY27" fmla="*/ 98605 h 1140668"/>
              <a:gd name="connsiteX28" fmla="*/ 12192000 w 12192000"/>
              <a:gd name="connsiteY28" fmla="*/ 99211 h 1140668"/>
              <a:gd name="connsiteX29" fmla="*/ 12192000 w 12192000"/>
              <a:gd name="connsiteY29" fmla="*/ 1140668 h 1140668"/>
              <a:gd name="connsiteX30" fmla="*/ 0 w 12192000"/>
              <a:gd name="connsiteY30" fmla="*/ 1140668 h 1140668"/>
              <a:gd name="connsiteX31" fmla="*/ 0 w 12192000"/>
              <a:gd name="connsiteY31" fmla="*/ 935984 h 1140668"/>
              <a:gd name="connsiteX32" fmla="*/ 43787 w 12192000"/>
              <a:gd name="connsiteY32" fmla="*/ 956301 h 1140668"/>
              <a:gd name="connsiteX33" fmla="*/ 254004 w 12192000"/>
              <a:gd name="connsiteY33" fmla="*/ 931129 h 1140668"/>
              <a:gd name="connsiteX34" fmla="*/ 336238 w 12192000"/>
              <a:gd name="connsiteY34" fmla="*/ 981879 h 1140668"/>
              <a:gd name="connsiteX35" fmla="*/ 564333 w 12192000"/>
              <a:gd name="connsiteY35" fmla="*/ 918274 h 1140668"/>
              <a:gd name="connsiteX36" fmla="*/ 863669 w 12192000"/>
              <a:gd name="connsiteY36" fmla="*/ 763477 h 1140668"/>
              <a:gd name="connsiteX37" fmla="*/ 991881 w 12192000"/>
              <a:gd name="connsiteY37" fmla="*/ 781316 h 1140668"/>
              <a:gd name="connsiteX38" fmla="*/ 1044355 w 12192000"/>
              <a:gd name="connsiteY38" fmla="*/ 819672 h 1140668"/>
              <a:gd name="connsiteX39" fmla="*/ 1063705 w 12192000"/>
              <a:gd name="connsiteY39" fmla="*/ 821498 h 1140668"/>
              <a:gd name="connsiteX40" fmla="*/ 1102332 w 12192000"/>
              <a:gd name="connsiteY40" fmla="*/ 780844 h 1140668"/>
              <a:gd name="connsiteX41" fmla="*/ 1154923 w 12192000"/>
              <a:gd name="connsiteY41" fmla="*/ 779661 h 1140668"/>
              <a:gd name="connsiteX42" fmla="*/ 1216594 w 12192000"/>
              <a:gd name="connsiteY42" fmla="*/ 723785 h 1140668"/>
              <a:gd name="connsiteX43" fmla="*/ 1423680 w 12192000"/>
              <a:gd name="connsiteY43" fmla="*/ 700071 h 1140668"/>
              <a:gd name="connsiteX44" fmla="*/ 1481131 w 12192000"/>
              <a:gd name="connsiteY44" fmla="*/ 642469 h 1140668"/>
              <a:gd name="connsiteX45" fmla="*/ 1506837 w 12192000"/>
              <a:gd name="connsiteY45" fmla="*/ 630682 h 1140668"/>
              <a:gd name="connsiteX46" fmla="*/ 1698214 w 12192000"/>
              <a:gd name="connsiteY46" fmla="*/ 661618 h 1140668"/>
              <a:gd name="connsiteX47" fmla="*/ 1897512 w 12192000"/>
              <a:gd name="connsiteY47" fmla="*/ 627747 h 1140668"/>
              <a:gd name="connsiteX48" fmla="*/ 2083724 w 12192000"/>
              <a:gd name="connsiteY48" fmla="*/ 686320 h 1140668"/>
              <a:gd name="connsiteX49" fmla="*/ 2191530 w 12192000"/>
              <a:gd name="connsiteY49" fmla="*/ 665678 h 1140668"/>
              <a:gd name="connsiteX50" fmla="*/ 2244255 w 12192000"/>
              <a:gd name="connsiteY50" fmla="*/ 615398 h 1140668"/>
              <a:gd name="connsiteX51" fmla="*/ 2495283 w 12192000"/>
              <a:gd name="connsiteY51" fmla="*/ 607682 h 1140668"/>
              <a:gd name="connsiteX52" fmla="*/ 2562174 w 12192000"/>
              <a:gd name="connsiteY52" fmla="*/ 585214 h 1140668"/>
              <a:gd name="connsiteX53" fmla="*/ 2627821 w 12192000"/>
              <a:gd name="connsiteY53" fmla="*/ 607292 h 1140668"/>
              <a:gd name="connsiteX54" fmla="*/ 2730710 w 12192000"/>
              <a:gd name="connsiteY54" fmla="*/ 548383 h 1140668"/>
              <a:gd name="connsiteX55" fmla="*/ 2884932 w 12192000"/>
              <a:gd name="connsiteY55" fmla="*/ 542099 h 1140668"/>
              <a:gd name="connsiteX56" fmla="*/ 2976019 w 12192000"/>
              <a:gd name="connsiteY56" fmla="*/ 530367 h 1140668"/>
              <a:gd name="connsiteX57" fmla="*/ 3008759 w 12192000"/>
              <a:gd name="connsiteY57" fmla="*/ 513387 h 1140668"/>
              <a:gd name="connsiteX58" fmla="*/ 3055731 w 12192000"/>
              <a:gd name="connsiteY58" fmla="*/ 498093 h 1140668"/>
              <a:gd name="connsiteX59" fmla="*/ 3137188 w 12192000"/>
              <a:gd name="connsiteY59" fmla="*/ 461410 h 1140668"/>
              <a:gd name="connsiteX60" fmla="*/ 3249134 w 12192000"/>
              <a:gd name="connsiteY60" fmla="*/ 428981 h 1140668"/>
              <a:gd name="connsiteX61" fmla="*/ 3338608 w 12192000"/>
              <a:gd name="connsiteY61" fmla="*/ 458839 h 1140668"/>
              <a:gd name="connsiteX62" fmla="*/ 3344574 w 12192000"/>
              <a:gd name="connsiteY62" fmla="*/ 448451 h 1140668"/>
              <a:gd name="connsiteX63" fmla="*/ 3402455 w 12192000"/>
              <a:gd name="connsiteY63" fmla="*/ 442976 h 1140668"/>
              <a:gd name="connsiteX64" fmla="*/ 3614450 w 12192000"/>
              <a:gd name="connsiteY64" fmla="*/ 488323 h 1140668"/>
              <a:gd name="connsiteX65" fmla="*/ 3727304 w 12192000"/>
              <a:gd name="connsiteY65" fmla="*/ 475843 h 1140668"/>
              <a:gd name="connsiteX66" fmla="*/ 3765869 w 12192000"/>
              <a:gd name="connsiteY66" fmla="*/ 461009 h 1140668"/>
              <a:gd name="connsiteX67" fmla="*/ 3830576 w 12192000"/>
              <a:gd name="connsiteY67" fmla="*/ 436801 h 1140668"/>
              <a:gd name="connsiteX68" fmla="*/ 3875271 w 12192000"/>
              <a:gd name="connsiteY68" fmla="*/ 393086 h 1140668"/>
              <a:gd name="connsiteX69" fmla="*/ 3930828 w 12192000"/>
              <a:gd name="connsiteY69" fmla="*/ 382999 h 1140668"/>
              <a:gd name="connsiteX70" fmla="*/ 3948478 w 12192000"/>
              <a:gd name="connsiteY70" fmla="*/ 413792 h 1140668"/>
              <a:gd name="connsiteX71" fmla="*/ 4006369 w 12192000"/>
              <a:gd name="connsiteY71" fmla="*/ 392247 h 1140668"/>
              <a:gd name="connsiteX72" fmla="*/ 4093666 w 12192000"/>
              <a:gd name="connsiteY72" fmla="*/ 355926 h 1140668"/>
              <a:gd name="connsiteX73" fmla="*/ 4145241 w 12192000"/>
              <a:gd name="connsiteY73" fmla="*/ 343537 h 1140668"/>
              <a:gd name="connsiteX74" fmla="*/ 4284785 w 12192000"/>
              <a:gd name="connsiteY74" fmla="*/ 300400 h 1140668"/>
              <a:gd name="connsiteX75" fmla="*/ 4423539 w 12192000"/>
              <a:gd name="connsiteY75" fmla="*/ 250111 h 1140668"/>
              <a:gd name="connsiteX76" fmla="*/ 4485482 w 12192000"/>
              <a:gd name="connsiteY76" fmla="*/ 185783 h 1140668"/>
              <a:gd name="connsiteX77" fmla="*/ 4493407 w 12192000"/>
              <a:gd name="connsiteY77" fmla="*/ 182810 h 1140668"/>
              <a:gd name="connsiteX78" fmla="*/ 4515391 w 12192000"/>
              <a:gd name="connsiteY78" fmla="*/ 184827 h 1140668"/>
              <a:gd name="connsiteX79" fmla="*/ 4523713 w 12192000"/>
              <a:gd name="connsiteY79" fmla="*/ 187257 h 1140668"/>
              <a:gd name="connsiteX80" fmla="*/ 4535774 w 12192000"/>
              <a:gd name="connsiteY80" fmla="*/ 187256 h 1140668"/>
              <a:gd name="connsiteX81" fmla="*/ 4536053 w 12192000"/>
              <a:gd name="connsiteY81" fmla="*/ 186724 h 1140668"/>
              <a:gd name="connsiteX82" fmla="*/ 4547385 w 12192000"/>
              <a:gd name="connsiteY82" fmla="*/ 187764 h 1140668"/>
              <a:gd name="connsiteX83" fmla="*/ 4603054 w 12192000"/>
              <a:gd name="connsiteY83" fmla="*/ 199578 h 1140668"/>
              <a:gd name="connsiteX84" fmla="*/ 4674354 w 12192000"/>
              <a:gd name="connsiteY84" fmla="*/ 149124 h 1140668"/>
              <a:gd name="connsiteX85" fmla="*/ 4704259 w 12192000"/>
              <a:gd name="connsiteY85" fmla="*/ 140442 h 1140668"/>
              <a:gd name="connsiteX86" fmla="*/ 4720133 w 12192000"/>
              <a:gd name="connsiteY86" fmla="*/ 132964 h 1140668"/>
              <a:gd name="connsiteX87" fmla="*/ 4721058 w 12192000"/>
              <a:gd name="connsiteY87" fmla="*/ 130663 h 1140668"/>
              <a:gd name="connsiteX88" fmla="*/ 4774434 w 12192000"/>
              <a:gd name="connsiteY88" fmla="*/ 142256 h 1140668"/>
              <a:gd name="connsiteX89" fmla="*/ 4781376 w 12192000"/>
              <a:gd name="connsiteY89" fmla="*/ 139515 h 1140668"/>
              <a:gd name="connsiteX90" fmla="*/ 4816353 w 12192000"/>
              <a:gd name="connsiteY90" fmla="*/ 152550 h 1140668"/>
              <a:gd name="connsiteX91" fmla="*/ 4834325 w 12192000"/>
              <a:gd name="connsiteY91" fmla="*/ 156362 h 1140668"/>
              <a:gd name="connsiteX92" fmla="*/ 4839606 w 12192000"/>
              <a:gd name="connsiteY92" fmla="*/ 163466 h 1140668"/>
              <a:gd name="connsiteX93" fmla="*/ 4866030 w 12192000"/>
              <a:gd name="connsiteY93" fmla="*/ 166034 h 1140668"/>
              <a:gd name="connsiteX94" fmla="*/ 4868987 w 12192000"/>
              <a:gd name="connsiteY94" fmla="*/ 164056 h 1140668"/>
              <a:gd name="connsiteX95" fmla="*/ 4891068 w 12192000"/>
              <a:gd name="connsiteY95" fmla="*/ 174630 h 1140668"/>
              <a:gd name="connsiteX96" fmla="*/ 4909920 w 12192000"/>
              <a:gd name="connsiteY96" fmla="*/ 193712 h 1140668"/>
              <a:gd name="connsiteX97" fmla="*/ 5133538 w 12192000"/>
              <a:gd name="connsiteY97" fmla="*/ 183535 h 1140668"/>
              <a:gd name="connsiteX98" fmla="*/ 5450871 w 12192000"/>
              <a:gd name="connsiteY98" fmla="*/ 255842 h 1140668"/>
              <a:gd name="connsiteX99" fmla="*/ 5489781 w 12192000"/>
              <a:gd name="connsiteY99" fmla="*/ 209298 h 1140668"/>
              <a:gd name="connsiteX100" fmla="*/ 5792606 w 12192000"/>
              <a:gd name="connsiteY100" fmla="*/ 234001 h 1140668"/>
              <a:gd name="connsiteX101" fmla="*/ 5869247 w 12192000"/>
              <a:gd name="connsiteY101" fmla="*/ 219558 h 1140668"/>
              <a:gd name="connsiteX102" fmla="*/ 5938156 w 12192000"/>
              <a:gd name="connsiteY102" fmla="*/ 249222 h 1140668"/>
              <a:gd name="connsiteX103" fmla="*/ 5965800 w 12192000"/>
              <a:gd name="connsiteY103" fmla="*/ 234113 h 1140668"/>
              <a:gd name="connsiteX104" fmla="*/ 5970550 w 12192000"/>
              <a:gd name="connsiteY104" fmla="*/ 231043 h 1140668"/>
              <a:gd name="connsiteX105" fmla="*/ 5989910 w 12192000"/>
              <a:gd name="connsiteY105" fmla="*/ 228872 h 1140668"/>
              <a:gd name="connsiteX106" fmla="*/ 5994937 w 12192000"/>
              <a:gd name="connsiteY106" fmla="*/ 215614 h 1140668"/>
              <a:gd name="connsiteX107" fmla="*/ 6023765 w 12192000"/>
              <a:gd name="connsiteY107" fmla="*/ 203286 h 1140668"/>
              <a:gd name="connsiteX108" fmla="*/ 6059520 w 12192000"/>
              <a:gd name="connsiteY108" fmla="*/ 202820 h 1140668"/>
              <a:gd name="connsiteX109" fmla="*/ 6229716 w 12192000"/>
              <a:gd name="connsiteY109" fmla="*/ 214740 h 1140668"/>
              <a:gd name="connsiteX110" fmla="*/ 6331381 w 12192000"/>
              <a:gd name="connsiteY110" fmla="*/ 213813 h 1140668"/>
              <a:gd name="connsiteX111" fmla="*/ 6369749 w 12192000"/>
              <a:gd name="connsiteY111" fmla="*/ 200800 h 1140668"/>
              <a:gd name="connsiteX112" fmla="*/ 6423498 w 12192000"/>
              <a:gd name="connsiteY112" fmla="*/ 191140 h 1140668"/>
              <a:gd name="connsiteX113" fmla="*/ 6518161 w 12192000"/>
              <a:gd name="connsiteY113" fmla="*/ 164292 h 1140668"/>
              <a:gd name="connsiteX114" fmla="*/ 6645685 w 12192000"/>
              <a:gd name="connsiteY114" fmla="*/ 145262 h 1140668"/>
              <a:gd name="connsiteX115" fmla="*/ 6739636 w 12192000"/>
              <a:gd name="connsiteY115" fmla="*/ 185458 h 1140668"/>
              <a:gd name="connsiteX116" fmla="*/ 6747672 w 12192000"/>
              <a:gd name="connsiteY116" fmla="*/ 175842 h 1140668"/>
              <a:gd name="connsiteX117" fmla="*/ 6811991 w 12192000"/>
              <a:gd name="connsiteY117" fmla="*/ 177220 h 1140668"/>
              <a:gd name="connsiteX118" fmla="*/ 7038226 w 12192000"/>
              <a:gd name="connsiteY118" fmla="*/ 247234 h 1140668"/>
              <a:gd name="connsiteX119" fmla="*/ 7163894 w 12192000"/>
              <a:gd name="connsiteY119" fmla="*/ 248127 h 1140668"/>
              <a:gd name="connsiteX120" fmla="*/ 7208349 w 12192000"/>
              <a:gd name="connsiteY120" fmla="*/ 237932 h 1140668"/>
              <a:gd name="connsiteX121" fmla="*/ 7282840 w 12192000"/>
              <a:gd name="connsiteY121" fmla="*/ 221505 h 1140668"/>
              <a:gd name="connsiteX122" fmla="*/ 7338153 w 12192000"/>
              <a:gd name="connsiteY122" fmla="*/ 183342 h 1140668"/>
              <a:gd name="connsiteX123" fmla="*/ 7400583 w 12192000"/>
              <a:gd name="connsiteY123" fmla="*/ 179864 h 1140668"/>
              <a:gd name="connsiteX124" fmla="*/ 7415556 w 12192000"/>
              <a:gd name="connsiteY124" fmla="*/ 212533 h 1140668"/>
              <a:gd name="connsiteX125" fmla="*/ 7482186 w 12192000"/>
              <a:gd name="connsiteY125" fmla="*/ 197947 h 1140668"/>
              <a:gd name="connsiteX126" fmla="*/ 7583207 w 12192000"/>
              <a:gd name="connsiteY126" fmla="*/ 172149 h 1140668"/>
              <a:gd name="connsiteX127" fmla="*/ 7641594 w 12192000"/>
              <a:gd name="connsiteY127" fmla="*/ 165915 h 1140668"/>
              <a:gd name="connsiteX128" fmla="*/ 7800943 w 12192000"/>
              <a:gd name="connsiteY128" fmla="*/ 139497 h 1140668"/>
              <a:gd name="connsiteX129" fmla="*/ 7960450 w 12192000"/>
              <a:gd name="connsiteY129" fmla="*/ 105880 h 1140668"/>
              <a:gd name="connsiteX130" fmla="*/ 8054361 w 12192000"/>
              <a:gd name="connsiteY130" fmla="*/ 45572 h 1140668"/>
              <a:gd name="connsiteX131" fmla="*/ 8185539 w 12192000"/>
              <a:gd name="connsiteY131" fmla="*/ 22302 h 1140668"/>
              <a:gd name="connsiteX132" fmla="*/ 8207409 w 12192000"/>
              <a:gd name="connsiteY132" fmla="*/ 12489 h 1140668"/>
              <a:gd name="connsiteX133" fmla="*/ 8238081 w 12192000"/>
              <a:gd name="connsiteY133" fmla="*/ 17622 h 1140668"/>
              <a:gd name="connsiteX134" fmla="*/ 8361058 w 12192000"/>
              <a:gd name="connsiteY134" fmla="*/ 40065 h 1140668"/>
              <a:gd name="connsiteX135" fmla="*/ 8458208 w 12192000"/>
              <a:gd name="connsiteY135" fmla="*/ 74470 h 1140668"/>
              <a:gd name="connsiteX136" fmla="*/ 8577671 w 12192000"/>
              <a:gd name="connsiteY136" fmla="*/ 47118 h 1140668"/>
              <a:gd name="connsiteX137" fmla="*/ 8651048 w 12192000"/>
              <a:gd name="connsiteY137" fmla="*/ 53907 h 1140668"/>
              <a:gd name="connsiteX138" fmla="*/ 8772056 w 12192000"/>
              <a:gd name="connsiteY138" fmla="*/ 100840 h 1140668"/>
              <a:gd name="connsiteX139" fmla="*/ 8929686 w 12192000"/>
              <a:gd name="connsiteY139" fmla="*/ 83465 h 1140668"/>
              <a:gd name="connsiteX140" fmla="*/ 8960935 w 12192000"/>
              <a:gd name="connsiteY140" fmla="*/ 32435 h 1140668"/>
              <a:gd name="connsiteX0" fmla="*/ 8960935 w 12192000"/>
              <a:gd name="connsiteY0" fmla="*/ 19946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83275 w 12192000"/>
              <a:gd name="connsiteY7" fmla="*/ 153448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31049 w 12192000"/>
              <a:gd name="connsiteY19" fmla="*/ 10284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9452 w 12192000"/>
              <a:gd name="connsiteY23" fmla="*/ 83507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0935 w 12192000"/>
              <a:gd name="connsiteY139" fmla="*/ 19946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83275 w 12192000"/>
              <a:gd name="connsiteY7" fmla="*/ 153448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31049 w 12192000"/>
              <a:gd name="connsiteY19" fmla="*/ 10284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9452 w 12192000"/>
              <a:gd name="connsiteY23" fmla="*/ 83507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31049 w 12192000"/>
              <a:gd name="connsiteY19" fmla="*/ 10284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9452 w 12192000"/>
              <a:gd name="connsiteY23" fmla="*/ 83507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31049 w 12192000"/>
              <a:gd name="connsiteY19" fmla="*/ 10284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9452 w 12192000"/>
              <a:gd name="connsiteY23" fmla="*/ 83507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31049 w 12192000"/>
              <a:gd name="connsiteY19" fmla="*/ 10284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9452 w 12192000"/>
              <a:gd name="connsiteY23" fmla="*/ 83507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9452 w 12192000"/>
              <a:gd name="connsiteY23" fmla="*/ 83507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35774 w 12192000"/>
              <a:gd name="connsiteY78" fmla="*/ 174767 h 1128179"/>
              <a:gd name="connsiteX79" fmla="*/ 4536053 w 12192000"/>
              <a:gd name="connsiteY79" fmla="*/ 174235 h 1128179"/>
              <a:gd name="connsiteX80" fmla="*/ 4547385 w 12192000"/>
              <a:gd name="connsiteY80" fmla="*/ 175275 h 1128179"/>
              <a:gd name="connsiteX81" fmla="*/ 4603054 w 12192000"/>
              <a:gd name="connsiteY81" fmla="*/ 187089 h 1128179"/>
              <a:gd name="connsiteX82" fmla="*/ 4674354 w 12192000"/>
              <a:gd name="connsiteY82" fmla="*/ 136635 h 1128179"/>
              <a:gd name="connsiteX83" fmla="*/ 4704259 w 12192000"/>
              <a:gd name="connsiteY83" fmla="*/ 127953 h 1128179"/>
              <a:gd name="connsiteX84" fmla="*/ 4720133 w 12192000"/>
              <a:gd name="connsiteY84" fmla="*/ 120475 h 1128179"/>
              <a:gd name="connsiteX85" fmla="*/ 4721058 w 12192000"/>
              <a:gd name="connsiteY85" fmla="*/ 118174 h 1128179"/>
              <a:gd name="connsiteX86" fmla="*/ 4774434 w 12192000"/>
              <a:gd name="connsiteY86" fmla="*/ 129767 h 1128179"/>
              <a:gd name="connsiteX87" fmla="*/ 4781376 w 12192000"/>
              <a:gd name="connsiteY87" fmla="*/ 127026 h 1128179"/>
              <a:gd name="connsiteX88" fmla="*/ 4816353 w 12192000"/>
              <a:gd name="connsiteY88" fmla="*/ 140061 h 1128179"/>
              <a:gd name="connsiteX89" fmla="*/ 4834325 w 12192000"/>
              <a:gd name="connsiteY89" fmla="*/ 143873 h 1128179"/>
              <a:gd name="connsiteX90" fmla="*/ 4839606 w 12192000"/>
              <a:gd name="connsiteY90" fmla="*/ 150977 h 1128179"/>
              <a:gd name="connsiteX91" fmla="*/ 4866030 w 12192000"/>
              <a:gd name="connsiteY91" fmla="*/ 153545 h 1128179"/>
              <a:gd name="connsiteX92" fmla="*/ 4868987 w 12192000"/>
              <a:gd name="connsiteY92" fmla="*/ 151567 h 1128179"/>
              <a:gd name="connsiteX93" fmla="*/ 4891068 w 12192000"/>
              <a:gd name="connsiteY93" fmla="*/ 162141 h 1128179"/>
              <a:gd name="connsiteX94" fmla="*/ 4909920 w 12192000"/>
              <a:gd name="connsiteY94" fmla="*/ 181223 h 1128179"/>
              <a:gd name="connsiteX95" fmla="*/ 5133538 w 12192000"/>
              <a:gd name="connsiteY95" fmla="*/ 171046 h 1128179"/>
              <a:gd name="connsiteX96" fmla="*/ 5450871 w 12192000"/>
              <a:gd name="connsiteY96" fmla="*/ 243353 h 1128179"/>
              <a:gd name="connsiteX97" fmla="*/ 5489781 w 12192000"/>
              <a:gd name="connsiteY97" fmla="*/ 196809 h 1128179"/>
              <a:gd name="connsiteX98" fmla="*/ 5792606 w 12192000"/>
              <a:gd name="connsiteY98" fmla="*/ 221512 h 1128179"/>
              <a:gd name="connsiteX99" fmla="*/ 5869247 w 12192000"/>
              <a:gd name="connsiteY99" fmla="*/ 207069 h 1128179"/>
              <a:gd name="connsiteX100" fmla="*/ 5938156 w 12192000"/>
              <a:gd name="connsiteY100" fmla="*/ 236733 h 1128179"/>
              <a:gd name="connsiteX101" fmla="*/ 5965800 w 12192000"/>
              <a:gd name="connsiteY101" fmla="*/ 221624 h 1128179"/>
              <a:gd name="connsiteX102" fmla="*/ 5970550 w 12192000"/>
              <a:gd name="connsiteY102" fmla="*/ 218554 h 1128179"/>
              <a:gd name="connsiteX103" fmla="*/ 5989910 w 12192000"/>
              <a:gd name="connsiteY103" fmla="*/ 216383 h 1128179"/>
              <a:gd name="connsiteX104" fmla="*/ 5994937 w 12192000"/>
              <a:gd name="connsiteY104" fmla="*/ 203125 h 1128179"/>
              <a:gd name="connsiteX105" fmla="*/ 6023765 w 12192000"/>
              <a:gd name="connsiteY105" fmla="*/ 190797 h 1128179"/>
              <a:gd name="connsiteX106" fmla="*/ 6059520 w 12192000"/>
              <a:gd name="connsiteY106" fmla="*/ 190331 h 1128179"/>
              <a:gd name="connsiteX107" fmla="*/ 6229716 w 12192000"/>
              <a:gd name="connsiteY107" fmla="*/ 202251 h 1128179"/>
              <a:gd name="connsiteX108" fmla="*/ 6331381 w 12192000"/>
              <a:gd name="connsiteY108" fmla="*/ 201324 h 1128179"/>
              <a:gd name="connsiteX109" fmla="*/ 6369749 w 12192000"/>
              <a:gd name="connsiteY109" fmla="*/ 188311 h 1128179"/>
              <a:gd name="connsiteX110" fmla="*/ 6423498 w 12192000"/>
              <a:gd name="connsiteY110" fmla="*/ 178651 h 1128179"/>
              <a:gd name="connsiteX111" fmla="*/ 6518161 w 12192000"/>
              <a:gd name="connsiteY111" fmla="*/ 151803 h 1128179"/>
              <a:gd name="connsiteX112" fmla="*/ 6645685 w 12192000"/>
              <a:gd name="connsiteY112" fmla="*/ 132773 h 1128179"/>
              <a:gd name="connsiteX113" fmla="*/ 6739636 w 12192000"/>
              <a:gd name="connsiteY113" fmla="*/ 172969 h 1128179"/>
              <a:gd name="connsiteX114" fmla="*/ 6747672 w 12192000"/>
              <a:gd name="connsiteY114" fmla="*/ 163353 h 1128179"/>
              <a:gd name="connsiteX115" fmla="*/ 6811991 w 12192000"/>
              <a:gd name="connsiteY115" fmla="*/ 164731 h 1128179"/>
              <a:gd name="connsiteX116" fmla="*/ 7038226 w 12192000"/>
              <a:gd name="connsiteY116" fmla="*/ 234745 h 1128179"/>
              <a:gd name="connsiteX117" fmla="*/ 7163894 w 12192000"/>
              <a:gd name="connsiteY117" fmla="*/ 235638 h 1128179"/>
              <a:gd name="connsiteX118" fmla="*/ 7208349 w 12192000"/>
              <a:gd name="connsiteY118" fmla="*/ 225443 h 1128179"/>
              <a:gd name="connsiteX119" fmla="*/ 7282840 w 12192000"/>
              <a:gd name="connsiteY119" fmla="*/ 209016 h 1128179"/>
              <a:gd name="connsiteX120" fmla="*/ 7338153 w 12192000"/>
              <a:gd name="connsiteY120" fmla="*/ 170853 h 1128179"/>
              <a:gd name="connsiteX121" fmla="*/ 7400583 w 12192000"/>
              <a:gd name="connsiteY121" fmla="*/ 167375 h 1128179"/>
              <a:gd name="connsiteX122" fmla="*/ 7415556 w 12192000"/>
              <a:gd name="connsiteY122" fmla="*/ 200044 h 1128179"/>
              <a:gd name="connsiteX123" fmla="*/ 7482186 w 12192000"/>
              <a:gd name="connsiteY123" fmla="*/ 185458 h 1128179"/>
              <a:gd name="connsiteX124" fmla="*/ 7583207 w 12192000"/>
              <a:gd name="connsiteY124" fmla="*/ 159660 h 1128179"/>
              <a:gd name="connsiteX125" fmla="*/ 7641594 w 12192000"/>
              <a:gd name="connsiteY125" fmla="*/ 153426 h 1128179"/>
              <a:gd name="connsiteX126" fmla="*/ 7800943 w 12192000"/>
              <a:gd name="connsiteY126" fmla="*/ 127008 h 1128179"/>
              <a:gd name="connsiteX127" fmla="*/ 7960450 w 12192000"/>
              <a:gd name="connsiteY127" fmla="*/ 93391 h 1128179"/>
              <a:gd name="connsiteX128" fmla="*/ 8054361 w 12192000"/>
              <a:gd name="connsiteY128" fmla="*/ 33083 h 1128179"/>
              <a:gd name="connsiteX129" fmla="*/ 8185539 w 12192000"/>
              <a:gd name="connsiteY129" fmla="*/ 9813 h 1128179"/>
              <a:gd name="connsiteX130" fmla="*/ 8207409 w 12192000"/>
              <a:gd name="connsiteY130" fmla="*/ 0 h 1128179"/>
              <a:gd name="connsiteX131" fmla="*/ 8238081 w 12192000"/>
              <a:gd name="connsiteY131" fmla="*/ 5133 h 1128179"/>
              <a:gd name="connsiteX132" fmla="*/ 8361058 w 12192000"/>
              <a:gd name="connsiteY132" fmla="*/ 27576 h 1128179"/>
              <a:gd name="connsiteX133" fmla="*/ 8458208 w 12192000"/>
              <a:gd name="connsiteY133" fmla="*/ 61981 h 1128179"/>
              <a:gd name="connsiteX134" fmla="*/ 8577671 w 12192000"/>
              <a:gd name="connsiteY134" fmla="*/ 34629 h 1128179"/>
              <a:gd name="connsiteX135" fmla="*/ 8651048 w 12192000"/>
              <a:gd name="connsiteY135" fmla="*/ 41418 h 1128179"/>
              <a:gd name="connsiteX136" fmla="*/ 8772056 w 12192000"/>
              <a:gd name="connsiteY136" fmla="*/ 88351 h 1128179"/>
              <a:gd name="connsiteX137" fmla="*/ 8929686 w 12192000"/>
              <a:gd name="connsiteY137" fmla="*/ 70976 h 1128179"/>
              <a:gd name="connsiteX138" fmla="*/ 8966892 w 12192000"/>
              <a:gd name="connsiteY138"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35774 w 12192000"/>
              <a:gd name="connsiteY77" fmla="*/ 174767 h 1128179"/>
              <a:gd name="connsiteX78" fmla="*/ 4536053 w 12192000"/>
              <a:gd name="connsiteY78" fmla="*/ 174235 h 1128179"/>
              <a:gd name="connsiteX79" fmla="*/ 4547385 w 12192000"/>
              <a:gd name="connsiteY79" fmla="*/ 175275 h 1128179"/>
              <a:gd name="connsiteX80" fmla="*/ 4603054 w 12192000"/>
              <a:gd name="connsiteY80" fmla="*/ 187089 h 1128179"/>
              <a:gd name="connsiteX81" fmla="*/ 4674354 w 12192000"/>
              <a:gd name="connsiteY81" fmla="*/ 136635 h 1128179"/>
              <a:gd name="connsiteX82" fmla="*/ 4704259 w 12192000"/>
              <a:gd name="connsiteY82" fmla="*/ 127953 h 1128179"/>
              <a:gd name="connsiteX83" fmla="*/ 4720133 w 12192000"/>
              <a:gd name="connsiteY83" fmla="*/ 120475 h 1128179"/>
              <a:gd name="connsiteX84" fmla="*/ 4721058 w 12192000"/>
              <a:gd name="connsiteY84" fmla="*/ 118174 h 1128179"/>
              <a:gd name="connsiteX85" fmla="*/ 4774434 w 12192000"/>
              <a:gd name="connsiteY85" fmla="*/ 129767 h 1128179"/>
              <a:gd name="connsiteX86" fmla="*/ 4781376 w 12192000"/>
              <a:gd name="connsiteY86" fmla="*/ 127026 h 1128179"/>
              <a:gd name="connsiteX87" fmla="*/ 4816353 w 12192000"/>
              <a:gd name="connsiteY87" fmla="*/ 140061 h 1128179"/>
              <a:gd name="connsiteX88" fmla="*/ 4834325 w 12192000"/>
              <a:gd name="connsiteY88" fmla="*/ 143873 h 1128179"/>
              <a:gd name="connsiteX89" fmla="*/ 4839606 w 12192000"/>
              <a:gd name="connsiteY89" fmla="*/ 150977 h 1128179"/>
              <a:gd name="connsiteX90" fmla="*/ 4866030 w 12192000"/>
              <a:gd name="connsiteY90" fmla="*/ 153545 h 1128179"/>
              <a:gd name="connsiteX91" fmla="*/ 4868987 w 12192000"/>
              <a:gd name="connsiteY91" fmla="*/ 151567 h 1128179"/>
              <a:gd name="connsiteX92" fmla="*/ 4891068 w 12192000"/>
              <a:gd name="connsiteY92" fmla="*/ 162141 h 1128179"/>
              <a:gd name="connsiteX93" fmla="*/ 4909920 w 12192000"/>
              <a:gd name="connsiteY93" fmla="*/ 181223 h 1128179"/>
              <a:gd name="connsiteX94" fmla="*/ 5133538 w 12192000"/>
              <a:gd name="connsiteY94" fmla="*/ 171046 h 1128179"/>
              <a:gd name="connsiteX95" fmla="*/ 5450871 w 12192000"/>
              <a:gd name="connsiteY95" fmla="*/ 243353 h 1128179"/>
              <a:gd name="connsiteX96" fmla="*/ 5489781 w 12192000"/>
              <a:gd name="connsiteY96" fmla="*/ 196809 h 1128179"/>
              <a:gd name="connsiteX97" fmla="*/ 5792606 w 12192000"/>
              <a:gd name="connsiteY97" fmla="*/ 221512 h 1128179"/>
              <a:gd name="connsiteX98" fmla="*/ 5869247 w 12192000"/>
              <a:gd name="connsiteY98" fmla="*/ 207069 h 1128179"/>
              <a:gd name="connsiteX99" fmla="*/ 5938156 w 12192000"/>
              <a:gd name="connsiteY99" fmla="*/ 236733 h 1128179"/>
              <a:gd name="connsiteX100" fmla="*/ 5965800 w 12192000"/>
              <a:gd name="connsiteY100" fmla="*/ 221624 h 1128179"/>
              <a:gd name="connsiteX101" fmla="*/ 5970550 w 12192000"/>
              <a:gd name="connsiteY101" fmla="*/ 218554 h 1128179"/>
              <a:gd name="connsiteX102" fmla="*/ 5989910 w 12192000"/>
              <a:gd name="connsiteY102" fmla="*/ 216383 h 1128179"/>
              <a:gd name="connsiteX103" fmla="*/ 5994937 w 12192000"/>
              <a:gd name="connsiteY103" fmla="*/ 203125 h 1128179"/>
              <a:gd name="connsiteX104" fmla="*/ 6023765 w 12192000"/>
              <a:gd name="connsiteY104" fmla="*/ 190797 h 1128179"/>
              <a:gd name="connsiteX105" fmla="*/ 6059520 w 12192000"/>
              <a:gd name="connsiteY105" fmla="*/ 190331 h 1128179"/>
              <a:gd name="connsiteX106" fmla="*/ 6229716 w 12192000"/>
              <a:gd name="connsiteY106" fmla="*/ 202251 h 1128179"/>
              <a:gd name="connsiteX107" fmla="*/ 6331381 w 12192000"/>
              <a:gd name="connsiteY107" fmla="*/ 201324 h 1128179"/>
              <a:gd name="connsiteX108" fmla="*/ 6369749 w 12192000"/>
              <a:gd name="connsiteY108" fmla="*/ 188311 h 1128179"/>
              <a:gd name="connsiteX109" fmla="*/ 6423498 w 12192000"/>
              <a:gd name="connsiteY109" fmla="*/ 178651 h 1128179"/>
              <a:gd name="connsiteX110" fmla="*/ 6518161 w 12192000"/>
              <a:gd name="connsiteY110" fmla="*/ 151803 h 1128179"/>
              <a:gd name="connsiteX111" fmla="*/ 6645685 w 12192000"/>
              <a:gd name="connsiteY111" fmla="*/ 132773 h 1128179"/>
              <a:gd name="connsiteX112" fmla="*/ 6739636 w 12192000"/>
              <a:gd name="connsiteY112" fmla="*/ 172969 h 1128179"/>
              <a:gd name="connsiteX113" fmla="*/ 6747672 w 12192000"/>
              <a:gd name="connsiteY113" fmla="*/ 163353 h 1128179"/>
              <a:gd name="connsiteX114" fmla="*/ 6811991 w 12192000"/>
              <a:gd name="connsiteY114" fmla="*/ 164731 h 1128179"/>
              <a:gd name="connsiteX115" fmla="*/ 7038226 w 12192000"/>
              <a:gd name="connsiteY115" fmla="*/ 234745 h 1128179"/>
              <a:gd name="connsiteX116" fmla="*/ 7163894 w 12192000"/>
              <a:gd name="connsiteY116" fmla="*/ 235638 h 1128179"/>
              <a:gd name="connsiteX117" fmla="*/ 7208349 w 12192000"/>
              <a:gd name="connsiteY117" fmla="*/ 225443 h 1128179"/>
              <a:gd name="connsiteX118" fmla="*/ 7282840 w 12192000"/>
              <a:gd name="connsiteY118" fmla="*/ 209016 h 1128179"/>
              <a:gd name="connsiteX119" fmla="*/ 7338153 w 12192000"/>
              <a:gd name="connsiteY119" fmla="*/ 170853 h 1128179"/>
              <a:gd name="connsiteX120" fmla="*/ 7400583 w 12192000"/>
              <a:gd name="connsiteY120" fmla="*/ 167375 h 1128179"/>
              <a:gd name="connsiteX121" fmla="*/ 7415556 w 12192000"/>
              <a:gd name="connsiteY121" fmla="*/ 200044 h 1128179"/>
              <a:gd name="connsiteX122" fmla="*/ 7482186 w 12192000"/>
              <a:gd name="connsiteY122" fmla="*/ 185458 h 1128179"/>
              <a:gd name="connsiteX123" fmla="*/ 7583207 w 12192000"/>
              <a:gd name="connsiteY123" fmla="*/ 159660 h 1128179"/>
              <a:gd name="connsiteX124" fmla="*/ 7641594 w 12192000"/>
              <a:gd name="connsiteY124" fmla="*/ 153426 h 1128179"/>
              <a:gd name="connsiteX125" fmla="*/ 7800943 w 12192000"/>
              <a:gd name="connsiteY125" fmla="*/ 127008 h 1128179"/>
              <a:gd name="connsiteX126" fmla="*/ 7960450 w 12192000"/>
              <a:gd name="connsiteY126" fmla="*/ 93391 h 1128179"/>
              <a:gd name="connsiteX127" fmla="*/ 8054361 w 12192000"/>
              <a:gd name="connsiteY127" fmla="*/ 33083 h 1128179"/>
              <a:gd name="connsiteX128" fmla="*/ 8185539 w 12192000"/>
              <a:gd name="connsiteY128" fmla="*/ 9813 h 1128179"/>
              <a:gd name="connsiteX129" fmla="*/ 8207409 w 12192000"/>
              <a:gd name="connsiteY129" fmla="*/ 0 h 1128179"/>
              <a:gd name="connsiteX130" fmla="*/ 8238081 w 12192000"/>
              <a:gd name="connsiteY130" fmla="*/ 5133 h 1128179"/>
              <a:gd name="connsiteX131" fmla="*/ 8361058 w 12192000"/>
              <a:gd name="connsiteY131" fmla="*/ 27576 h 1128179"/>
              <a:gd name="connsiteX132" fmla="*/ 8458208 w 12192000"/>
              <a:gd name="connsiteY132" fmla="*/ 61981 h 1128179"/>
              <a:gd name="connsiteX133" fmla="*/ 8577671 w 12192000"/>
              <a:gd name="connsiteY133" fmla="*/ 34629 h 1128179"/>
              <a:gd name="connsiteX134" fmla="*/ 8651048 w 12192000"/>
              <a:gd name="connsiteY134" fmla="*/ 41418 h 1128179"/>
              <a:gd name="connsiteX135" fmla="*/ 8772056 w 12192000"/>
              <a:gd name="connsiteY135" fmla="*/ 88351 h 1128179"/>
              <a:gd name="connsiteX136" fmla="*/ 8929686 w 12192000"/>
              <a:gd name="connsiteY136" fmla="*/ 70976 h 1128179"/>
              <a:gd name="connsiteX137" fmla="*/ 8966892 w 12192000"/>
              <a:gd name="connsiteY137"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535774 w 12192000"/>
              <a:gd name="connsiteY76" fmla="*/ 174767 h 1128179"/>
              <a:gd name="connsiteX77" fmla="*/ 4536053 w 12192000"/>
              <a:gd name="connsiteY77" fmla="*/ 174235 h 1128179"/>
              <a:gd name="connsiteX78" fmla="*/ 4547385 w 12192000"/>
              <a:gd name="connsiteY78" fmla="*/ 175275 h 1128179"/>
              <a:gd name="connsiteX79" fmla="*/ 4603054 w 12192000"/>
              <a:gd name="connsiteY79" fmla="*/ 187089 h 1128179"/>
              <a:gd name="connsiteX80" fmla="*/ 4674354 w 12192000"/>
              <a:gd name="connsiteY80" fmla="*/ 136635 h 1128179"/>
              <a:gd name="connsiteX81" fmla="*/ 4704259 w 12192000"/>
              <a:gd name="connsiteY81" fmla="*/ 127953 h 1128179"/>
              <a:gd name="connsiteX82" fmla="*/ 4720133 w 12192000"/>
              <a:gd name="connsiteY82" fmla="*/ 120475 h 1128179"/>
              <a:gd name="connsiteX83" fmla="*/ 4721058 w 12192000"/>
              <a:gd name="connsiteY83" fmla="*/ 118174 h 1128179"/>
              <a:gd name="connsiteX84" fmla="*/ 4774434 w 12192000"/>
              <a:gd name="connsiteY84" fmla="*/ 129767 h 1128179"/>
              <a:gd name="connsiteX85" fmla="*/ 4781376 w 12192000"/>
              <a:gd name="connsiteY85" fmla="*/ 127026 h 1128179"/>
              <a:gd name="connsiteX86" fmla="*/ 4816353 w 12192000"/>
              <a:gd name="connsiteY86" fmla="*/ 140061 h 1128179"/>
              <a:gd name="connsiteX87" fmla="*/ 4834325 w 12192000"/>
              <a:gd name="connsiteY87" fmla="*/ 143873 h 1128179"/>
              <a:gd name="connsiteX88" fmla="*/ 4839606 w 12192000"/>
              <a:gd name="connsiteY88" fmla="*/ 150977 h 1128179"/>
              <a:gd name="connsiteX89" fmla="*/ 4866030 w 12192000"/>
              <a:gd name="connsiteY89" fmla="*/ 153545 h 1128179"/>
              <a:gd name="connsiteX90" fmla="*/ 4868987 w 12192000"/>
              <a:gd name="connsiteY90" fmla="*/ 151567 h 1128179"/>
              <a:gd name="connsiteX91" fmla="*/ 4891068 w 12192000"/>
              <a:gd name="connsiteY91" fmla="*/ 162141 h 1128179"/>
              <a:gd name="connsiteX92" fmla="*/ 4909920 w 12192000"/>
              <a:gd name="connsiteY92" fmla="*/ 181223 h 1128179"/>
              <a:gd name="connsiteX93" fmla="*/ 5133538 w 12192000"/>
              <a:gd name="connsiteY93" fmla="*/ 171046 h 1128179"/>
              <a:gd name="connsiteX94" fmla="*/ 5450871 w 12192000"/>
              <a:gd name="connsiteY94" fmla="*/ 243353 h 1128179"/>
              <a:gd name="connsiteX95" fmla="*/ 5489781 w 12192000"/>
              <a:gd name="connsiteY95" fmla="*/ 196809 h 1128179"/>
              <a:gd name="connsiteX96" fmla="*/ 5792606 w 12192000"/>
              <a:gd name="connsiteY96" fmla="*/ 221512 h 1128179"/>
              <a:gd name="connsiteX97" fmla="*/ 5869247 w 12192000"/>
              <a:gd name="connsiteY97" fmla="*/ 207069 h 1128179"/>
              <a:gd name="connsiteX98" fmla="*/ 5938156 w 12192000"/>
              <a:gd name="connsiteY98" fmla="*/ 236733 h 1128179"/>
              <a:gd name="connsiteX99" fmla="*/ 5965800 w 12192000"/>
              <a:gd name="connsiteY99" fmla="*/ 221624 h 1128179"/>
              <a:gd name="connsiteX100" fmla="*/ 5970550 w 12192000"/>
              <a:gd name="connsiteY100" fmla="*/ 218554 h 1128179"/>
              <a:gd name="connsiteX101" fmla="*/ 5989910 w 12192000"/>
              <a:gd name="connsiteY101" fmla="*/ 216383 h 1128179"/>
              <a:gd name="connsiteX102" fmla="*/ 5994937 w 12192000"/>
              <a:gd name="connsiteY102" fmla="*/ 203125 h 1128179"/>
              <a:gd name="connsiteX103" fmla="*/ 6023765 w 12192000"/>
              <a:gd name="connsiteY103" fmla="*/ 190797 h 1128179"/>
              <a:gd name="connsiteX104" fmla="*/ 6059520 w 12192000"/>
              <a:gd name="connsiteY104" fmla="*/ 190331 h 1128179"/>
              <a:gd name="connsiteX105" fmla="*/ 6229716 w 12192000"/>
              <a:gd name="connsiteY105" fmla="*/ 202251 h 1128179"/>
              <a:gd name="connsiteX106" fmla="*/ 6331381 w 12192000"/>
              <a:gd name="connsiteY106" fmla="*/ 201324 h 1128179"/>
              <a:gd name="connsiteX107" fmla="*/ 6369749 w 12192000"/>
              <a:gd name="connsiteY107" fmla="*/ 188311 h 1128179"/>
              <a:gd name="connsiteX108" fmla="*/ 6423498 w 12192000"/>
              <a:gd name="connsiteY108" fmla="*/ 178651 h 1128179"/>
              <a:gd name="connsiteX109" fmla="*/ 6518161 w 12192000"/>
              <a:gd name="connsiteY109" fmla="*/ 151803 h 1128179"/>
              <a:gd name="connsiteX110" fmla="*/ 6645685 w 12192000"/>
              <a:gd name="connsiteY110" fmla="*/ 132773 h 1128179"/>
              <a:gd name="connsiteX111" fmla="*/ 6739636 w 12192000"/>
              <a:gd name="connsiteY111" fmla="*/ 172969 h 1128179"/>
              <a:gd name="connsiteX112" fmla="*/ 6747672 w 12192000"/>
              <a:gd name="connsiteY112" fmla="*/ 163353 h 1128179"/>
              <a:gd name="connsiteX113" fmla="*/ 6811991 w 12192000"/>
              <a:gd name="connsiteY113" fmla="*/ 164731 h 1128179"/>
              <a:gd name="connsiteX114" fmla="*/ 7038226 w 12192000"/>
              <a:gd name="connsiteY114" fmla="*/ 234745 h 1128179"/>
              <a:gd name="connsiteX115" fmla="*/ 7163894 w 12192000"/>
              <a:gd name="connsiteY115" fmla="*/ 235638 h 1128179"/>
              <a:gd name="connsiteX116" fmla="*/ 7208349 w 12192000"/>
              <a:gd name="connsiteY116" fmla="*/ 225443 h 1128179"/>
              <a:gd name="connsiteX117" fmla="*/ 7282840 w 12192000"/>
              <a:gd name="connsiteY117" fmla="*/ 209016 h 1128179"/>
              <a:gd name="connsiteX118" fmla="*/ 7338153 w 12192000"/>
              <a:gd name="connsiteY118" fmla="*/ 170853 h 1128179"/>
              <a:gd name="connsiteX119" fmla="*/ 7400583 w 12192000"/>
              <a:gd name="connsiteY119" fmla="*/ 167375 h 1128179"/>
              <a:gd name="connsiteX120" fmla="*/ 7415556 w 12192000"/>
              <a:gd name="connsiteY120" fmla="*/ 200044 h 1128179"/>
              <a:gd name="connsiteX121" fmla="*/ 7482186 w 12192000"/>
              <a:gd name="connsiteY121" fmla="*/ 185458 h 1128179"/>
              <a:gd name="connsiteX122" fmla="*/ 7583207 w 12192000"/>
              <a:gd name="connsiteY122" fmla="*/ 159660 h 1128179"/>
              <a:gd name="connsiteX123" fmla="*/ 7641594 w 12192000"/>
              <a:gd name="connsiteY123" fmla="*/ 153426 h 1128179"/>
              <a:gd name="connsiteX124" fmla="*/ 7800943 w 12192000"/>
              <a:gd name="connsiteY124" fmla="*/ 127008 h 1128179"/>
              <a:gd name="connsiteX125" fmla="*/ 7960450 w 12192000"/>
              <a:gd name="connsiteY125" fmla="*/ 93391 h 1128179"/>
              <a:gd name="connsiteX126" fmla="*/ 8054361 w 12192000"/>
              <a:gd name="connsiteY126" fmla="*/ 33083 h 1128179"/>
              <a:gd name="connsiteX127" fmla="*/ 8185539 w 12192000"/>
              <a:gd name="connsiteY127" fmla="*/ 9813 h 1128179"/>
              <a:gd name="connsiteX128" fmla="*/ 8207409 w 12192000"/>
              <a:gd name="connsiteY128" fmla="*/ 0 h 1128179"/>
              <a:gd name="connsiteX129" fmla="*/ 8238081 w 12192000"/>
              <a:gd name="connsiteY129" fmla="*/ 5133 h 1128179"/>
              <a:gd name="connsiteX130" fmla="*/ 8361058 w 12192000"/>
              <a:gd name="connsiteY130" fmla="*/ 27576 h 1128179"/>
              <a:gd name="connsiteX131" fmla="*/ 8458208 w 12192000"/>
              <a:gd name="connsiteY131" fmla="*/ 61981 h 1128179"/>
              <a:gd name="connsiteX132" fmla="*/ 8577671 w 12192000"/>
              <a:gd name="connsiteY132" fmla="*/ 34629 h 1128179"/>
              <a:gd name="connsiteX133" fmla="*/ 8651048 w 12192000"/>
              <a:gd name="connsiteY133" fmla="*/ 41418 h 1128179"/>
              <a:gd name="connsiteX134" fmla="*/ 8772056 w 12192000"/>
              <a:gd name="connsiteY134" fmla="*/ 88351 h 1128179"/>
              <a:gd name="connsiteX135" fmla="*/ 8929686 w 12192000"/>
              <a:gd name="connsiteY135" fmla="*/ 70976 h 1128179"/>
              <a:gd name="connsiteX136" fmla="*/ 8966892 w 12192000"/>
              <a:gd name="connsiteY136"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535774 w 12192000"/>
              <a:gd name="connsiteY75" fmla="*/ 174767 h 1128179"/>
              <a:gd name="connsiteX76" fmla="*/ 4536053 w 12192000"/>
              <a:gd name="connsiteY76" fmla="*/ 174235 h 1128179"/>
              <a:gd name="connsiteX77" fmla="*/ 4547385 w 12192000"/>
              <a:gd name="connsiteY77" fmla="*/ 175275 h 1128179"/>
              <a:gd name="connsiteX78" fmla="*/ 4603054 w 12192000"/>
              <a:gd name="connsiteY78" fmla="*/ 187089 h 1128179"/>
              <a:gd name="connsiteX79" fmla="*/ 4674354 w 12192000"/>
              <a:gd name="connsiteY79" fmla="*/ 136635 h 1128179"/>
              <a:gd name="connsiteX80" fmla="*/ 4704259 w 12192000"/>
              <a:gd name="connsiteY80" fmla="*/ 127953 h 1128179"/>
              <a:gd name="connsiteX81" fmla="*/ 4720133 w 12192000"/>
              <a:gd name="connsiteY81" fmla="*/ 120475 h 1128179"/>
              <a:gd name="connsiteX82" fmla="*/ 4721058 w 12192000"/>
              <a:gd name="connsiteY82" fmla="*/ 118174 h 1128179"/>
              <a:gd name="connsiteX83" fmla="*/ 4774434 w 12192000"/>
              <a:gd name="connsiteY83" fmla="*/ 129767 h 1128179"/>
              <a:gd name="connsiteX84" fmla="*/ 4781376 w 12192000"/>
              <a:gd name="connsiteY84" fmla="*/ 127026 h 1128179"/>
              <a:gd name="connsiteX85" fmla="*/ 4816353 w 12192000"/>
              <a:gd name="connsiteY85" fmla="*/ 140061 h 1128179"/>
              <a:gd name="connsiteX86" fmla="*/ 4834325 w 12192000"/>
              <a:gd name="connsiteY86" fmla="*/ 143873 h 1128179"/>
              <a:gd name="connsiteX87" fmla="*/ 4839606 w 12192000"/>
              <a:gd name="connsiteY87" fmla="*/ 150977 h 1128179"/>
              <a:gd name="connsiteX88" fmla="*/ 4866030 w 12192000"/>
              <a:gd name="connsiteY88" fmla="*/ 153545 h 1128179"/>
              <a:gd name="connsiteX89" fmla="*/ 4868987 w 12192000"/>
              <a:gd name="connsiteY89" fmla="*/ 151567 h 1128179"/>
              <a:gd name="connsiteX90" fmla="*/ 4891068 w 12192000"/>
              <a:gd name="connsiteY90" fmla="*/ 162141 h 1128179"/>
              <a:gd name="connsiteX91" fmla="*/ 4909920 w 12192000"/>
              <a:gd name="connsiteY91" fmla="*/ 181223 h 1128179"/>
              <a:gd name="connsiteX92" fmla="*/ 5133538 w 12192000"/>
              <a:gd name="connsiteY92" fmla="*/ 171046 h 1128179"/>
              <a:gd name="connsiteX93" fmla="*/ 5450871 w 12192000"/>
              <a:gd name="connsiteY93" fmla="*/ 243353 h 1128179"/>
              <a:gd name="connsiteX94" fmla="*/ 5489781 w 12192000"/>
              <a:gd name="connsiteY94" fmla="*/ 196809 h 1128179"/>
              <a:gd name="connsiteX95" fmla="*/ 5792606 w 12192000"/>
              <a:gd name="connsiteY95" fmla="*/ 221512 h 1128179"/>
              <a:gd name="connsiteX96" fmla="*/ 5869247 w 12192000"/>
              <a:gd name="connsiteY96" fmla="*/ 207069 h 1128179"/>
              <a:gd name="connsiteX97" fmla="*/ 5938156 w 12192000"/>
              <a:gd name="connsiteY97" fmla="*/ 236733 h 1128179"/>
              <a:gd name="connsiteX98" fmla="*/ 5965800 w 12192000"/>
              <a:gd name="connsiteY98" fmla="*/ 221624 h 1128179"/>
              <a:gd name="connsiteX99" fmla="*/ 5970550 w 12192000"/>
              <a:gd name="connsiteY99" fmla="*/ 218554 h 1128179"/>
              <a:gd name="connsiteX100" fmla="*/ 5989910 w 12192000"/>
              <a:gd name="connsiteY100" fmla="*/ 216383 h 1128179"/>
              <a:gd name="connsiteX101" fmla="*/ 5994937 w 12192000"/>
              <a:gd name="connsiteY101" fmla="*/ 203125 h 1128179"/>
              <a:gd name="connsiteX102" fmla="*/ 6023765 w 12192000"/>
              <a:gd name="connsiteY102" fmla="*/ 190797 h 1128179"/>
              <a:gd name="connsiteX103" fmla="*/ 6059520 w 12192000"/>
              <a:gd name="connsiteY103" fmla="*/ 190331 h 1128179"/>
              <a:gd name="connsiteX104" fmla="*/ 6229716 w 12192000"/>
              <a:gd name="connsiteY104" fmla="*/ 202251 h 1128179"/>
              <a:gd name="connsiteX105" fmla="*/ 6331381 w 12192000"/>
              <a:gd name="connsiteY105" fmla="*/ 201324 h 1128179"/>
              <a:gd name="connsiteX106" fmla="*/ 6369749 w 12192000"/>
              <a:gd name="connsiteY106" fmla="*/ 188311 h 1128179"/>
              <a:gd name="connsiteX107" fmla="*/ 6423498 w 12192000"/>
              <a:gd name="connsiteY107" fmla="*/ 178651 h 1128179"/>
              <a:gd name="connsiteX108" fmla="*/ 6518161 w 12192000"/>
              <a:gd name="connsiteY108" fmla="*/ 151803 h 1128179"/>
              <a:gd name="connsiteX109" fmla="*/ 6645685 w 12192000"/>
              <a:gd name="connsiteY109" fmla="*/ 132773 h 1128179"/>
              <a:gd name="connsiteX110" fmla="*/ 6739636 w 12192000"/>
              <a:gd name="connsiteY110" fmla="*/ 172969 h 1128179"/>
              <a:gd name="connsiteX111" fmla="*/ 6747672 w 12192000"/>
              <a:gd name="connsiteY111" fmla="*/ 163353 h 1128179"/>
              <a:gd name="connsiteX112" fmla="*/ 6811991 w 12192000"/>
              <a:gd name="connsiteY112" fmla="*/ 164731 h 1128179"/>
              <a:gd name="connsiteX113" fmla="*/ 7038226 w 12192000"/>
              <a:gd name="connsiteY113" fmla="*/ 234745 h 1128179"/>
              <a:gd name="connsiteX114" fmla="*/ 7163894 w 12192000"/>
              <a:gd name="connsiteY114" fmla="*/ 235638 h 1128179"/>
              <a:gd name="connsiteX115" fmla="*/ 7208349 w 12192000"/>
              <a:gd name="connsiteY115" fmla="*/ 225443 h 1128179"/>
              <a:gd name="connsiteX116" fmla="*/ 7282840 w 12192000"/>
              <a:gd name="connsiteY116" fmla="*/ 209016 h 1128179"/>
              <a:gd name="connsiteX117" fmla="*/ 7338153 w 12192000"/>
              <a:gd name="connsiteY117" fmla="*/ 170853 h 1128179"/>
              <a:gd name="connsiteX118" fmla="*/ 7400583 w 12192000"/>
              <a:gd name="connsiteY118" fmla="*/ 167375 h 1128179"/>
              <a:gd name="connsiteX119" fmla="*/ 7415556 w 12192000"/>
              <a:gd name="connsiteY119" fmla="*/ 200044 h 1128179"/>
              <a:gd name="connsiteX120" fmla="*/ 7482186 w 12192000"/>
              <a:gd name="connsiteY120" fmla="*/ 185458 h 1128179"/>
              <a:gd name="connsiteX121" fmla="*/ 7583207 w 12192000"/>
              <a:gd name="connsiteY121" fmla="*/ 159660 h 1128179"/>
              <a:gd name="connsiteX122" fmla="*/ 7641594 w 12192000"/>
              <a:gd name="connsiteY122" fmla="*/ 153426 h 1128179"/>
              <a:gd name="connsiteX123" fmla="*/ 7800943 w 12192000"/>
              <a:gd name="connsiteY123" fmla="*/ 127008 h 1128179"/>
              <a:gd name="connsiteX124" fmla="*/ 7960450 w 12192000"/>
              <a:gd name="connsiteY124" fmla="*/ 93391 h 1128179"/>
              <a:gd name="connsiteX125" fmla="*/ 8054361 w 12192000"/>
              <a:gd name="connsiteY125" fmla="*/ 33083 h 1128179"/>
              <a:gd name="connsiteX126" fmla="*/ 8185539 w 12192000"/>
              <a:gd name="connsiteY126" fmla="*/ 9813 h 1128179"/>
              <a:gd name="connsiteX127" fmla="*/ 8207409 w 12192000"/>
              <a:gd name="connsiteY127" fmla="*/ 0 h 1128179"/>
              <a:gd name="connsiteX128" fmla="*/ 8238081 w 12192000"/>
              <a:gd name="connsiteY128" fmla="*/ 5133 h 1128179"/>
              <a:gd name="connsiteX129" fmla="*/ 8361058 w 12192000"/>
              <a:gd name="connsiteY129" fmla="*/ 27576 h 1128179"/>
              <a:gd name="connsiteX130" fmla="*/ 8458208 w 12192000"/>
              <a:gd name="connsiteY130" fmla="*/ 61981 h 1128179"/>
              <a:gd name="connsiteX131" fmla="*/ 8577671 w 12192000"/>
              <a:gd name="connsiteY131" fmla="*/ 34629 h 1128179"/>
              <a:gd name="connsiteX132" fmla="*/ 8651048 w 12192000"/>
              <a:gd name="connsiteY132" fmla="*/ 41418 h 1128179"/>
              <a:gd name="connsiteX133" fmla="*/ 8772056 w 12192000"/>
              <a:gd name="connsiteY133" fmla="*/ 88351 h 1128179"/>
              <a:gd name="connsiteX134" fmla="*/ 8929686 w 12192000"/>
              <a:gd name="connsiteY134" fmla="*/ 70976 h 1128179"/>
              <a:gd name="connsiteX135" fmla="*/ 8966892 w 12192000"/>
              <a:gd name="connsiteY135"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535774 w 12192000"/>
              <a:gd name="connsiteY75" fmla="*/ 174767 h 1128179"/>
              <a:gd name="connsiteX76" fmla="*/ 4536053 w 12192000"/>
              <a:gd name="connsiteY76" fmla="*/ 174235 h 1128179"/>
              <a:gd name="connsiteX77" fmla="*/ 4547385 w 12192000"/>
              <a:gd name="connsiteY77" fmla="*/ 175275 h 1128179"/>
              <a:gd name="connsiteX78" fmla="*/ 4603054 w 12192000"/>
              <a:gd name="connsiteY78" fmla="*/ 187089 h 1128179"/>
              <a:gd name="connsiteX79" fmla="*/ 4674354 w 12192000"/>
              <a:gd name="connsiteY79" fmla="*/ 136635 h 1128179"/>
              <a:gd name="connsiteX80" fmla="*/ 4704259 w 12192000"/>
              <a:gd name="connsiteY80" fmla="*/ 127953 h 1128179"/>
              <a:gd name="connsiteX81" fmla="*/ 4720133 w 12192000"/>
              <a:gd name="connsiteY81" fmla="*/ 120475 h 1128179"/>
              <a:gd name="connsiteX82" fmla="*/ 4721058 w 12192000"/>
              <a:gd name="connsiteY82" fmla="*/ 118174 h 1128179"/>
              <a:gd name="connsiteX83" fmla="*/ 4774434 w 12192000"/>
              <a:gd name="connsiteY83" fmla="*/ 129767 h 1128179"/>
              <a:gd name="connsiteX84" fmla="*/ 4781376 w 12192000"/>
              <a:gd name="connsiteY84" fmla="*/ 127026 h 1128179"/>
              <a:gd name="connsiteX85" fmla="*/ 4816353 w 12192000"/>
              <a:gd name="connsiteY85" fmla="*/ 140061 h 1128179"/>
              <a:gd name="connsiteX86" fmla="*/ 4834325 w 12192000"/>
              <a:gd name="connsiteY86" fmla="*/ 143873 h 1128179"/>
              <a:gd name="connsiteX87" fmla="*/ 4839606 w 12192000"/>
              <a:gd name="connsiteY87" fmla="*/ 150977 h 1128179"/>
              <a:gd name="connsiteX88" fmla="*/ 4866030 w 12192000"/>
              <a:gd name="connsiteY88" fmla="*/ 153545 h 1128179"/>
              <a:gd name="connsiteX89" fmla="*/ 4868987 w 12192000"/>
              <a:gd name="connsiteY89" fmla="*/ 151567 h 1128179"/>
              <a:gd name="connsiteX90" fmla="*/ 4891068 w 12192000"/>
              <a:gd name="connsiteY90" fmla="*/ 162141 h 1128179"/>
              <a:gd name="connsiteX91" fmla="*/ 4909920 w 12192000"/>
              <a:gd name="connsiteY91" fmla="*/ 181223 h 1128179"/>
              <a:gd name="connsiteX92" fmla="*/ 5133538 w 12192000"/>
              <a:gd name="connsiteY92" fmla="*/ 171046 h 1128179"/>
              <a:gd name="connsiteX93" fmla="*/ 5489781 w 12192000"/>
              <a:gd name="connsiteY93" fmla="*/ 196809 h 1128179"/>
              <a:gd name="connsiteX94" fmla="*/ 5792606 w 12192000"/>
              <a:gd name="connsiteY94" fmla="*/ 221512 h 1128179"/>
              <a:gd name="connsiteX95" fmla="*/ 5869247 w 12192000"/>
              <a:gd name="connsiteY95" fmla="*/ 207069 h 1128179"/>
              <a:gd name="connsiteX96" fmla="*/ 5938156 w 12192000"/>
              <a:gd name="connsiteY96" fmla="*/ 236733 h 1128179"/>
              <a:gd name="connsiteX97" fmla="*/ 5965800 w 12192000"/>
              <a:gd name="connsiteY97" fmla="*/ 221624 h 1128179"/>
              <a:gd name="connsiteX98" fmla="*/ 5970550 w 12192000"/>
              <a:gd name="connsiteY98" fmla="*/ 218554 h 1128179"/>
              <a:gd name="connsiteX99" fmla="*/ 5989910 w 12192000"/>
              <a:gd name="connsiteY99" fmla="*/ 216383 h 1128179"/>
              <a:gd name="connsiteX100" fmla="*/ 5994937 w 12192000"/>
              <a:gd name="connsiteY100" fmla="*/ 203125 h 1128179"/>
              <a:gd name="connsiteX101" fmla="*/ 6023765 w 12192000"/>
              <a:gd name="connsiteY101" fmla="*/ 190797 h 1128179"/>
              <a:gd name="connsiteX102" fmla="*/ 6059520 w 12192000"/>
              <a:gd name="connsiteY102" fmla="*/ 190331 h 1128179"/>
              <a:gd name="connsiteX103" fmla="*/ 6229716 w 12192000"/>
              <a:gd name="connsiteY103" fmla="*/ 202251 h 1128179"/>
              <a:gd name="connsiteX104" fmla="*/ 6331381 w 12192000"/>
              <a:gd name="connsiteY104" fmla="*/ 201324 h 1128179"/>
              <a:gd name="connsiteX105" fmla="*/ 6369749 w 12192000"/>
              <a:gd name="connsiteY105" fmla="*/ 188311 h 1128179"/>
              <a:gd name="connsiteX106" fmla="*/ 6423498 w 12192000"/>
              <a:gd name="connsiteY106" fmla="*/ 178651 h 1128179"/>
              <a:gd name="connsiteX107" fmla="*/ 6518161 w 12192000"/>
              <a:gd name="connsiteY107" fmla="*/ 151803 h 1128179"/>
              <a:gd name="connsiteX108" fmla="*/ 6645685 w 12192000"/>
              <a:gd name="connsiteY108" fmla="*/ 132773 h 1128179"/>
              <a:gd name="connsiteX109" fmla="*/ 6739636 w 12192000"/>
              <a:gd name="connsiteY109" fmla="*/ 172969 h 1128179"/>
              <a:gd name="connsiteX110" fmla="*/ 6747672 w 12192000"/>
              <a:gd name="connsiteY110" fmla="*/ 163353 h 1128179"/>
              <a:gd name="connsiteX111" fmla="*/ 6811991 w 12192000"/>
              <a:gd name="connsiteY111" fmla="*/ 164731 h 1128179"/>
              <a:gd name="connsiteX112" fmla="*/ 7038226 w 12192000"/>
              <a:gd name="connsiteY112" fmla="*/ 234745 h 1128179"/>
              <a:gd name="connsiteX113" fmla="*/ 7163894 w 12192000"/>
              <a:gd name="connsiteY113" fmla="*/ 235638 h 1128179"/>
              <a:gd name="connsiteX114" fmla="*/ 7208349 w 12192000"/>
              <a:gd name="connsiteY114" fmla="*/ 225443 h 1128179"/>
              <a:gd name="connsiteX115" fmla="*/ 7282840 w 12192000"/>
              <a:gd name="connsiteY115" fmla="*/ 209016 h 1128179"/>
              <a:gd name="connsiteX116" fmla="*/ 7338153 w 12192000"/>
              <a:gd name="connsiteY116" fmla="*/ 170853 h 1128179"/>
              <a:gd name="connsiteX117" fmla="*/ 7400583 w 12192000"/>
              <a:gd name="connsiteY117" fmla="*/ 167375 h 1128179"/>
              <a:gd name="connsiteX118" fmla="*/ 7415556 w 12192000"/>
              <a:gd name="connsiteY118" fmla="*/ 200044 h 1128179"/>
              <a:gd name="connsiteX119" fmla="*/ 7482186 w 12192000"/>
              <a:gd name="connsiteY119" fmla="*/ 185458 h 1128179"/>
              <a:gd name="connsiteX120" fmla="*/ 7583207 w 12192000"/>
              <a:gd name="connsiteY120" fmla="*/ 159660 h 1128179"/>
              <a:gd name="connsiteX121" fmla="*/ 7641594 w 12192000"/>
              <a:gd name="connsiteY121" fmla="*/ 153426 h 1128179"/>
              <a:gd name="connsiteX122" fmla="*/ 7800943 w 12192000"/>
              <a:gd name="connsiteY122" fmla="*/ 127008 h 1128179"/>
              <a:gd name="connsiteX123" fmla="*/ 7960450 w 12192000"/>
              <a:gd name="connsiteY123" fmla="*/ 93391 h 1128179"/>
              <a:gd name="connsiteX124" fmla="*/ 8054361 w 12192000"/>
              <a:gd name="connsiteY124" fmla="*/ 33083 h 1128179"/>
              <a:gd name="connsiteX125" fmla="*/ 8185539 w 12192000"/>
              <a:gd name="connsiteY125" fmla="*/ 9813 h 1128179"/>
              <a:gd name="connsiteX126" fmla="*/ 8207409 w 12192000"/>
              <a:gd name="connsiteY126" fmla="*/ 0 h 1128179"/>
              <a:gd name="connsiteX127" fmla="*/ 8238081 w 12192000"/>
              <a:gd name="connsiteY127" fmla="*/ 5133 h 1128179"/>
              <a:gd name="connsiteX128" fmla="*/ 8361058 w 12192000"/>
              <a:gd name="connsiteY128" fmla="*/ 27576 h 1128179"/>
              <a:gd name="connsiteX129" fmla="*/ 8458208 w 12192000"/>
              <a:gd name="connsiteY129" fmla="*/ 61981 h 1128179"/>
              <a:gd name="connsiteX130" fmla="*/ 8577671 w 12192000"/>
              <a:gd name="connsiteY130" fmla="*/ 34629 h 1128179"/>
              <a:gd name="connsiteX131" fmla="*/ 8651048 w 12192000"/>
              <a:gd name="connsiteY131" fmla="*/ 41418 h 1128179"/>
              <a:gd name="connsiteX132" fmla="*/ 8772056 w 12192000"/>
              <a:gd name="connsiteY132" fmla="*/ 88351 h 1128179"/>
              <a:gd name="connsiteX133" fmla="*/ 8929686 w 12192000"/>
              <a:gd name="connsiteY133" fmla="*/ 70976 h 1128179"/>
              <a:gd name="connsiteX134" fmla="*/ 8966892 w 12192000"/>
              <a:gd name="connsiteY13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535774 w 12192000"/>
              <a:gd name="connsiteY75" fmla="*/ 174767 h 1128179"/>
              <a:gd name="connsiteX76" fmla="*/ 4536053 w 12192000"/>
              <a:gd name="connsiteY76" fmla="*/ 174235 h 1128179"/>
              <a:gd name="connsiteX77" fmla="*/ 4547385 w 12192000"/>
              <a:gd name="connsiteY77" fmla="*/ 175275 h 1128179"/>
              <a:gd name="connsiteX78" fmla="*/ 4603054 w 12192000"/>
              <a:gd name="connsiteY78" fmla="*/ 187089 h 1128179"/>
              <a:gd name="connsiteX79" fmla="*/ 4674354 w 12192000"/>
              <a:gd name="connsiteY79" fmla="*/ 136635 h 1128179"/>
              <a:gd name="connsiteX80" fmla="*/ 4704259 w 12192000"/>
              <a:gd name="connsiteY80" fmla="*/ 127953 h 1128179"/>
              <a:gd name="connsiteX81" fmla="*/ 4720133 w 12192000"/>
              <a:gd name="connsiteY81" fmla="*/ 120475 h 1128179"/>
              <a:gd name="connsiteX82" fmla="*/ 4721058 w 12192000"/>
              <a:gd name="connsiteY82" fmla="*/ 118174 h 1128179"/>
              <a:gd name="connsiteX83" fmla="*/ 4774434 w 12192000"/>
              <a:gd name="connsiteY83" fmla="*/ 129767 h 1128179"/>
              <a:gd name="connsiteX84" fmla="*/ 4781376 w 12192000"/>
              <a:gd name="connsiteY84" fmla="*/ 127026 h 1128179"/>
              <a:gd name="connsiteX85" fmla="*/ 4816353 w 12192000"/>
              <a:gd name="connsiteY85" fmla="*/ 140061 h 1128179"/>
              <a:gd name="connsiteX86" fmla="*/ 4834325 w 12192000"/>
              <a:gd name="connsiteY86" fmla="*/ 143873 h 1128179"/>
              <a:gd name="connsiteX87" fmla="*/ 4839606 w 12192000"/>
              <a:gd name="connsiteY87" fmla="*/ 150977 h 1128179"/>
              <a:gd name="connsiteX88" fmla="*/ 4866030 w 12192000"/>
              <a:gd name="connsiteY88" fmla="*/ 153545 h 1128179"/>
              <a:gd name="connsiteX89" fmla="*/ 4868987 w 12192000"/>
              <a:gd name="connsiteY89" fmla="*/ 151567 h 1128179"/>
              <a:gd name="connsiteX90" fmla="*/ 4891068 w 12192000"/>
              <a:gd name="connsiteY90" fmla="*/ 162141 h 1128179"/>
              <a:gd name="connsiteX91" fmla="*/ 4909920 w 12192000"/>
              <a:gd name="connsiteY91" fmla="*/ 181223 h 1128179"/>
              <a:gd name="connsiteX92" fmla="*/ 5133538 w 12192000"/>
              <a:gd name="connsiteY92" fmla="*/ 171046 h 1128179"/>
              <a:gd name="connsiteX93" fmla="*/ 5467747 w 12192000"/>
              <a:gd name="connsiteY93" fmla="*/ 211498 h 1128179"/>
              <a:gd name="connsiteX94" fmla="*/ 5792606 w 12192000"/>
              <a:gd name="connsiteY94" fmla="*/ 221512 h 1128179"/>
              <a:gd name="connsiteX95" fmla="*/ 5869247 w 12192000"/>
              <a:gd name="connsiteY95" fmla="*/ 207069 h 1128179"/>
              <a:gd name="connsiteX96" fmla="*/ 5938156 w 12192000"/>
              <a:gd name="connsiteY96" fmla="*/ 236733 h 1128179"/>
              <a:gd name="connsiteX97" fmla="*/ 5965800 w 12192000"/>
              <a:gd name="connsiteY97" fmla="*/ 221624 h 1128179"/>
              <a:gd name="connsiteX98" fmla="*/ 5970550 w 12192000"/>
              <a:gd name="connsiteY98" fmla="*/ 218554 h 1128179"/>
              <a:gd name="connsiteX99" fmla="*/ 5989910 w 12192000"/>
              <a:gd name="connsiteY99" fmla="*/ 216383 h 1128179"/>
              <a:gd name="connsiteX100" fmla="*/ 5994937 w 12192000"/>
              <a:gd name="connsiteY100" fmla="*/ 203125 h 1128179"/>
              <a:gd name="connsiteX101" fmla="*/ 6023765 w 12192000"/>
              <a:gd name="connsiteY101" fmla="*/ 190797 h 1128179"/>
              <a:gd name="connsiteX102" fmla="*/ 6059520 w 12192000"/>
              <a:gd name="connsiteY102" fmla="*/ 190331 h 1128179"/>
              <a:gd name="connsiteX103" fmla="*/ 6229716 w 12192000"/>
              <a:gd name="connsiteY103" fmla="*/ 202251 h 1128179"/>
              <a:gd name="connsiteX104" fmla="*/ 6331381 w 12192000"/>
              <a:gd name="connsiteY104" fmla="*/ 201324 h 1128179"/>
              <a:gd name="connsiteX105" fmla="*/ 6369749 w 12192000"/>
              <a:gd name="connsiteY105" fmla="*/ 188311 h 1128179"/>
              <a:gd name="connsiteX106" fmla="*/ 6423498 w 12192000"/>
              <a:gd name="connsiteY106" fmla="*/ 178651 h 1128179"/>
              <a:gd name="connsiteX107" fmla="*/ 6518161 w 12192000"/>
              <a:gd name="connsiteY107" fmla="*/ 151803 h 1128179"/>
              <a:gd name="connsiteX108" fmla="*/ 6645685 w 12192000"/>
              <a:gd name="connsiteY108" fmla="*/ 132773 h 1128179"/>
              <a:gd name="connsiteX109" fmla="*/ 6739636 w 12192000"/>
              <a:gd name="connsiteY109" fmla="*/ 172969 h 1128179"/>
              <a:gd name="connsiteX110" fmla="*/ 6747672 w 12192000"/>
              <a:gd name="connsiteY110" fmla="*/ 163353 h 1128179"/>
              <a:gd name="connsiteX111" fmla="*/ 6811991 w 12192000"/>
              <a:gd name="connsiteY111" fmla="*/ 164731 h 1128179"/>
              <a:gd name="connsiteX112" fmla="*/ 7038226 w 12192000"/>
              <a:gd name="connsiteY112" fmla="*/ 234745 h 1128179"/>
              <a:gd name="connsiteX113" fmla="*/ 7163894 w 12192000"/>
              <a:gd name="connsiteY113" fmla="*/ 235638 h 1128179"/>
              <a:gd name="connsiteX114" fmla="*/ 7208349 w 12192000"/>
              <a:gd name="connsiteY114" fmla="*/ 225443 h 1128179"/>
              <a:gd name="connsiteX115" fmla="*/ 7282840 w 12192000"/>
              <a:gd name="connsiteY115" fmla="*/ 209016 h 1128179"/>
              <a:gd name="connsiteX116" fmla="*/ 7338153 w 12192000"/>
              <a:gd name="connsiteY116" fmla="*/ 170853 h 1128179"/>
              <a:gd name="connsiteX117" fmla="*/ 7400583 w 12192000"/>
              <a:gd name="connsiteY117" fmla="*/ 167375 h 1128179"/>
              <a:gd name="connsiteX118" fmla="*/ 7415556 w 12192000"/>
              <a:gd name="connsiteY118" fmla="*/ 200044 h 1128179"/>
              <a:gd name="connsiteX119" fmla="*/ 7482186 w 12192000"/>
              <a:gd name="connsiteY119" fmla="*/ 185458 h 1128179"/>
              <a:gd name="connsiteX120" fmla="*/ 7583207 w 12192000"/>
              <a:gd name="connsiteY120" fmla="*/ 159660 h 1128179"/>
              <a:gd name="connsiteX121" fmla="*/ 7641594 w 12192000"/>
              <a:gd name="connsiteY121" fmla="*/ 153426 h 1128179"/>
              <a:gd name="connsiteX122" fmla="*/ 7800943 w 12192000"/>
              <a:gd name="connsiteY122" fmla="*/ 127008 h 1128179"/>
              <a:gd name="connsiteX123" fmla="*/ 7960450 w 12192000"/>
              <a:gd name="connsiteY123" fmla="*/ 93391 h 1128179"/>
              <a:gd name="connsiteX124" fmla="*/ 8054361 w 12192000"/>
              <a:gd name="connsiteY124" fmla="*/ 33083 h 1128179"/>
              <a:gd name="connsiteX125" fmla="*/ 8185539 w 12192000"/>
              <a:gd name="connsiteY125" fmla="*/ 9813 h 1128179"/>
              <a:gd name="connsiteX126" fmla="*/ 8207409 w 12192000"/>
              <a:gd name="connsiteY126" fmla="*/ 0 h 1128179"/>
              <a:gd name="connsiteX127" fmla="*/ 8238081 w 12192000"/>
              <a:gd name="connsiteY127" fmla="*/ 5133 h 1128179"/>
              <a:gd name="connsiteX128" fmla="*/ 8361058 w 12192000"/>
              <a:gd name="connsiteY128" fmla="*/ 27576 h 1128179"/>
              <a:gd name="connsiteX129" fmla="*/ 8458208 w 12192000"/>
              <a:gd name="connsiteY129" fmla="*/ 61981 h 1128179"/>
              <a:gd name="connsiteX130" fmla="*/ 8577671 w 12192000"/>
              <a:gd name="connsiteY130" fmla="*/ 34629 h 1128179"/>
              <a:gd name="connsiteX131" fmla="*/ 8651048 w 12192000"/>
              <a:gd name="connsiteY131" fmla="*/ 41418 h 1128179"/>
              <a:gd name="connsiteX132" fmla="*/ 8772056 w 12192000"/>
              <a:gd name="connsiteY132" fmla="*/ 88351 h 1128179"/>
              <a:gd name="connsiteX133" fmla="*/ 8929686 w 12192000"/>
              <a:gd name="connsiteY133" fmla="*/ 70976 h 1128179"/>
              <a:gd name="connsiteX134" fmla="*/ 8966892 w 12192000"/>
              <a:gd name="connsiteY13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48478 w 12192000"/>
              <a:gd name="connsiteY68" fmla="*/ 401303 h 1128179"/>
              <a:gd name="connsiteX69" fmla="*/ 4006369 w 12192000"/>
              <a:gd name="connsiteY69" fmla="*/ 379758 h 1128179"/>
              <a:gd name="connsiteX70" fmla="*/ 4093666 w 12192000"/>
              <a:gd name="connsiteY70" fmla="*/ 343437 h 1128179"/>
              <a:gd name="connsiteX71" fmla="*/ 4145241 w 12192000"/>
              <a:gd name="connsiteY71" fmla="*/ 331048 h 1128179"/>
              <a:gd name="connsiteX72" fmla="*/ 4284785 w 12192000"/>
              <a:gd name="connsiteY72" fmla="*/ 287911 h 1128179"/>
              <a:gd name="connsiteX73" fmla="*/ 4423539 w 12192000"/>
              <a:gd name="connsiteY73" fmla="*/ 237622 h 1128179"/>
              <a:gd name="connsiteX74" fmla="*/ 4535774 w 12192000"/>
              <a:gd name="connsiteY74" fmla="*/ 174767 h 1128179"/>
              <a:gd name="connsiteX75" fmla="*/ 4536053 w 12192000"/>
              <a:gd name="connsiteY75" fmla="*/ 174235 h 1128179"/>
              <a:gd name="connsiteX76" fmla="*/ 4547385 w 12192000"/>
              <a:gd name="connsiteY76" fmla="*/ 175275 h 1128179"/>
              <a:gd name="connsiteX77" fmla="*/ 4603054 w 12192000"/>
              <a:gd name="connsiteY77" fmla="*/ 187089 h 1128179"/>
              <a:gd name="connsiteX78" fmla="*/ 4674354 w 12192000"/>
              <a:gd name="connsiteY78" fmla="*/ 136635 h 1128179"/>
              <a:gd name="connsiteX79" fmla="*/ 4704259 w 12192000"/>
              <a:gd name="connsiteY79" fmla="*/ 127953 h 1128179"/>
              <a:gd name="connsiteX80" fmla="*/ 4720133 w 12192000"/>
              <a:gd name="connsiteY80" fmla="*/ 120475 h 1128179"/>
              <a:gd name="connsiteX81" fmla="*/ 4721058 w 12192000"/>
              <a:gd name="connsiteY81" fmla="*/ 118174 h 1128179"/>
              <a:gd name="connsiteX82" fmla="*/ 4774434 w 12192000"/>
              <a:gd name="connsiteY82" fmla="*/ 129767 h 1128179"/>
              <a:gd name="connsiteX83" fmla="*/ 4781376 w 12192000"/>
              <a:gd name="connsiteY83" fmla="*/ 127026 h 1128179"/>
              <a:gd name="connsiteX84" fmla="*/ 4816353 w 12192000"/>
              <a:gd name="connsiteY84" fmla="*/ 140061 h 1128179"/>
              <a:gd name="connsiteX85" fmla="*/ 4834325 w 12192000"/>
              <a:gd name="connsiteY85" fmla="*/ 143873 h 1128179"/>
              <a:gd name="connsiteX86" fmla="*/ 4839606 w 12192000"/>
              <a:gd name="connsiteY86" fmla="*/ 150977 h 1128179"/>
              <a:gd name="connsiteX87" fmla="*/ 4866030 w 12192000"/>
              <a:gd name="connsiteY87" fmla="*/ 153545 h 1128179"/>
              <a:gd name="connsiteX88" fmla="*/ 4868987 w 12192000"/>
              <a:gd name="connsiteY88" fmla="*/ 151567 h 1128179"/>
              <a:gd name="connsiteX89" fmla="*/ 4891068 w 12192000"/>
              <a:gd name="connsiteY89" fmla="*/ 162141 h 1128179"/>
              <a:gd name="connsiteX90" fmla="*/ 4909920 w 12192000"/>
              <a:gd name="connsiteY90" fmla="*/ 181223 h 1128179"/>
              <a:gd name="connsiteX91" fmla="*/ 5133538 w 12192000"/>
              <a:gd name="connsiteY91" fmla="*/ 171046 h 1128179"/>
              <a:gd name="connsiteX92" fmla="*/ 5467747 w 12192000"/>
              <a:gd name="connsiteY92" fmla="*/ 211498 h 1128179"/>
              <a:gd name="connsiteX93" fmla="*/ 5792606 w 12192000"/>
              <a:gd name="connsiteY93" fmla="*/ 221512 h 1128179"/>
              <a:gd name="connsiteX94" fmla="*/ 5869247 w 12192000"/>
              <a:gd name="connsiteY94" fmla="*/ 207069 h 1128179"/>
              <a:gd name="connsiteX95" fmla="*/ 5938156 w 12192000"/>
              <a:gd name="connsiteY95" fmla="*/ 236733 h 1128179"/>
              <a:gd name="connsiteX96" fmla="*/ 5965800 w 12192000"/>
              <a:gd name="connsiteY96" fmla="*/ 221624 h 1128179"/>
              <a:gd name="connsiteX97" fmla="*/ 5970550 w 12192000"/>
              <a:gd name="connsiteY97" fmla="*/ 218554 h 1128179"/>
              <a:gd name="connsiteX98" fmla="*/ 5989910 w 12192000"/>
              <a:gd name="connsiteY98" fmla="*/ 216383 h 1128179"/>
              <a:gd name="connsiteX99" fmla="*/ 5994937 w 12192000"/>
              <a:gd name="connsiteY99" fmla="*/ 203125 h 1128179"/>
              <a:gd name="connsiteX100" fmla="*/ 6023765 w 12192000"/>
              <a:gd name="connsiteY100" fmla="*/ 190797 h 1128179"/>
              <a:gd name="connsiteX101" fmla="*/ 6059520 w 12192000"/>
              <a:gd name="connsiteY101" fmla="*/ 190331 h 1128179"/>
              <a:gd name="connsiteX102" fmla="*/ 6229716 w 12192000"/>
              <a:gd name="connsiteY102" fmla="*/ 202251 h 1128179"/>
              <a:gd name="connsiteX103" fmla="*/ 6331381 w 12192000"/>
              <a:gd name="connsiteY103" fmla="*/ 201324 h 1128179"/>
              <a:gd name="connsiteX104" fmla="*/ 6369749 w 12192000"/>
              <a:gd name="connsiteY104" fmla="*/ 188311 h 1128179"/>
              <a:gd name="connsiteX105" fmla="*/ 6423498 w 12192000"/>
              <a:gd name="connsiteY105" fmla="*/ 178651 h 1128179"/>
              <a:gd name="connsiteX106" fmla="*/ 6518161 w 12192000"/>
              <a:gd name="connsiteY106" fmla="*/ 151803 h 1128179"/>
              <a:gd name="connsiteX107" fmla="*/ 6645685 w 12192000"/>
              <a:gd name="connsiteY107" fmla="*/ 132773 h 1128179"/>
              <a:gd name="connsiteX108" fmla="*/ 6739636 w 12192000"/>
              <a:gd name="connsiteY108" fmla="*/ 172969 h 1128179"/>
              <a:gd name="connsiteX109" fmla="*/ 6747672 w 12192000"/>
              <a:gd name="connsiteY109" fmla="*/ 163353 h 1128179"/>
              <a:gd name="connsiteX110" fmla="*/ 6811991 w 12192000"/>
              <a:gd name="connsiteY110" fmla="*/ 164731 h 1128179"/>
              <a:gd name="connsiteX111" fmla="*/ 7038226 w 12192000"/>
              <a:gd name="connsiteY111" fmla="*/ 234745 h 1128179"/>
              <a:gd name="connsiteX112" fmla="*/ 7163894 w 12192000"/>
              <a:gd name="connsiteY112" fmla="*/ 235638 h 1128179"/>
              <a:gd name="connsiteX113" fmla="*/ 7208349 w 12192000"/>
              <a:gd name="connsiteY113" fmla="*/ 225443 h 1128179"/>
              <a:gd name="connsiteX114" fmla="*/ 7282840 w 12192000"/>
              <a:gd name="connsiteY114" fmla="*/ 209016 h 1128179"/>
              <a:gd name="connsiteX115" fmla="*/ 7338153 w 12192000"/>
              <a:gd name="connsiteY115" fmla="*/ 170853 h 1128179"/>
              <a:gd name="connsiteX116" fmla="*/ 7400583 w 12192000"/>
              <a:gd name="connsiteY116" fmla="*/ 167375 h 1128179"/>
              <a:gd name="connsiteX117" fmla="*/ 7415556 w 12192000"/>
              <a:gd name="connsiteY117" fmla="*/ 200044 h 1128179"/>
              <a:gd name="connsiteX118" fmla="*/ 7482186 w 12192000"/>
              <a:gd name="connsiteY118" fmla="*/ 185458 h 1128179"/>
              <a:gd name="connsiteX119" fmla="*/ 7583207 w 12192000"/>
              <a:gd name="connsiteY119" fmla="*/ 159660 h 1128179"/>
              <a:gd name="connsiteX120" fmla="*/ 7641594 w 12192000"/>
              <a:gd name="connsiteY120" fmla="*/ 153426 h 1128179"/>
              <a:gd name="connsiteX121" fmla="*/ 7800943 w 12192000"/>
              <a:gd name="connsiteY121" fmla="*/ 127008 h 1128179"/>
              <a:gd name="connsiteX122" fmla="*/ 7960450 w 12192000"/>
              <a:gd name="connsiteY122" fmla="*/ 93391 h 1128179"/>
              <a:gd name="connsiteX123" fmla="*/ 8054361 w 12192000"/>
              <a:gd name="connsiteY123" fmla="*/ 33083 h 1128179"/>
              <a:gd name="connsiteX124" fmla="*/ 8185539 w 12192000"/>
              <a:gd name="connsiteY124" fmla="*/ 9813 h 1128179"/>
              <a:gd name="connsiteX125" fmla="*/ 8207409 w 12192000"/>
              <a:gd name="connsiteY125" fmla="*/ 0 h 1128179"/>
              <a:gd name="connsiteX126" fmla="*/ 8238081 w 12192000"/>
              <a:gd name="connsiteY126" fmla="*/ 5133 h 1128179"/>
              <a:gd name="connsiteX127" fmla="*/ 8361058 w 12192000"/>
              <a:gd name="connsiteY127" fmla="*/ 27576 h 1128179"/>
              <a:gd name="connsiteX128" fmla="*/ 8458208 w 12192000"/>
              <a:gd name="connsiteY128" fmla="*/ 61981 h 1128179"/>
              <a:gd name="connsiteX129" fmla="*/ 8577671 w 12192000"/>
              <a:gd name="connsiteY129" fmla="*/ 34629 h 1128179"/>
              <a:gd name="connsiteX130" fmla="*/ 8651048 w 12192000"/>
              <a:gd name="connsiteY130" fmla="*/ 41418 h 1128179"/>
              <a:gd name="connsiteX131" fmla="*/ 8772056 w 12192000"/>
              <a:gd name="connsiteY131" fmla="*/ 88351 h 1128179"/>
              <a:gd name="connsiteX132" fmla="*/ 8929686 w 12192000"/>
              <a:gd name="connsiteY132" fmla="*/ 70976 h 1128179"/>
              <a:gd name="connsiteX133" fmla="*/ 8966892 w 12192000"/>
              <a:gd name="connsiteY133"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338608 w 12192000"/>
              <a:gd name="connsiteY59" fmla="*/ 446350 h 1128179"/>
              <a:gd name="connsiteX60" fmla="*/ 3344574 w 12192000"/>
              <a:gd name="connsiteY60" fmla="*/ 435962 h 1128179"/>
              <a:gd name="connsiteX61" fmla="*/ 3402455 w 12192000"/>
              <a:gd name="connsiteY61" fmla="*/ 430487 h 1128179"/>
              <a:gd name="connsiteX62" fmla="*/ 3614450 w 12192000"/>
              <a:gd name="connsiteY62" fmla="*/ 475834 h 1128179"/>
              <a:gd name="connsiteX63" fmla="*/ 3727304 w 12192000"/>
              <a:gd name="connsiteY63" fmla="*/ 463354 h 1128179"/>
              <a:gd name="connsiteX64" fmla="*/ 3765869 w 12192000"/>
              <a:gd name="connsiteY64" fmla="*/ 448520 h 1128179"/>
              <a:gd name="connsiteX65" fmla="*/ 3830576 w 12192000"/>
              <a:gd name="connsiteY65" fmla="*/ 424312 h 1128179"/>
              <a:gd name="connsiteX66" fmla="*/ 3875271 w 12192000"/>
              <a:gd name="connsiteY66" fmla="*/ 380597 h 1128179"/>
              <a:gd name="connsiteX67" fmla="*/ 3948478 w 12192000"/>
              <a:gd name="connsiteY67" fmla="*/ 401303 h 1128179"/>
              <a:gd name="connsiteX68" fmla="*/ 4006369 w 12192000"/>
              <a:gd name="connsiteY68" fmla="*/ 379758 h 1128179"/>
              <a:gd name="connsiteX69" fmla="*/ 4093666 w 12192000"/>
              <a:gd name="connsiteY69" fmla="*/ 343437 h 1128179"/>
              <a:gd name="connsiteX70" fmla="*/ 4145241 w 12192000"/>
              <a:gd name="connsiteY70" fmla="*/ 331048 h 1128179"/>
              <a:gd name="connsiteX71" fmla="*/ 4284785 w 12192000"/>
              <a:gd name="connsiteY71" fmla="*/ 287911 h 1128179"/>
              <a:gd name="connsiteX72" fmla="*/ 4423539 w 12192000"/>
              <a:gd name="connsiteY72" fmla="*/ 237622 h 1128179"/>
              <a:gd name="connsiteX73" fmla="*/ 4535774 w 12192000"/>
              <a:gd name="connsiteY73" fmla="*/ 174767 h 1128179"/>
              <a:gd name="connsiteX74" fmla="*/ 4536053 w 12192000"/>
              <a:gd name="connsiteY74" fmla="*/ 174235 h 1128179"/>
              <a:gd name="connsiteX75" fmla="*/ 4547385 w 12192000"/>
              <a:gd name="connsiteY75" fmla="*/ 175275 h 1128179"/>
              <a:gd name="connsiteX76" fmla="*/ 4603054 w 12192000"/>
              <a:gd name="connsiteY76" fmla="*/ 187089 h 1128179"/>
              <a:gd name="connsiteX77" fmla="*/ 4674354 w 12192000"/>
              <a:gd name="connsiteY77" fmla="*/ 136635 h 1128179"/>
              <a:gd name="connsiteX78" fmla="*/ 4704259 w 12192000"/>
              <a:gd name="connsiteY78" fmla="*/ 127953 h 1128179"/>
              <a:gd name="connsiteX79" fmla="*/ 4720133 w 12192000"/>
              <a:gd name="connsiteY79" fmla="*/ 120475 h 1128179"/>
              <a:gd name="connsiteX80" fmla="*/ 4721058 w 12192000"/>
              <a:gd name="connsiteY80" fmla="*/ 118174 h 1128179"/>
              <a:gd name="connsiteX81" fmla="*/ 4774434 w 12192000"/>
              <a:gd name="connsiteY81" fmla="*/ 129767 h 1128179"/>
              <a:gd name="connsiteX82" fmla="*/ 4781376 w 12192000"/>
              <a:gd name="connsiteY82" fmla="*/ 127026 h 1128179"/>
              <a:gd name="connsiteX83" fmla="*/ 4816353 w 12192000"/>
              <a:gd name="connsiteY83" fmla="*/ 140061 h 1128179"/>
              <a:gd name="connsiteX84" fmla="*/ 4834325 w 12192000"/>
              <a:gd name="connsiteY84" fmla="*/ 143873 h 1128179"/>
              <a:gd name="connsiteX85" fmla="*/ 4839606 w 12192000"/>
              <a:gd name="connsiteY85" fmla="*/ 150977 h 1128179"/>
              <a:gd name="connsiteX86" fmla="*/ 4866030 w 12192000"/>
              <a:gd name="connsiteY86" fmla="*/ 153545 h 1128179"/>
              <a:gd name="connsiteX87" fmla="*/ 4868987 w 12192000"/>
              <a:gd name="connsiteY87" fmla="*/ 151567 h 1128179"/>
              <a:gd name="connsiteX88" fmla="*/ 4891068 w 12192000"/>
              <a:gd name="connsiteY88" fmla="*/ 162141 h 1128179"/>
              <a:gd name="connsiteX89" fmla="*/ 4909920 w 12192000"/>
              <a:gd name="connsiteY89" fmla="*/ 181223 h 1128179"/>
              <a:gd name="connsiteX90" fmla="*/ 5133538 w 12192000"/>
              <a:gd name="connsiteY90" fmla="*/ 171046 h 1128179"/>
              <a:gd name="connsiteX91" fmla="*/ 5467747 w 12192000"/>
              <a:gd name="connsiteY91" fmla="*/ 211498 h 1128179"/>
              <a:gd name="connsiteX92" fmla="*/ 5792606 w 12192000"/>
              <a:gd name="connsiteY92" fmla="*/ 221512 h 1128179"/>
              <a:gd name="connsiteX93" fmla="*/ 5869247 w 12192000"/>
              <a:gd name="connsiteY93" fmla="*/ 207069 h 1128179"/>
              <a:gd name="connsiteX94" fmla="*/ 5938156 w 12192000"/>
              <a:gd name="connsiteY94" fmla="*/ 236733 h 1128179"/>
              <a:gd name="connsiteX95" fmla="*/ 5965800 w 12192000"/>
              <a:gd name="connsiteY95" fmla="*/ 221624 h 1128179"/>
              <a:gd name="connsiteX96" fmla="*/ 5970550 w 12192000"/>
              <a:gd name="connsiteY96" fmla="*/ 218554 h 1128179"/>
              <a:gd name="connsiteX97" fmla="*/ 5989910 w 12192000"/>
              <a:gd name="connsiteY97" fmla="*/ 216383 h 1128179"/>
              <a:gd name="connsiteX98" fmla="*/ 5994937 w 12192000"/>
              <a:gd name="connsiteY98" fmla="*/ 203125 h 1128179"/>
              <a:gd name="connsiteX99" fmla="*/ 6023765 w 12192000"/>
              <a:gd name="connsiteY99" fmla="*/ 190797 h 1128179"/>
              <a:gd name="connsiteX100" fmla="*/ 6059520 w 12192000"/>
              <a:gd name="connsiteY100" fmla="*/ 190331 h 1128179"/>
              <a:gd name="connsiteX101" fmla="*/ 6229716 w 12192000"/>
              <a:gd name="connsiteY101" fmla="*/ 202251 h 1128179"/>
              <a:gd name="connsiteX102" fmla="*/ 6331381 w 12192000"/>
              <a:gd name="connsiteY102" fmla="*/ 201324 h 1128179"/>
              <a:gd name="connsiteX103" fmla="*/ 6369749 w 12192000"/>
              <a:gd name="connsiteY103" fmla="*/ 188311 h 1128179"/>
              <a:gd name="connsiteX104" fmla="*/ 6423498 w 12192000"/>
              <a:gd name="connsiteY104" fmla="*/ 178651 h 1128179"/>
              <a:gd name="connsiteX105" fmla="*/ 6518161 w 12192000"/>
              <a:gd name="connsiteY105" fmla="*/ 151803 h 1128179"/>
              <a:gd name="connsiteX106" fmla="*/ 6645685 w 12192000"/>
              <a:gd name="connsiteY106" fmla="*/ 132773 h 1128179"/>
              <a:gd name="connsiteX107" fmla="*/ 6739636 w 12192000"/>
              <a:gd name="connsiteY107" fmla="*/ 172969 h 1128179"/>
              <a:gd name="connsiteX108" fmla="*/ 6747672 w 12192000"/>
              <a:gd name="connsiteY108" fmla="*/ 163353 h 1128179"/>
              <a:gd name="connsiteX109" fmla="*/ 6811991 w 12192000"/>
              <a:gd name="connsiteY109" fmla="*/ 164731 h 1128179"/>
              <a:gd name="connsiteX110" fmla="*/ 7038226 w 12192000"/>
              <a:gd name="connsiteY110" fmla="*/ 234745 h 1128179"/>
              <a:gd name="connsiteX111" fmla="*/ 7163894 w 12192000"/>
              <a:gd name="connsiteY111" fmla="*/ 235638 h 1128179"/>
              <a:gd name="connsiteX112" fmla="*/ 7208349 w 12192000"/>
              <a:gd name="connsiteY112" fmla="*/ 225443 h 1128179"/>
              <a:gd name="connsiteX113" fmla="*/ 7282840 w 12192000"/>
              <a:gd name="connsiteY113" fmla="*/ 209016 h 1128179"/>
              <a:gd name="connsiteX114" fmla="*/ 7338153 w 12192000"/>
              <a:gd name="connsiteY114" fmla="*/ 170853 h 1128179"/>
              <a:gd name="connsiteX115" fmla="*/ 7400583 w 12192000"/>
              <a:gd name="connsiteY115" fmla="*/ 167375 h 1128179"/>
              <a:gd name="connsiteX116" fmla="*/ 7415556 w 12192000"/>
              <a:gd name="connsiteY116" fmla="*/ 200044 h 1128179"/>
              <a:gd name="connsiteX117" fmla="*/ 7482186 w 12192000"/>
              <a:gd name="connsiteY117" fmla="*/ 185458 h 1128179"/>
              <a:gd name="connsiteX118" fmla="*/ 7583207 w 12192000"/>
              <a:gd name="connsiteY118" fmla="*/ 159660 h 1128179"/>
              <a:gd name="connsiteX119" fmla="*/ 7641594 w 12192000"/>
              <a:gd name="connsiteY119" fmla="*/ 153426 h 1128179"/>
              <a:gd name="connsiteX120" fmla="*/ 7800943 w 12192000"/>
              <a:gd name="connsiteY120" fmla="*/ 127008 h 1128179"/>
              <a:gd name="connsiteX121" fmla="*/ 7960450 w 12192000"/>
              <a:gd name="connsiteY121" fmla="*/ 93391 h 1128179"/>
              <a:gd name="connsiteX122" fmla="*/ 8054361 w 12192000"/>
              <a:gd name="connsiteY122" fmla="*/ 33083 h 1128179"/>
              <a:gd name="connsiteX123" fmla="*/ 8185539 w 12192000"/>
              <a:gd name="connsiteY123" fmla="*/ 9813 h 1128179"/>
              <a:gd name="connsiteX124" fmla="*/ 8207409 w 12192000"/>
              <a:gd name="connsiteY124" fmla="*/ 0 h 1128179"/>
              <a:gd name="connsiteX125" fmla="*/ 8238081 w 12192000"/>
              <a:gd name="connsiteY125" fmla="*/ 5133 h 1128179"/>
              <a:gd name="connsiteX126" fmla="*/ 8361058 w 12192000"/>
              <a:gd name="connsiteY126" fmla="*/ 27576 h 1128179"/>
              <a:gd name="connsiteX127" fmla="*/ 8458208 w 12192000"/>
              <a:gd name="connsiteY127" fmla="*/ 61981 h 1128179"/>
              <a:gd name="connsiteX128" fmla="*/ 8577671 w 12192000"/>
              <a:gd name="connsiteY128" fmla="*/ 34629 h 1128179"/>
              <a:gd name="connsiteX129" fmla="*/ 8651048 w 12192000"/>
              <a:gd name="connsiteY129" fmla="*/ 41418 h 1128179"/>
              <a:gd name="connsiteX130" fmla="*/ 8772056 w 12192000"/>
              <a:gd name="connsiteY130" fmla="*/ 88351 h 1128179"/>
              <a:gd name="connsiteX131" fmla="*/ 8929686 w 12192000"/>
              <a:gd name="connsiteY131" fmla="*/ 70976 h 1128179"/>
              <a:gd name="connsiteX132" fmla="*/ 8966892 w 12192000"/>
              <a:gd name="connsiteY13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698214 w 12192000"/>
              <a:gd name="connsiteY44" fmla="*/ 649129 h 1128179"/>
              <a:gd name="connsiteX45" fmla="*/ 1897512 w 12192000"/>
              <a:gd name="connsiteY45" fmla="*/ 615258 h 1128179"/>
              <a:gd name="connsiteX46" fmla="*/ 2083724 w 12192000"/>
              <a:gd name="connsiteY46" fmla="*/ 673831 h 1128179"/>
              <a:gd name="connsiteX47" fmla="*/ 2191530 w 12192000"/>
              <a:gd name="connsiteY47" fmla="*/ 653189 h 1128179"/>
              <a:gd name="connsiteX48" fmla="*/ 2244255 w 12192000"/>
              <a:gd name="connsiteY48" fmla="*/ 602909 h 1128179"/>
              <a:gd name="connsiteX49" fmla="*/ 2495283 w 12192000"/>
              <a:gd name="connsiteY49" fmla="*/ 595193 h 1128179"/>
              <a:gd name="connsiteX50" fmla="*/ 2562174 w 12192000"/>
              <a:gd name="connsiteY50" fmla="*/ 572725 h 1128179"/>
              <a:gd name="connsiteX51" fmla="*/ 2627821 w 12192000"/>
              <a:gd name="connsiteY51" fmla="*/ 594803 h 1128179"/>
              <a:gd name="connsiteX52" fmla="*/ 2730710 w 12192000"/>
              <a:gd name="connsiteY52" fmla="*/ 535894 h 1128179"/>
              <a:gd name="connsiteX53" fmla="*/ 2884932 w 12192000"/>
              <a:gd name="connsiteY53" fmla="*/ 529610 h 1128179"/>
              <a:gd name="connsiteX54" fmla="*/ 2976019 w 12192000"/>
              <a:gd name="connsiteY54" fmla="*/ 517878 h 1128179"/>
              <a:gd name="connsiteX55" fmla="*/ 3008759 w 12192000"/>
              <a:gd name="connsiteY55" fmla="*/ 500898 h 1128179"/>
              <a:gd name="connsiteX56" fmla="*/ 3055731 w 12192000"/>
              <a:gd name="connsiteY56" fmla="*/ 485604 h 1128179"/>
              <a:gd name="connsiteX57" fmla="*/ 3137188 w 12192000"/>
              <a:gd name="connsiteY57" fmla="*/ 448921 h 1128179"/>
              <a:gd name="connsiteX58" fmla="*/ 3338608 w 12192000"/>
              <a:gd name="connsiteY58" fmla="*/ 446350 h 1128179"/>
              <a:gd name="connsiteX59" fmla="*/ 3344574 w 12192000"/>
              <a:gd name="connsiteY59" fmla="*/ 435962 h 1128179"/>
              <a:gd name="connsiteX60" fmla="*/ 3402455 w 12192000"/>
              <a:gd name="connsiteY60" fmla="*/ 430487 h 1128179"/>
              <a:gd name="connsiteX61" fmla="*/ 3614450 w 12192000"/>
              <a:gd name="connsiteY61" fmla="*/ 475834 h 1128179"/>
              <a:gd name="connsiteX62" fmla="*/ 3727304 w 12192000"/>
              <a:gd name="connsiteY62" fmla="*/ 463354 h 1128179"/>
              <a:gd name="connsiteX63" fmla="*/ 3765869 w 12192000"/>
              <a:gd name="connsiteY63" fmla="*/ 448520 h 1128179"/>
              <a:gd name="connsiteX64" fmla="*/ 3830576 w 12192000"/>
              <a:gd name="connsiteY64" fmla="*/ 424312 h 1128179"/>
              <a:gd name="connsiteX65" fmla="*/ 3875271 w 12192000"/>
              <a:gd name="connsiteY65" fmla="*/ 380597 h 1128179"/>
              <a:gd name="connsiteX66" fmla="*/ 3948478 w 12192000"/>
              <a:gd name="connsiteY66" fmla="*/ 401303 h 1128179"/>
              <a:gd name="connsiteX67" fmla="*/ 4006369 w 12192000"/>
              <a:gd name="connsiteY67" fmla="*/ 379758 h 1128179"/>
              <a:gd name="connsiteX68" fmla="*/ 4093666 w 12192000"/>
              <a:gd name="connsiteY68" fmla="*/ 343437 h 1128179"/>
              <a:gd name="connsiteX69" fmla="*/ 4145241 w 12192000"/>
              <a:gd name="connsiteY69" fmla="*/ 331048 h 1128179"/>
              <a:gd name="connsiteX70" fmla="*/ 4284785 w 12192000"/>
              <a:gd name="connsiteY70" fmla="*/ 287911 h 1128179"/>
              <a:gd name="connsiteX71" fmla="*/ 4423539 w 12192000"/>
              <a:gd name="connsiteY71" fmla="*/ 237622 h 1128179"/>
              <a:gd name="connsiteX72" fmla="*/ 4535774 w 12192000"/>
              <a:gd name="connsiteY72" fmla="*/ 174767 h 1128179"/>
              <a:gd name="connsiteX73" fmla="*/ 4536053 w 12192000"/>
              <a:gd name="connsiteY73" fmla="*/ 174235 h 1128179"/>
              <a:gd name="connsiteX74" fmla="*/ 4547385 w 12192000"/>
              <a:gd name="connsiteY74" fmla="*/ 175275 h 1128179"/>
              <a:gd name="connsiteX75" fmla="*/ 4603054 w 12192000"/>
              <a:gd name="connsiteY75" fmla="*/ 187089 h 1128179"/>
              <a:gd name="connsiteX76" fmla="*/ 4674354 w 12192000"/>
              <a:gd name="connsiteY76" fmla="*/ 136635 h 1128179"/>
              <a:gd name="connsiteX77" fmla="*/ 4704259 w 12192000"/>
              <a:gd name="connsiteY77" fmla="*/ 127953 h 1128179"/>
              <a:gd name="connsiteX78" fmla="*/ 4720133 w 12192000"/>
              <a:gd name="connsiteY78" fmla="*/ 120475 h 1128179"/>
              <a:gd name="connsiteX79" fmla="*/ 4721058 w 12192000"/>
              <a:gd name="connsiteY79" fmla="*/ 118174 h 1128179"/>
              <a:gd name="connsiteX80" fmla="*/ 4774434 w 12192000"/>
              <a:gd name="connsiteY80" fmla="*/ 129767 h 1128179"/>
              <a:gd name="connsiteX81" fmla="*/ 4781376 w 12192000"/>
              <a:gd name="connsiteY81" fmla="*/ 127026 h 1128179"/>
              <a:gd name="connsiteX82" fmla="*/ 4816353 w 12192000"/>
              <a:gd name="connsiteY82" fmla="*/ 140061 h 1128179"/>
              <a:gd name="connsiteX83" fmla="*/ 4834325 w 12192000"/>
              <a:gd name="connsiteY83" fmla="*/ 143873 h 1128179"/>
              <a:gd name="connsiteX84" fmla="*/ 4839606 w 12192000"/>
              <a:gd name="connsiteY84" fmla="*/ 150977 h 1128179"/>
              <a:gd name="connsiteX85" fmla="*/ 4866030 w 12192000"/>
              <a:gd name="connsiteY85" fmla="*/ 153545 h 1128179"/>
              <a:gd name="connsiteX86" fmla="*/ 4868987 w 12192000"/>
              <a:gd name="connsiteY86" fmla="*/ 151567 h 1128179"/>
              <a:gd name="connsiteX87" fmla="*/ 4891068 w 12192000"/>
              <a:gd name="connsiteY87" fmla="*/ 162141 h 1128179"/>
              <a:gd name="connsiteX88" fmla="*/ 4909920 w 12192000"/>
              <a:gd name="connsiteY88" fmla="*/ 181223 h 1128179"/>
              <a:gd name="connsiteX89" fmla="*/ 5133538 w 12192000"/>
              <a:gd name="connsiteY89" fmla="*/ 171046 h 1128179"/>
              <a:gd name="connsiteX90" fmla="*/ 5467747 w 12192000"/>
              <a:gd name="connsiteY90" fmla="*/ 211498 h 1128179"/>
              <a:gd name="connsiteX91" fmla="*/ 5792606 w 12192000"/>
              <a:gd name="connsiteY91" fmla="*/ 221512 h 1128179"/>
              <a:gd name="connsiteX92" fmla="*/ 5869247 w 12192000"/>
              <a:gd name="connsiteY92" fmla="*/ 207069 h 1128179"/>
              <a:gd name="connsiteX93" fmla="*/ 5938156 w 12192000"/>
              <a:gd name="connsiteY93" fmla="*/ 236733 h 1128179"/>
              <a:gd name="connsiteX94" fmla="*/ 5965800 w 12192000"/>
              <a:gd name="connsiteY94" fmla="*/ 221624 h 1128179"/>
              <a:gd name="connsiteX95" fmla="*/ 5970550 w 12192000"/>
              <a:gd name="connsiteY95" fmla="*/ 218554 h 1128179"/>
              <a:gd name="connsiteX96" fmla="*/ 5989910 w 12192000"/>
              <a:gd name="connsiteY96" fmla="*/ 216383 h 1128179"/>
              <a:gd name="connsiteX97" fmla="*/ 5994937 w 12192000"/>
              <a:gd name="connsiteY97" fmla="*/ 203125 h 1128179"/>
              <a:gd name="connsiteX98" fmla="*/ 6023765 w 12192000"/>
              <a:gd name="connsiteY98" fmla="*/ 190797 h 1128179"/>
              <a:gd name="connsiteX99" fmla="*/ 6059520 w 12192000"/>
              <a:gd name="connsiteY99" fmla="*/ 190331 h 1128179"/>
              <a:gd name="connsiteX100" fmla="*/ 6229716 w 12192000"/>
              <a:gd name="connsiteY100" fmla="*/ 202251 h 1128179"/>
              <a:gd name="connsiteX101" fmla="*/ 6331381 w 12192000"/>
              <a:gd name="connsiteY101" fmla="*/ 201324 h 1128179"/>
              <a:gd name="connsiteX102" fmla="*/ 6369749 w 12192000"/>
              <a:gd name="connsiteY102" fmla="*/ 188311 h 1128179"/>
              <a:gd name="connsiteX103" fmla="*/ 6423498 w 12192000"/>
              <a:gd name="connsiteY103" fmla="*/ 178651 h 1128179"/>
              <a:gd name="connsiteX104" fmla="*/ 6518161 w 12192000"/>
              <a:gd name="connsiteY104" fmla="*/ 151803 h 1128179"/>
              <a:gd name="connsiteX105" fmla="*/ 6645685 w 12192000"/>
              <a:gd name="connsiteY105" fmla="*/ 132773 h 1128179"/>
              <a:gd name="connsiteX106" fmla="*/ 6739636 w 12192000"/>
              <a:gd name="connsiteY106" fmla="*/ 172969 h 1128179"/>
              <a:gd name="connsiteX107" fmla="*/ 6747672 w 12192000"/>
              <a:gd name="connsiteY107" fmla="*/ 163353 h 1128179"/>
              <a:gd name="connsiteX108" fmla="*/ 6811991 w 12192000"/>
              <a:gd name="connsiteY108" fmla="*/ 164731 h 1128179"/>
              <a:gd name="connsiteX109" fmla="*/ 7038226 w 12192000"/>
              <a:gd name="connsiteY109" fmla="*/ 234745 h 1128179"/>
              <a:gd name="connsiteX110" fmla="*/ 7163894 w 12192000"/>
              <a:gd name="connsiteY110" fmla="*/ 235638 h 1128179"/>
              <a:gd name="connsiteX111" fmla="*/ 7208349 w 12192000"/>
              <a:gd name="connsiteY111" fmla="*/ 225443 h 1128179"/>
              <a:gd name="connsiteX112" fmla="*/ 7282840 w 12192000"/>
              <a:gd name="connsiteY112" fmla="*/ 209016 h 1128179"/>
              <a:gd name="connsiteX113" fmla="*/ 7338153 w 12192000"/>
              <a:gd name="connsiteY113" fmla="*/ 170853 h 1128179"/>
              <a:gd name="connsiteX114" fmla="*/ 7400583 w 12192000"/>
              <a:gd name="connsiteY114" fmla="*/ 167375 h 1128179"/>
              <a:gd name="connsiteX115" fmla="*/ 7415556 w 12192000"/>
              <a:gd name="connsiteY115" fmla="*/ 200044 h 1128179"/>
              <a:gd name="connsiteX116" fmla="*/ 7482186 w 12192000"/>
              <a:gd name="connsiteY116" fmla="*/ 185458 h 1128179"/>
              <a:gd name="connsiteX117" fmla="*/ 7583207 w 12192000"/>
              <a:gd name="connsiteY117" fmla="*/ 159660 h 1128179"/>
              <a:gd name="connsiteX118" fmla="*/ 7641594 w 12192000"/>
              <a:gd name="connsiteY118" fmla="*/ 153426 h 1128179"/>
              <a:gd name="connsiteX119" fmla="*/ 7800943 w 12192000"/>
              <a:gd name="connsiteY119" fmla="*/ 127008 h 1128179"/>
              <a:gd name="connsiteX120" fmla="*/ 7960450 w 12192000"/>
              <a:gd name="connsiteY120" fmla="*/ 93391 h 1128179"/>
              <a:gd name="connsiteX121" fmla="*/ 8054361 w 12192000"/>
              <a:gd name="connsiteY121" fmla="*/ 33083 h 1128179"/>
              <a:gd name="connsiteX122" fmla="*/ 8185539 w 12192000"/>
              <a:gd name="connsiteY122" fmla="*/ 9813 h 1128179"/>
              <a:gd name="connsiteX123" fmla="*/ 8207409 w 12192000"/>
              <a:gd name="connsiteY123" fmla="*/ 0 h 1128179"/>
              <a:gd name="connsiteX124" fmla="*/ 8238081 w 12192000"/>
              <a:gd name="connsiteY124" fmla="*/ 5133 h 1128179"/>
              <a:gd name="connsiteX125" fmla="*/ 8361058 w 12192000"/>
              <a:gd name="connsiteY125" fmla="*/ 27576 h 1128179"/>
              <a:gd name="connsiteX126" fmla="*/ 8458208 w 12192000"/>
              <a:gd name="connsiteY126" fmla="*/ 61981 h 1128179"/>
              <a:gd name="connsiteX127" fmla="*/ 8577671 w 12192000"/>
              <a:gd name="connsiteY127" fmla="*/ 34629 h 1128179"/>
              <a:gd name="connsiteX128" fmla="*/ 8651048 w 12192000"/>
              <a:gd name="connsiteY128" fmla="*/ 41418 h 1128179"/>
              <a:gd name="connsiteX129" fmla="*/ 8772056 w 12192000"/>
              <a:gd name="connsiteY129" fmla="*/ 88351 h 1128179"/>
              <a:gd name="connsiteX130" fmla="*/ 8929686 w 12192000"/>
              <a:gd name="connsiteY130" fmla="*/ 70976 h 1128179"/>
              <a:gd name="connsiteX131" fmla="*/ 8966892 w 12192000"/>
              <a:gd name="connsiteY13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32773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054361 w 12192000"/>
              <a:gd name="connsiteY120" fmla="*/ 33083 h 1128179"/>
              <a:gd name="connsiteX121" fmla="*/ 8185539 w 12192000"/>
              <a:gd name="connsiteY121" fmla="*/ 9813 h 1128179"/>
              <a:gd name="connsiteX122" fmla="*/ 8207409 w 12192000"/>
              <a:gd name="connsiteY122" fmla="*/ 0 h 1128179"/>
              <a:gd name="connsiteX123" fmla="*/ 8238081 w 12192000"/>
              <a:gd name="connsiteY123" fmla="*/ 5133 h 1128179"/>
              <a:gd name="connsiteX124" fmla="*/ 8361058 w 12192000"/>
              <a:gd name="connsiteY124" fmla="*/ 27576 h 1128179"/>
              <a:gd name="connsiteX125" fmla="*/ 8458208 w 12192000"/>
              <a:gd name="connsiteY125" fmla="*/ 61981 h 1128179"/>
              <a:gd name="connsiteX126" fmla="*/ 8577671 w 12192000"/>
              <a:gd name="connsiteY126" fmla="*/ 34629 h 1128179"/>
              <a:gd name="connsiteX127" fmla="*/ 8651048 w 12192000"/>
              <a:gd name="connsiteY127" fmla="*/ 41418 h 1128179"/>
              <a:gd name="connsiteX128" fmla="*/ 8772056 w 12192000"/>
              <a:gd name="connsiteY128" fmla="*/ 88351 h 1128179"/>
              <a:gd name="connsiteX129" fmla="*/ 8929686 w 12192000"/>
              <a:gd name="connsiteY129" fmla="*/ 70976 h 1128179"/>
              <a:gd name="connsiteX130" fmla="*/ 8966892 w 12192000"/>
              <a:gd name="connsiteY130"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32773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054361 w 12192000"/>
              <a:gd name="connsiteY120" fmla="*/ 33083 h 1128179"/>
              <a:gd name="connsiteX121" fmla="*/ 8185539 w 12192000"/>
              <a:gd name="connsiteY121" fmla="*/ 9813 h 1128179"/>
              <a:gd name="connsiteX122" fmla="*/ 8207409 w 12192000"/>
              <a:gd name="connsiteY122" fmla="*/ 0 h 1128179"/>
              <a:gd name="connsiteX123" fmla="*/ 8238081 w 12192000"/>
              <a:gd name="connsiteY123" fmla="*/ 5133 h 1128179"/>
              <a:gd name="connsiteX124" fmla="*/ 8361058 w 12192000"/>
              <a:gd name="connsiteY124" fmla="*/ 27576 h 1128179"/>
              <a:gd name="connsiteX125" fmla="*/ 8458208 w 12192000"/>
              <a:gd name="connsiteY125" fmla="*/ 61981 h 1128179"/>
              <a:gd name="connsiteX126" fmla="*/ 8577671 w 12192000"/>
              <a:gd name="connsiteY126" fmla="*/ 34629 h 1128179"/>
              <a:gd name="connsiteX127" fmla="*/ 8673082 w 12192000"/>
              <a:gd name="connsiteY127" fmla="*/ 78141 h 1128179"/>
              <a:gd name="connsiteX128" fmla="*/ 8772056 w 12192000"/>
              <a:gd name="connsiteY128" fmla="*/ 88351 h 1128179"/>
              <a:gd name="connsiteX129" fmla="*/ 8929686 w 12192000"/>
              <a:gd name="connsiteY129" fmla="*/ 70976 h 1128179"/>
              <a:gd name="connsiteX130" fmla="*/ 8966892 w 12192000"/>
              <a:gd name="connsiteY130"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32773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185539 w 12192000"/>
              <a:gd name="connsiteY120" fmla="*/ 9813 h 1128179"/>
              <a:gd name="connsiteX121" fmla="*/ 8207409 w 12192000"/>
              <a:gd name="connsiteY121" fmla="*/ 0 h 1128179"/>
              <a:gd name="connsiteX122" fmla="*/ 8238081 w 12192000"/>
              <a:gd name="connsiteY122" fmla="*/ 5133 h 1128179"/>
              <a:gd name="connsiteX123" fmla="*/ 8361058 w 12192000"/>
              <a:gd name="connsiteY123" fmla="*/ 27576 h 1128179"/>
              <a:gd name="connsiteX124" fmla="*/ 8458208 w 12192000"/>
              <a:gd name="connsiteY124" fmla="*/ 61981 h 1128179"/>
              <a:gd name="connsiteX125" fmla="*/ 8577671 w 12192000"/>
              <a:gd name="connsiteY125" fmla="*/ 34629 h 1128179"/>
              <a:gd name="connsiteX126" fmla="*/ 8673082 w 12192000"/>
              <a:gd name="connsiteY126" fmla="*/ 78141 h 1128179"/>
              <a:gd name="connsiteX127" fmla="*/ 8772056 w 12192000"/>
              <a:gd name="connsiteY127" fmla="*/ 88351 h 1128179"/>
              <a:gd name="connsiteX128" fmla="*/ 8929686 w 12192000"/>
              <a:gd name="connsiteY128" fmla="*/ 70976 h 1128179"/>
              <a:gd name="connsiteX129" fmla="*/ 8966892 w 12192000"/>
              <a:gd name="connsiteY12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76840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185539 w 12192000"/>
              <a:gd name="connsiteY120" fmla="*/ 9813 h 1128179"/>
              <a:gd name="connsiteX121" fmla="*/ 8207409 w 12192000"/>
              <a:gd name="connsiteY121" fmla="*/ 0 h 1128179"/>
              <a:gd name="connsiteX122" fmla="*/ 8238081 w 12192000"/>
              <a:gd name="connsiteY122" fmla="*/ 5133 h 1128179"/>
              <a:gd name="connsiteX123" fmla="*/ 8361058 w 12192000"/>
              <a:gd name="connsiteY123" fmla="*/ 27576 h 1128179"/>
              <a:gd name="connsiteX124" fmla="*/ 8458208 w 12192000"/>
              <a:gd name="connsiteY124" fmla="*/ 61981 h 1128179"/>
              <a:gd name="connsiteX125" fmla="*/ 8577671 w 12192000"/>
              <a:gd name="connsiteY125" fmla="*/ 34629 h 1128179"/>
              <a:gd name="connsiteX126" fmla="*/ 8673082 w 12192000"/>
              <a:gd name="connsiteY126" fmla="*/ 78141 h 1128179"/>
              <a:gd name="connsiteX127" fmla="*/ 8772056 w 12192000"/>
              <a:gd name="connsiteY127" fmla="*/ 88351 h 1128179"/>
              <a:gd name="connsiteX128" fmla="*/ 8929686 w 12192000"/>
              <a:gd name="connsiteY128" fmla="*/ 70976 h 1128179"/>
              <a:gd name="connsiteX129" fmla="*/ 8966892 w 12192000"/>
              <a:gd name="connsiteY12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76840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185539 w 12192000"/>
              <a:gd name="connsiteY120" fmla="*/ 9813 h 1128179"/>
              <a:gd name="connsiteX121" fmla="*/ 8207409 w 12192000"/>
              <a:gd name="connsiteY121" fmla="*/ 0 h 1128179"/>
              <a:gd name="connsiteX122" fmla="*/ 8238081 w 12192000"/>
              <a:gd name="connsiteY122" fmla="*/ 5133 h 1128179"/>
              <a:gd name="connsiteX123" fmla="*/ 8361058 w 12192000"/>
              <a:gd name="connsiteY123" fmla="*/ 27576 h 1128179"/>
              <a:gd name="connsiteX124" fmla="*/ 8458208 w 12192000"/>
              <a:gd name="connsiteY124" fmla="*/ 61981 h 1128179"/>
              <a:gd name="connsiteX125" fmla="*/ 8577671 w 12192000"/>
              <a:gd name="connsiteY125" fmla="*/ 34629 h 1128179"/>
              <a:gd name="connsiteX126" fmla="*/ 8673082 w 12192000"/>
              <a:gd name="connsiteY126" fmla="*/ 78141 h 1128179"/>
              <a:gd name="connsiteX127" fmla="*/ 8772056 w 12192000"/>
              <a:gd name="connsiteY127" fmla="*/ 88351 h 1128179"/>
              <a:gd name="connsiteX128" fmla="*/ 8929686 w 12192000"/>
              <a:gd name="connsiteY128" fmla="*/ 70976 h 1128179"/>
              <a:gd name="connsiteX129" fmla="*/ 8966892 w 12192000"/>
              <a:gd name="connsiteY12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76840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185539 w 12192000"/>
              <a:gd name="connsiteY120" fmla="*/ 9813 h 1128179"/>
              <a:gd name="connsiteX121" fmla="*/ 8207409 w 12192000"/>
              <a:gd name="connsiteY121" fmla="*/ 0 h 1128179"/>
              <a:gd name="connsiteX122" fmla="*/ 8238081 w 12192000"/>
              <a:gd name="connsiteY122" fmla="*/ 5133 h 1128179"/>
              <a:gd name="connsiteX123" fmla="*/ 8361058 w 12192000"/>
              <a:gd name="connsiteY123" fmla="*/ 27576 h 1128179"/>
              <a:gd name="connsiteX124" fmla="*/ 8458208 w 12192000"/>
              <a:gd name="connsiteY124" fmla="*/ 61981 h 1128179"/>
              <a:gd name="connsiteX125" fmla="*/ 8577671 w 12192000"/>
              <a:gd name="connsiteY125" fmla="*/ 34629 h 1128179"/>
              <a:gd name="connsiteX126" fmla="*/ 8673082 w 12192000"/>
              <a:gd name="connsiteY126" fmla="*/ 78141 h 1128179"/>
              <a:gd name="connsiteX127" fmla="*/ 8772056 w 12192000"/>
              <a:gd name="connsiteY127" fmla="*/ 88351 h 1128179"/>
              <a:gd name="connsiteX128" fmla="*/ 8929686 w 12192000"/>
              <a:gd name="connsiteY128" fmla="*/ 70976 h 1128179"/>
              <a:gd name="connsiteX129" fmla="*/ 8966892 w 12192000"/>
              <a:gd name="connsiteY12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76840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185539 w 12192000"/>
              <a:gd name="connsiteY120" fmla="*/ 9813 h 1128179"/>
              <a:gd name="connsiteX121" fmla="*/ 8207409 w 12192000"/>
              <a:gd name="connsiteY121" fmla="*/ 0 h 1128179"/>
              <a:gd name="connsiteX122" fmla="*/ 8238081 w 12192000"/>
              <a:gd name="connsiteY122" fmla="*/ 5133 h 1128179"/>
              <a:gd name="connsiteX123" fmla="*/ 8361058 w 12192000"/>
              <a:gd name="connsiteY123" fmla="*/ 27576 h 1128179"/>
              <a:gd name="connsiteX124" fmla="*/ 8458208 w 12192000"/>
              <a:gd name="connsiteY124" fmla="*/ 61981 h 1128179"/>
              <a:gd name="connsiteX125" fmla="*/ 8577671 w 12192000"/>
              <a:gd name="connsiteY125" fmla="*/ 34629 h 1128179"/>
              <a:gd name="connsiteX126" fmla="*/ 8673082 w 12192000"/>
              <a:gd name="connsiteY126" fmla="*/ 78141 h 1128179"/>
              <a:gd name="connsiteX127" fmla="*/ 8772056 w 12192000"/>
              <a:gd name="connsiteY127" fmla="*/ 88351 h 1128179"/>
              <a:gd name="connsiteX128" fmla="*/ 8929686 w 12192000"/>
              <a:gd name="connsiteY128" fmla="*/ 70976 h 1128179"/>
              <a:gd name="connsiteX129" fmla="*/ 8966892 w 12192000"/>
              <a:gd name="connsiteY12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76840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185539 w 12192000"/>
              <a:gd name="connsiteY120" fmla="*/ 9813 h 1128179"/>
              <a:gd name="connsiteX121" fmla="*/ 8207409 w 12192000"/>
              <a:gd name="connsiteY121" fmla="*/ 0 h 1128179"/>
              <a:gd name="connsiteX122" fmla="*/ 8238081 w 12192000"/>
              <a:gd name="connsiteY122" fmla="*/ 5133 h 1128179"/>
              <a:gd name="connsiteX123" fmla="*/ 8361058 w 12192000"/>
              <a:gd name="connsiteY123" fmla="*/ 27576 h 1128179"/>
              <a:gd name="connsiteX124" fmla="*/ 8458208 w 12192000"/>
              <a:gd name="connsiteY124" fmla="*/ 61981 h 1128179"/>
              <a:gd name="connsiteX125" fmla="*/ 8577671 w 12192000"/>
              <a:gd name="connsiteY125" fmla="*/ 34629 h 1128179"/>
              <a:gd name="connsiteX126" fmla="*/ 8673082 w 12192000"/>
              <a:gd name="connsiteY126" fmla="*/ 78141 h 1128179"/>
              <a:gd name="connsiteX127" fmla="*/ 8772056 w 12192000"/>
              <a:gd name="connsiteY127" fmla="*/ 88351 h 1128179"/>
              <a:gd name="connsiteX128" fmla="*/ 8929686 w 12192000"/>
              <a:gd name="connsiteY128" fmla="*/ 70976 h 1128179"/>
              <a:gd name="connsiteX129" fmla="*/ 8966892 w 12192000"/>
              <a:gd name="connsiteY12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56150 w 12192000"/>
              <a:gd name="connsiteY23" fmla="*/ 130756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76840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185539 w 12192000"/>
              <a:gd name="connsiteY120" fmla="*/ 9813 h 1128179"/>
              <a:gd name="connsiteX121" fmla="*/ 8207409 w 12192000"/>
              <a:gd name="connsiteY121" fmla="*/ 0 h 1128179"/>
              <a:gd name="connsiteX122" fmla="*/ 8238081 w 12192000"/>
              <a:gd name="connsiteY122" fmla="*/ 5133 h 1128179"/>
              <a:gd name="connsiteX123" fmla="*/ 8361058 w 12192000"/>
              <a:gd name="connsiteY123" fmla="*/ 27576 h 1128179"/>
              <a:gd name="connsiteX124" fmla="*/ 8458208 w 12192000"/>
              <a:gd name="connsiteY124" fmla="*/ 61981 h 1128179"/>
              <a:gd name="connsiteX125" fmla="*/ 8577671 w 12192000"/>
              <a:gd name="connsiteY125" fmla="*/ 34629 h 1128179"/>
              <a:gd name="connsiteX126" fmla="*/ 8673082 w 12192000"/>
              <a:gd name="connsiteY126" fmla="*/ 78141 h 1128179"/>
              <a:gd name="connsiteX127" fmla="*/ 8772056 w 12192000"/>
              <a:gd name="connsiteY127" fmla="*/ 88351 h 1128179"/>
              <a:gd name="connsiteX128" fmla="*/ 8929686 w 12192000"/>
              <a:gd name="connsiteY128" fmla="*/ 70976 h 1128179"/>
              <a:gd name="connsiteX129" fmla="*/ 8966892 w 12192000"/>
              <a:gd name="connsiteY12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856150 w 12192000"/>
              <a:gd name="connsiteY22" fmla="*/ 130756 h 1128179"/>
              <a:gd name="connsiteX23" fmla="*/ 11993769 w 12192000"/>
              <a:gd name="connsiteY23" fmla="*/ 153864 h 1128179"/>
              <a:gd name="connsiteX24" fmla="*/ 12102516 w 12192000"/>
              <a:gd name="connsiteY24" fmla="*/ 99819 h 1128179"/>
              <a:gd name="connsiteX25" fmla="*/ 12191056 w 12192000"/>
              <a:gd name="connsiteY25" fmla="*/ 86116 h 1128179"/>
              <a:gd name="connsiteX26" fmla="*/ 12192000 w 12192000"/>
              <a:gd name="connsiteY26" fmla="*/ 86722 h 1128179"/>
              <a:gd name="connsiteX27" fmla="*/ 12192000 w 12192000"/>
              <a:gd name="connsiteY27" fmla="*/ 1128179 h 1128179"/>
              <a:gd name="connsiteX28" fmla="*/ 0 w 12192000"/>
              <a:gd name="connsiteY28" fmla="*/ 1128179 h 1128179"/>
              <a:gd name="connsiteX29" fmla="*/ 0 w 12192000"/>
              <a:gd name="connsiteY29" fmla="*/ 923495 h 1128179"/>
              <a:gd name="connsiteX30" fmla="*/ 254004 w 12192000"/>
              <a:gd name="connsiteY30" fmla="*/ 918640 h 1128179"/>
              <a:gd name="connsiteX31" fmla="*/ 336238 w 12192000"/>
              <a:gd name="connsiteY31" fmla="*/ 969390 h 1128179"/>
              <a:gd name="connsiteX32" fmla="*/ 564333 w 12192000"/>
              <a:gd name="connsiteY32" fmla="*/ 905785 h 1128179"/>
              <a:gd name="connsiteX33" fmla="*/ 863669 w 12192000"/>
              <a:gd name="connsiteY33" fmla="*/ 750988 h 1128179"/>
              <a:gd name="connsiteX34" fmla="*/ 991881 w 12192000"/>
              <a:gd name="connsiteY34" fmla="*/ 768827 h 1128179"/>
              <a:gd name="connsiteX35" fmla="*/ 1044355 w 12192000"/>
              <a:gd name="connsiteY35" fmla="*/ 807183 h 1128179"/>
              <a:gd name="connsiteX36" fmla="*/ 1063705 w 12192000"/>
              <a:gd name="connsiteY36" fmla="*/ 809009 h 1128179"/>
              <a:gd name="connsiteX37" fmla="*/ 1102332 w 12192000"/>
              <a:gd name="connsiteY37" fmla="*/ 768355 h 1128179"/>
              <a:gd name="connsiteX38" fmla="*/ 1154923 w 12192000"/>
              <a:gd name="connsiteY38" fmla="*/ 767172 h 1128179"/>
              <a:gd name="connsiteX39" fmla="*/ 1216594 w 12192000"/>
              <a:gd name="connsiteY39" fmla="*/ 711296 h 1128179"/>
              <a:gd name="connsiteX40" fmla="*/ 1423680 w 12192000"/>
              <a:gd name="connsiteY40" fmla="*/ 687582 h 1128179"/>
              <a:gd name="connsiteX41" fmla="*/ 1481131 w 12192000"/>
              <a:gd name="connsiteY41" fmla="*/ 629980 h 1128179"/>
              <a:gd name="connsiteX42" fmla="*/ 1698214 w 12192000"/>
              <a:gd name="connsiteY42" fmla="*/ 649129 h 1128179"/>
              <a:gd name="connsiteX43" fmla="*/ 1897512 w 12192000"/>
              <a:gd name="connsiteY43" fmla="*/ 615258 h 1128179"/>
              <a:gd name="connsiteX44" fmla="*/ 2083724 w 12192000"/>
              <a:gd name="connsiteY44" fmla="*/ 673831 h 1128179"/>
              <a:gd name="connsiteX45" fmla="*/ 2191530 w 12192000"/>
              <a:gd name="connsiteY45" fmla="*/ 653189 h 1128179"/>
              <a:gd name="connsiteX46" fmla="*/ 2244255 w 12192000"/>
              <a:gd name="connsiteY46" fmla="*/ 602909 h 1128179"/>
              <a:gd name="connsiteX47" fmla="*/ 2495283 w 12192000"/>
              <a:gd name="connsiteY47" fmla="*/ 595193 h 1128179"/>
              <a:gd name="connsiteX48" fmla="*/ 2562174 w 12192000"/>
              <a:gd name="connsiteY48" fmla="*/ 572725 h 1128179"/>
              <a:gd name="connsiteX49" fmla="*/ 2627821 w 12192000"/>
              <a:gd name="connsiteY49" fmla="*/ 594803 h 1128179"/>
              <a:gd name="connsiteX50" fmla="*/ 2730710 w 12192000"/>
              <a:gd name="connsiteY50" fmla="*/ 535894 h 1128179"/>
              <a:gd name="connsiteX51" fmla="*/ 2884932 w 12192000"/>
              <a:gd name="connsiteY51" fmla="*/ 529610 h 1128179"/>
              <a:gd name="connsiteX52" fmla="*/ 2976019 w 12192000"/>
              <a:gd name="connsiteY52" fmla="*/ 517878 h 1128179"/>
              <a:gd name="connsiteX53" fmla="*/ 3008759 w 12192000"/>
              <a:gd name="connsiteY53" fmla="*/ 500898 h 1128179"/>
              <a:gd name="connsiteX54" fmla="*/ 3055731 w 12192000"/>
              <a:gd name="connsiteY54" fmla="*/ 485604 h 1128179"/>
              <a:gd name="connsiteX55" fmla="*/ 3137188 w 12192000"/>
              <a:gd name="connsiteY55" fmla="*/ 448921 h 1128179"/>
              <a:gd name="connsiteX56" fmla="*/ 3338608 w 12192000"/>
              <a:gd name="connsiteY56" fmla="*/ 446350 h 1128179"/>
              <a:gd name="connsiteX57" fmla="*/ 3344574 w 12192000"/>
              <a:gd name="connsiteY57" fmla="*/ 435962 h 1128179"/>
              <a:gd name="connsiteX58" fmla="*/ 3402455 w 12192000"/>
              <a:gd name="connsiteY58" fmla="*/ 430487 h 1128179"/>
              <a:gd name="connsiteX59" fmla="*/ 3614450 w 12192000"/>
              <a:gd name="connsiteY59" fmla="*/ 475834 h 1128179"/>
              <a:gd name="connsiteX60" fmla="*/ 3727304 w 12192000"/>
              <a:gd name="connsiteY60" fmla="*/ 463354 h 1128179"/>
              <a:gd name="connsiteX61" fmla="*/ 3765869 w 12192000"/>
              <a:gd name="connsiteY61" fmla="*/ 448520 h 1128179"/>
              <a:gd name="connsiteX62" fmla="*/ 3830576 w 12192000"/>
              <a:gd name="connsiteY62" fmla="*/ 424312 h 1128179"/>
              <a:gd name="connsiteX63" fmla="*/ 3875271 w 12192000"/>
              <a:gd name="connsiteY63" fmla="*/ 380597 h 1128179"/>
              <a:gd name="connsiteX64" fmla="*/ 3948478 w 12192000"/>
              <a:gd name="connsiteY64" fmla="*/ 401303 h 1128179"/>
              <a:gd name="connsiteX65" fmla="*/ 4006369 w 12192000"/>
              <a:gd name="connsiteY65" fmla="*/ 379758 h 1128179"/>
              <a:gd name="connsiteX66" fmla="*/ 4093666 w 12192000"/>
              <a:gd name="connsiteY66" fmla="*/ 343437 h 1128179"/>
              <a:gd name="connsiteX67" fmla="*/ 4145241 w 12192000"/>
              <a:gd name="connsiteY67" fmla="*/ 331048 h 1128179"/>
              <a:gd name="connsiteX68" fmla="*/ 4284785 w 12192000"/>
              <a:gd name="connsiteY68" fmla="*/ 287911 h 1128179"/>
              <a:gd name="connsiteX69" fmla="*/ 4423539 w 12192000"/>
              <a:gd name="connsiteY69" fmla="*/ 237622 h 1128179"/>
              <a:gd name="connsiteX70" fmla="*/ 4535774 w 12192000"/>
              <a:gd name="connsiteY70" fmla="*/ 174767 h 1128179"/>
              <a:gd name="connsiteX71" fmla="*/ 4536053 w 12192000"/>
              <a:gd name="connsiteY71" fmla="*/ 174235 h 1128179"/>
              <a:gd name="connsiteX72" fmla="*/ 4547385 w 12192000"/>
              <a:gd name="connsiteY72" fmla="*/ 175275 h 1128179"/>
              <a:gd name="connsiteX73" fmla="*/ 4603054 w 12192000"/>
              <a:gd name="connsiteY73" fmla="*/ 187089 h 1128179"/>
              <a:gd name="connsiteX74" fmla="*/ 4674354 w 12192000"/>
              <a:gd name="connsiteY74" fmla="*/ 136635 h 1128179"/>
              <a:gd name="connsiteX75" fmla="*/ 4704259 w 12192000"/>
              <a:gd name="connsiteY75" fmla="*/ 127953 h 1128179"/>
              <a:gd name="connsiteX76" fmla="*/ 4720133 w 12192000"/>
              <a:gd name="connsiteY76" fmla="*/ 120475 h 1128179"/>
              <a:gd name="connsiteX77" fmla="*/ 4721058 w 12192000"/>
              <a:gd name="connsiteY77" fmla="*/ 118174 h 1128179"/>
              <a:gd name="connsiteX78" fmla="*/ 4774434 w 12192000"/>
              <a:gd name="connsiteY78" fmla="*/ 129767 h 1128179"/>
              <a:gd name="connsiteX79" fmla="*/ 4781376 w 12192000"/>
              <a:gd name="connsiteY79" fmla="*/ 127026 h 1128179"/>
              <a:gd name="connsiteX80" fmla="*/ 4816353 w 12192000"/>
              <a:gd name="connsiteY80" fmla="*/ 140061 h 1128179"/>
              <a:gd name="connsiteX81" fmla="*/ 4834325 w 12192000"/>
              <a:gd name="connsiteY81" fmla="*/ 143873 h 1128179"/>
              <a:gd name="connsiteX82" fmla="*/ 4839606 w 12192000"/>
              <a:gd name="connsiteY82" fmla="*/ 150977 h 1128179"/>
              <a:gd name="connsiteX83" fmla="*/ 4866030 w 12192000"/>
              <a:gd name="connsiteY83" fmla="*/ 153545 h 1128179"/>
              <a:gd name="connsiteX84" fmla="*/ 4868987 w 12192000"/>
              <a:gd name="connsiteY84" fmla="*/ 151567 h 1128179"/>
              <a:gd name="connsiteX85" fmla="*/ 4891068 w 12192000"/>
              <a:gd name="connsiteY85" fmla="*/ 162141 h 1128179"/>
              <a:gd name="connsiteX86" fmla="*/ 4909920 w 12192000"/>
              <a:gd name="connsiteY86" fmla="*/ 181223 h 1128179"/>
              <a:gd name="connsiteX87" fmla="*/ 5133538 w 12192000"/>
              <a:gd name="connsiteY87" fmla="*/ 171046 h 1128179"/>
              <a:gd name="connsiteX88" fmla="*/ 5467747 w 12192000"/>
              <a:gd name="connsiteY88" fmla="*/ 211498 h 1128179"/>
              <a:gd name="connsiteX89" fmla="*/ 5792606 w 12192000"/>
              <a:gd name="connsiteY89" fmla="*/ 221512 h 1128179"/>
              <a:gd name="connsiteX90" fmla="*/ 5869247 w 12192000"/>
              <a:gd name="connsiteY90" fmla="*/ 207069 h 1128179"/>
              <a:gd name="connsiteX91" fmla="*/ 5938156 w 12192000"/>
              <a:gd name="connsiteY91" fmla="*/ 236733 h 1128179"/>
              <a:gd name="connsiteX92" fmla="*/ 5965800 w 12192000"/>
              <a:gd name="connsiteY92" fmla="*/ 221624 h 1128179"/>
              <a:gd name="connsiteX93" fmla="*/ 5970550 w 12192000"/>
              <a:gd name="connsiteY93" fmla="*/ 218554 h 1128179"/>
              <a:gd name="connsiteX94" fmla="*/ 5989910 w 12192000"/>
              <a:gd name="connsiteY94" fmla="*/ 216383 h 1128179"/>
              <a:gd name="connsiteX95" fmla="*/ 5994937 w 12192000"/>
              <a:gd name="connsiteY95" fmla="*/ 203125 h 1128179"/>
              <a:gd name="connsiteX96" fmla="*/ 6023765 w 12192000"/>
              <a:gd name="connsiteY96" fmla="*/ 190797 h 1128179"/>
              <a:gd name="connsiteX97" fmla="*/ 6059520 w 12192000"/>
              <a:gd name="connsiteY97" fmla="*/ 190331 h 1128179"/>
              <a:gd name="connsiteX98" fmla="*/ 6229716 w 12192000"/>
              <a:gd name="connsiteY98" fmla="*/ 202251 h 1128179"/>
              <a:gd name="connsiteX99" fmla="*/ 6331381 w 12192000"/>
              <a:gd name="connsiteY99" fmla="*/ 201324 h 1128179"/>
              <a:gd name="connsiteX100" fmla="*/ 6369749 w 12192000"/>
              <a:gd name="connsiteY100" fmla="*/ 188311 h 1128179"/>
              <a:gd name="connsiteX101" fmla="*/ 6423498 w 12192000"/>
              <a:gd name="connsiteY101" fmla="*/ 178651 h 1128179"/>
              <a:gd name="connsiteX102" fmla="*/ 6518161 w 12192000"/>
              <a:gd name="connsiteY102" fmla="*/ 151803 h 1128179"/>
              <a:gd name="connsiteX103" fmla="*/ 6645685 w 12192000"/>
              <a:gd name="connsiteY103" fmla="*/ 176840 h 1128179"/>
              <a:gd name="connsiteX104" fmla="*/ 6739636 w 12192000"/>
              <a:gd name="connsiteY104" fmla="*/ 172969 h 1128179"/>
              <a:gd name="connsiteX105" fmla="*/ 6747672 w 12192000"/>
              <a:gd name="connsiteY105" fmla="*/ 163353 h 1128179"/>
              <a:gd name="connsiteX106" fmla="*/ 6811991 w 12192000"/>
              <a:gd name="connsiteY106" fmla="*/ 164731 h 1128179"/>
              <a:gd name="connsiteX107" fmla="*/ 7038226 w 12192000"/>
              <a:gd name="connsiteY107" fmla="*/ 234745 h 1128179"/>
              <a:gd name="connsiteX108" fmla="*/ 7163894 w 12192000"/>
              <a:gd name="connsiteY108" fmla="*/ 235638 h 1128179"/>
              <a:gd name="connsiteX109" fmla="*/ 7208349 w 12192000"/>
              <a:gd name="connsiteY109" fmla="*/ 225443 h 1128179"/>
              <a:gd name="connsiteX110" fmla="*/ 7282840 w 12192000"/>
              <a:gd name="connsiteY110" fmla="*/ 209016 h 1128179"/>
              <a:gd name="connsiteX111" fmla="*/ 7338153 w 12192000"/>
              <a:gd name="connsiteY111" fmla="*/ 170853 h 1128179"/>
              <a:gd name="connsiteX112" fmla="*/ 7400583 w 12192000"/>
              <a:gd name="connsiteY112" fmla="*/ 167375 h 1128179"/>
              <a:gd name="connsiteX113" fmla="*/ 7415556 w 12192000"/>
              <a:gd name="connsiteY113" fmla="*/ 200044 h 1128179"/>
              <a:gd name="connsiteX114" fmla="*/ 7482186 w 12192000"/>
              <a:gd name="connsiteY114" fmla="*/ 185458 h 1128179"/>
              <a:gd name="connsiteX115" fmla="*/ 7583207 w 12192000"/>
              <a:gd name="connsiteY115" fmla="*/ 159660 h 1128179"/>
              <a:gd name="connsiteX116" fmla="*/ 7641594 w 12192000"/>
              <a:gd name="connsiteY116" fmla="*/ 153426 h 1128179"/>
              <a:gd name="connsiteX117" fmla="*/ 7800943 w 12192000"/>
              <a:gd name="connsiteY117" fmla="*/ 127008 h 1128179"/>
              <a:gd name="connsiteX118" fmla="*/ 7960450 w 12192000"/>
              <a:gd name="connsiteY118" fmla="*/ 93391 h 1128179"/>
              <a:gd name="connsiteX119" fmla="*/ 8185539 w 12192000"/>
              <a:gd name="connsiteY119" fmla="*/ 9813 h 1128179"/>
              <a:gd name="connsiteX120" fmla="*/ 8207409 w 12192000"/>
              <a:gd name="connsiteY120" fmla="*/ 0 h 1128179"/>
              <a:gd name="connsiteX121" fmla="*/ 8238081 w 12192000"/>
              <a:gd name="connsiteY121" fmla="*/ 5133 h 1128179"/>
              <a:gd name="connsiteX122" fmla="*/ 8361058 w 12192000"/>
              <a:gd name="connsiteY122" fmla="*/ 27576 h 1128179"/>
              <a:gd name="connsiteX123" fmla="*/ 8458208 w 12192000"/>
              <a:gd name="connsiteY123" fmla="*/ 61981 h 1128179"/>
              <a:gd name="connsiteX124" fmla="*/ 8577671 w 12192000"/>
              <a:gd name="connsiteY124" fmla="*/ 34629 h 1128179"/>
              <a:gd name="connsiteX125" fmla="*/ 8673082 w 12192000"/>
              <a:gd name="connsiteY125" fmla="*/ 78141 h 1128179"/>
              <a:gd name="connsiteX126" fmla="*/ 8772056 w 12192000"/>
              <a:gd name="connsiteY126" fmla="*/ 88351 h 1128179"/>
              <a:gd name="connsiteX127" fmla="*/ 8929686 w 12192000"/>
              <a:gd name="connsiteY127" fmla="*/ 70976 h 1128179"/>
              <a:gd name="connsiteX128" fmla="*/ 8966892 w 12192000"/>
              <a:gd name="connsiteY128"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56220 w 12192000"/>
              <a:gd name="connsiteY17" fmla="*/ 156475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1897512 w 12192000"/>
              <a:gd name="connsiteY42" fmla="*/ 615258 h 1128179"/>
              <a:gd name="connsiteX43" fmla="*/ 2083724 w 12192000"/>
              <a:gd name="connsiteY43" fmla="*/ 673831 h 1128179"/>
              <a:gd name="connsiteX44" fmla="*/ 2191530 w 12192000"/>
              <a:gd name="connsiteY44" fmla="*/ 653189 h 1128179"/>
              <a:gd name="connsiteX45" fmla="*/ 2244255 w 12192000"/>
              <a:gd name="connsiteY45" fmla="*/ 602909 h 1128179"/>
              <a:gd name="connsiteX46" fmla="*/ 2495283 w 12192000"/>
              <a:gd name="connsiteY46" fmla="*/ 595193 h 1128179"/>
              <a:gd name="connsiteX47" fmla="*/ 2562174 w 12192000"/>
              <a:gd name="connsiteY47" fmla="*/ 572725 h 1128179"/>
              <a:gd name="connsiteX48" fmla="*/ 2627821 w 12192000"/>
              <a:gd name="connsiteY48" fmla="*/ 594803 h 1128179"/>
              <a:gd name="connsiteX49" fmla="*/ 2730710 w 12192000"/>
              <a:gd name="connsiteY49" fmla="*/ 535894 h 1128179"/>
              <a:gd name="connsiteX50" fmla="*/ 2884932 w 12192000"/>
              <a:gd name="connsiteY50" fmla="*/ 529610 h 1128179"/>
              <a:gd name="connsiteX51" fmla="*/ 2976019 w 12192000"/>
              <a:gd name="connsiteY51" fmla="*/ 517878 h 1128179"/>
              <a:gd name="connsiteX52" fmla="*/ 3008759 w 12192000"/>
              <a:gd name="connsiteY52" fmla="*/ 500898 h 1128179"/>
              <a:gd name="connsiteX53" fmla="*/ 3055731 w 12192000"/>
              <a:gd name="connsiteY53" fmla="*/ 485604 h 1128179"/>
              <a:gd name="connsiteX54" fmla="*/ 3137188 w 12192000"/>
              <a:gd name="connsiteY54" fmla="*/ 448921 h 1128179"/>
              <a:gd name="connsiteX55" fmla="*/ 3338608 w 12192000"/>
              <a:gd name="connsiteY55" fmla="*/ 446350 h 1128179"/>
              <a:gd name="connsiteX56" fmla="*/ 3344574 w 12192000"/>
              <a:gd name="connsiteY56" fmla="*/ 435962 h 1128179"/>
              <a:gd name="connsiteX57" fmla="*/ 3402455 w 12192000"/>
              <a:gd name="connsiteY57" fmla="*/ 430487 h 1128179"/>
              <a:gd name="connsiteX58" fmla="*/ 3614450 w 12192000"/>
              <a:gd name="connsiteY58" fmla="*/ 475834 h 1128179"/>
              <a:gd name="connsiteX59" fmla="*/ 3727304 w 12192000"/>
              <a:gd name="connsiteY59" fmla="*/ 463354 h 1128179"/>
              <a:gd name="connsiteX60" fmla="*/ 3765869 w 12192000"/>
              <a:gd name="connsiteY60" fmla="*/ 448520 h 1128179"/>
              <a:gd name="connsiteX61" fmla="*/ 3830576 w 12192000"/>
              <a:gd name="connsiteY61" fmla="*/ 424312 h 1128179"/>
              <a:gd name="connsiteX62" fmla="*/ 3875271 w 12192000"/>
              <a:gd name="connsiteY62" fmla="*/ 380597 h 1128179"/>
              <a:gd name="connsiteX63" fmla="*/ 3948478 w 12192000"/>
              <a:gd name="connsiteY63" fmla="*/ 401303 h 1128179"/>
              <a:gd name="connsiteX64" fmla="*/ 4006369 w 12192000"/>
              <a:gd name="connsiteY64" fmla="*/ 379758 h 1128179"/>
              <a:gd name="connsiteX65" fmla="*/ 4093666 w 12192000"/>
              <a:gd name="connsiteY65" fmla="*/ 343437 h 1128179"/>
              <a:gd name="connsiteX66" fmla="*/ 4145241 w 12192000"/>
              <a:gd name="connsiteY66" fmla="*/ 331048 h 1128179"/>
              <a:gd name="connsiteX67" fmla="*/ 4284785 w 12192000"/>
              <a:gd name="connsiteY67" fmla="*/ 287911 h 1128179"/>
              <a:gd name="connsiteX68" fmla="*/ 4423539 w 12192000"/>
              <a:gd name="connsiteY68" fmla="*/ 237622 h 1128179"/>
              <a:gd name="connsiteX69" fmla="*/ 4535774 w 12192000"/>
              <a:gd name="connsiteY69" fmla="*/ 174767 h 1128179"/>
              <a:gd name="connsiteX70" fmla="*/ 4536053 w 12192000"/>
              <a:gd name="connsiteY70" fmla="*/ 174235 h 1128179"/>
              <a:gd name="connsiteX71" fmla="*/ 4547385 w 12192000"/>
              <a:gd name="connsiteY71" fmla="*/ 175275 h 1128179"/>
              <a:gd name="connsiteX72" fmla="*/ 4603054 w 12192000"/>
              <a:gd name="connsiteY72" fmla="*/ 187089 h 1128179"/>
              <a:gd name="connsiteX73" fmla="*/ 4674354 w 12192000"/>
              <a:gd name="connsiteY73" fmla="*/ 136635 h 1128179"/>
              <a:gd name="connsiteX74" fmla="*/ 4704259 w 12192000"/>
              <a:gd name="connsiteY74" fmla="*/ 127953 h 1128179"/>
              <a:gd name="connsiteX75" fmla="*/ 4720133 w 12192000"/>
              <a:gd name="connsiteY75" fmla="*/ 120475 h 1128179"/>
              <a:gd name="connsiteX76" fmla="*/ 4721058 w 12192000"/>
              <a:gd name="connsiteY76" fmla="*/ 118174 h 1128179"/>
              <a:gd name="connsiteX77" fmla="*/ 4774434 w 12192000"/>
              <a:gd name="connsiteY77" fmla="*/ 129767 h 1128179"/>
              <a:gd name="connsiteX78" fmla="*/ 4781376 w 12192000"/>
              <a:gd name="connsiteY78" fmla="*/ 127026 h 1128179"/>
              <a:gd name="connsiteX79" fmla="*/ 4816353 w 12192000"/>
              <a:gd name="connsiteY79" fmla="*/ 140061 h 1128179"/>
              <a:gd name="connsiteX80" fmla="*/ 4834325 w 12192000"/>
              <a:gd name="connsiteY80" fmla="*/ 143873 h 1128179"/>
              <a:gd name="connsiteX81" fmla="*/ 4839606 w 12192000"/>
              <a:gd name="connsiteY81" fmla="*/ 150977 h 1128179"/>
              <a:gd name="connsiteX82" fmla="*/ 4866030 w 12192000"/>
              <a:gd name="connsiteY82" fmla="*/ 153545 h 1128179"/>
              <a:gd name="connsiteX83" fmla="*/ 4868987 w 12192000"/>
              <a:gd name="connsiteY83" fmla="*/ 151567 h 1128179"/>
              <a:gd name="connsiteX84" fmla="*/ 4891068 w 12192000"/>
              <a:gd name="connsiteY84" fmla="*/ 162141 h 1128179"/>
              <a:gd name="connsiteX85" fmla="*/ 4909920 w 12192000"/>
              <a:gd name="connsiteY85" fmla="*/ 181223 h 1128179"/>
              <a:gd name="connsiteX86" fmla="*/ 5133538 w 12192000"/>
              <a:gd name="connsiteY86" fmla="*/ 171046 h 1128179"/>
              <a:gd name="connsiteX87" fmla="*/ 5467747 w 12192000"/>
              <a:gd name="connsiteY87" fmla="*/ 211498 h 1128179"/>
              <a:gd name="connsiteX88" fmla="*/ 5792606 w 12192000"/>
              <a:gd name="connsiteY88" fmla="*/ 221512 h 1128179"/>
              <a:gd name="connsiteX89" fmla="*/ 5869247 w 12192000"/>
              <a:gd name="connsiteY89" fmla="*/ 207069 h 1128179"/>
              <a:gd name="connsiteX90" fmla="*/ 5938156 w 12192000"/>
              <a:gd name="connsiteY90" fmla="*/ 236733 h 1128179"/>
              <a:gd name="connsiteX91" fmla="*/ 5965800 w 12192000"/>
              <a:gd name="connsiteY91" fmla="*/ 221624 h 1128179"/>
              <a:gd name="connsiteX92" fmla="*/ 5970550 w 12192000"/>
              <a:gd name="connsiteY92" fmla="*/ 218554 h 1128179"/>
              <a:gd name="connsiteX93" fmla="*/ 5989910 w 12192000"/>
              <a:gd name="connsiteY93" fmla="*/ 216383 h 1128179"/>
              <a:gd name="connsiteX94" fmla="*/ 5994937 w 12192000"/>
              <a:gd name="connsiteY94" fmla="*/ 203125 h 1128179"/>
              <a:gd name="connsiteX95" fmla="*/ 6023765 w 12192000"/>
              <a:gd name="connsiteY95" fmla="*/ 190797 h 1128179"/>
              <a:gd name="connsiteX96" fmla="*/ 6059520 w 12192000"/>
              <a:gd name="connsiteY96" fmla="*/ 190331 h 1128179"/>
              <a:gd name="connsiteX97" fmla="*/ 6229716 w 12192000"/>
              <a:gd name="connsiteY97" fmla="*/ 202251 h 1128179"/>
              <a:gd name="connsiteX98" fmla="*/ 6331381 w 12192000"/>
              <a:gd name="connsiteY98" fmla="*/ 201324 h 1128179"/>
              <a:gd name="connsiteX99" fmla="*/ 6369749 w 12192000"/>
              <a:gd name="connsiteY99" fmla="*/ 188311 h 1128179"/>
              <a:gd name="connsiteX100" fmla="*/ 6423498 w 12192000"/>
              <a:gd name="connsiteY100" fmla="*/ 178651 h 1128179"/>
              <a:gd name="connsiteX101" fmla="*/ 6518161 w 12192000"/>
              <a:gd name="connsiteY101" fmla="*/ 151803 h 1128179"/>
              <a:gd name="connsiteX102" fmla="*/ 6645685 w 12192000"/>
              <a:gd name="connsiteY102" fmla="*/ 176840 h 1128179"/>
              <a:gd name="connsiteX103" fmla="*/ 6739636 w 12192000"/>
              <a:gd name="connsiteY103" fmla="*/ 172969 h 1128179"/>
              <a:gd name="connsiteX104" fmla="*/ 6747672 w 12192000"/>
              <a:gd name="connsiteY104" fmla="*/ 163353 h 1128179"/>
              <a:gd name="connsiteX105" fmla="*/ 6811991 w 12192000"/>
              <a:gd name="connsiteY105" fmla="*/ 164731 h 1128179"/>
              <a:gd name="connsiteX106" fmla="*/ 7038226 w 12192000"/>
              <a:gd name="connsiteY106" fmla="*/ 234745 h 1128179"/>
              <a:gd name="connsiteX107" fmla="*/ 7163894 w 12192000"/>
              <a:gd name="connsiteY107" fmla="*/ 235638 h 1128179"/>
              <a:gd name="connsiteX108" fmla="*/ 7208349 w 12192000"/>
              <a:gd name="connsiteY108" fmla="*/ 225443 h 1128179"/>
              <a:gd name="connsiteX109" fmla="*/ 7282840 w 12192000"/>
              <a:gd name="connsiteY109" fmla="*/ 209016 h 1128179"/>
              <a:gd name="connsiteX110" fmla="*/ 7338153 w 12192000"/>
              <a:gd name="connsiteY110" fmla="*/ 170853 h 1128179"/>
              <a:gd name="connsiteX111" fmla="*/ 7400583 w 12192000"/>
              <a:gd name="connsiteY111" fmla="*/ 167375 h 1128179"/>
              <a:gd name="connsiteX112" fmla="*/ 7415556 w 12192000"/>
              <a:gd name="connsiteY112" fmla="*/ 200044 h 1128179"/>
              <a:gd name="connsiteX113" fmla="*/ 7482186 w 12192000"/>
              <a:gd name="connsiteY113" fmla="*/ 185458 h 1128179"/>
              <a:gd name="connsiteX114" fmla="*/ 7583207 w 12192000"/>
              <a:gd name="connsiteY114" fmla="*/ 159660 h 1128179"/>
              <a:gd name="connsiteX115" fmla="*/ 7641594 w 12192000"/>
              <a:gd name="connsiteY115" fmla="*/ 153426 h 1128179"/>
              <a:gd name="connsiteX116" fmla="*/ 7800943 w 12192000"/>
              <a:gd name="connsiteY116" fmla="*/ 127008 h 1128179"/>
              <a:gd name="connsiteX117" fmla="*/ 7960450 w 12192000"/>
              <a:gd name="connsiteY117" fmla="*/ 93391 h 1128179"/>
              <a:gd name="connsiteX118" fmla="*/ 8185539 w 12192000"/>
              <a:gd name="connsiteY118" fmla="*/ 9813 h 1128179"/>
              <a:gd name="connsiteX119" fmla="*/ 8207409 w 12192000"/>
              <a:gd name="connsiteY119" fmla="*/ 0 h 1128179"/>
              <a:gd name="connsiteX120" fmla="*/ 8238081 w 12192000"/>
              <a:gd name="connsiteY120" fmla="*/ 5133 h 1128179"/>
              <a:gd name="connsiteX121" fmla="*/ 8361058 w 12192000"/>
              <a:gd name="connsiteY121" fmla="*/ 27576 h 1128179"/>
              <a:gd name="connsiteX122" fmla="*/ 8458208 w 12192000"/>
              <a:gd name="connsiteY122" fmla="*/ 61981 h 1128179"/>
              <a:gd name="connsiteX123" fmla="*/ 8577671 w 12192000"/>
              <a:gd name="connsiteY123" fmla="*/ 34629 h 1128179"/>
              <a:gd name="connsiteX124" fmla="*/ 8673082 w 12192000"/>
              <a:gd name="connsiteY124" fmla="*/ 78141 h 1128179"/>
              <a:gd name="connsiteX125" fmla="*/ 8772056 w 12192000"/>
              <a:gd name="connsiteY125" fmla="*/ 88351 h 1128179"/>
              <a:gd name="connsiteX126" fmla="*/ 8929686 w 12192000"/>
              <a:gd name="connsiteY126" fmla="*/ 70976 h 1128179"/>
              <a:gd name="connsiteX127" fmla="*/ 8966892 w 12192000"/>
              <a:gd name="connsiteY127"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1897512 w 12192000"/>
              <a:gd name="connsiteY42" fmla="*/ 615258 h 1128179"/>
              <a:gd name="connsiteX43" fmla="*/ 2083724 w 12192000"/>
              <a:gd name="connsiteY43" fmla="*/ 673831 h 1128179"/>
              <a:gd name="connsiteX44" fmla="*/ 2191530 w 12192000"/>
              <a:gd name="connsiteY44" fmla="*/ 653189 h 1128179"/>
              <a:gd name="connsiteX45" fmla="*/ 2244255 w 12192000"/>
              <a:gd name="connsiteY45" fmla="*/ 602909 h 1128179"/>
              <a:gd name="connsiteX46" fmla="*/ 2495283 w 12192000"/>
              <a:gd name="connsiteY46" fmla="*/ 595193 h 1128179"/>
              <a:gd name="connsiteX47" fmla="*/ 2562174 w 12192000"/>
              <a:gd name="connsiteY47" fmla="*/ 572725 h 1128179"/>
              <a:gd name="connsiteX48" fmla="*/ 2627821 w 12192000"/>
              <a:gd name="connsiteY48" fmla="*/ 594803 h 1128179"/>
              <a:gd name="connsiteX49" fmla="*/ 2730710 w 12192000"/>
              <a:gd name="connsiteY49" fmla="*/ 535894 h 1128179"/>
              <a:gd name="connsiteX50" fmla="*/ 2884932 w 12192000"/>
              <a:gd name="connsiteY50" fmla="*/ 529610 h 1128179"/>
              <a:gd name="connsiteX51" fmla="*/ 2976019 w 12192000"/>
              <a:gd name="connsiteY51" fmla="*/ 517878 h 1128179"/>
              <a:gd name="connsiteX52" fmla="*/ 3008759 w 12192000"/>
              <a:gd name="connsiteY52" fmla="*/ 500898 h 1128179"/>
              <a:gd name="connsiteX53" fmla="*/ 3055731 w 12192000"/>
              <a:gd name="connsiteY53" fmla="*/ 485604 h 1128179"/>
              <a:gd name="connsiteX54" fmla="*/ 3137188 w 12192000"/>
              <a:gd name="connsiteY54" fmla="*/ 448921 h 1128179"/>
              <a:gd name="connsiteX55" fmla="*/ 3338608 w 12192000"/>
              <a:gd name="connsiteY55" fmla="*/ 446350 h 1128179"/>
              <a:gd name="connsiteX56" fmla="*/ 3344574 w 12192000"/>
              <a:gd name="connsiteY56" fmla="*/ 435962 h 1128179"/>
              <a:gd name="connsiteX57" fmla="*/ 3402455 w 12192000"/>
              <a:gd name="connsiteY57" fmla="*/ 430487 h 1128179"/>
              <a:gd name="connsiteX58" fmla="*/ 3614450 w 12192000"/>
              <a:gd name="connsiteY58" fmla="*/ 475834 h 1128179"/>
              <a:gd name="connsiteX59" fmla="*/ 3727304 w 12192000"/>
              <a:gd name="connsiteY59" fmla="*/ 463354 h 1128179"/>
              <a:gd name="connsiteX60" fmla="*/ 3765869 w 12192000"/>
              <a:gd name="connsiteY60" fmla="*/ 448520 h 1128179"/>
              <a:gd name="connsiteX61" fmla="*/ 3830576 w 12192000"/>
              <a:gd name="connsiteY61" fmla="*/ 424312 h 1128179"/>
              <a:gd name="connsiteX62" fmla="*/ 3875271 w 12192000"/>
              <a:gd name="connsiteY62" fmla="*/ 380597 h 1128179"/>
              <a:gd name="connsiteX63" fmla="*/ 3948478 w 12192000"/>
              <a:gd name="connsiteY63" fmla="*/ 401303 h 1128179"/>
              <a:gd name="connsiteX64" fmla="*/ 4006369 w 12192000"/>
              <a:gd name="connsiteY64" fmla="*/ 379758 h 1128179"/>
              <a:gd name="connsiteX65" fmla="*/ 4093666 w 12192000"/>
              <a:gd name="connsiteY65" fmla="*/ 343437 h 1128179"/>
              <a:gd name="connsiteX66" fmla="*/ 4145241 w 12192000"/>
              <a:gd name="connsiteY66" fmla="*/ 331048 h 1128179"/>
              <a:gd name="connsiteX67" fmla="*/ 4284785 w 12192000"/>
              <a:gd name="connsiteY67" fmla="*/ 287911 h 1128179"/>
              <a:gd name="connsiteX68" fmla="*/ 4423539 w 12192000"/>
              <a:gd name="connsiteY68" fmla="*/ 237622 h 1128179"/>
              <a:gd name="connsiteX69" fmla="*/ 4535774 w 12192000"/>
              <a:gd name="connsiteY69" fmla="*/ 174767 h 1128179"/>
              <a:gd name="connsiteX70" fmla="*/ 4536053 w 12192000"/>
              <a:gd name="connsiteY70" fmla="*/ 174235 h 1128179"/>
              <a:gd name="connsiteX71" fmla="*/ 4547385 w 12192000"/>
              <a:gd name="connsiteY71" fmla="*/ 175275 h 1128179"/>
              <a:gd name="connsiteX72" fmla="*/ 4603054 w 12192000"/>
              <a:gd name="connsiteY72" fmla="*/ 187089 h 1128179"/>
              <a:gd name="connsiteX73" fmla="*/ 4674354 w 12192000"/>
              <a:gd name="connsiteY73" fmla="*/ 136635 h 1128179"/>
              <a:gd name="connsiteX74" fmla="*/ 4704259 w 12192000"/>
              <a:gd name="connsiteY74" fmla="*/ 127953 h 1128179"/>
              <a:gd name="connsiteX75" fmla="*/ 4720133 w 12192000"/>
              <a:gd name="connsiteY75" fmla="*/ 120475 h 1128179"/>
              <a:gd name="connsiteX76" fmla="*/ 4721058 w 12192000"/>
              <a:gd name="connsiteY76" fmla="*/ 118174 h 1128179"/>
              <a:gd name="connsiteX77" fmla="*/ 4774434 w 12192000"/>
              <a:gd name="connsiteY77" fmla="*/ 129767 h 1128179"/>
              <a:gd name="connsiteX78" fmla="*/ 4781376 w 12192000"/>
              <a:gd name="connsiteY78" fmla="*/ 127026 h 1128179"/>
              <a:gd name="connsiteX79" fmla="*/ 4816353 w 12192000"/>
              <a:gd name="connsiteY79" fmla="*/ 140061 h 1128179"/>
              <a:gd name="connsiteX80" fmla="*/ 4834325 w 12192000"/>
              <a:gd name="connsiteY80" fmla="*/ 143873 h 1128179"/>
              <a:gd name="connsiteX81" fmla="*/ 4839606 w 12192000"/>
              <a:gd name="connsiteY81" fmla="*/ 150977 h 1128179"/>
              <a:gd name="connsiteX82" fmla="*/ 4866030 w 12192000"/>
              <a:gd name="connsiteY82" fmla="*/ 153545 h 1128179"/>
              <a:gd name="connsiteX83" fmla="*/ 4868987 w 12192000"/>
              <a:gd name="connsiteY83" fmla="*/ 151567 h 1128179"/>
              <a:gd name="connsiteX84" fmla="*/ 4891068 w 12192000"/>
              <a:gd name="connsiteY84" fmla="*/ 162141 h 1128179"/>
              <a:gd name="connsiteX85" fmla="*/ 4909920 w 12192000"/>
              <a:gd name="connsiteY85" fmla="*/ 181223 h 1128179"/>
              <a:gd name="connsiteX86" fmla="*/ 5133538 w 12192000"/>
              <a:gd name="connsiteY86" fmla="*/ 171046 h 1128179"/>
              <a:gd name="connsiteX87" fmla="*/ 5467747 w 12192000"/>
              <a:gd name="connsiteY87" fmla="*/ 211498 h 1128179"/>
              <a:gd name="connsiteX88" fmla="*/ 5792606 w 12192000"/>
              <a:gd name="connsiteY88" fmla="*/ 221512 h 1128179"/>
              <a:gd name="connsiteX89" fmla="*/ 5869247 w 12192000"/>
              <a:gd name="connsiteY89" fmla="*/ 207069 h 1128179"/>
              <a:gd name="connsiteX90" fmla="*/ 5938156 w 12192000"/>
              <a:gd name="connsiteY90" fmla="*/ 236733 h 1128179"/>
              <a:gd name="connsiteX91" fmla="*/ 5965800 w 12192000"/>
              <a:gd name="connsiteY91" fmla="*/ 221624 h 1128179"/>
              <a:gd name="connsiteX92" fmla="*/ 5970550 w 12192000"/>
              <a:gd name="connsiteY92" fmla="*/ 218554 h 1128179"/>
              <a:gd name="connsiteX93" fmla="*/ 5989910 w 12192000"/>
              <a:gd name="connsiteY93" fmla="*/ 216383 h 1128179"/>
              <a:gd name="connsiteX94" fmla="*/ 5994937 w 12192000"/>
              <a:gd name="connsiteY94" fmla="*/ 203125 h 1128179"/>
              <a:gd name="connsiteX95" fmla="*/ 6023765 w 12192000"/>
              <a:gd name="connsiteY95" fmla="*/ 190797 h 1128179"/>
              <a:gd name="connsiteX96" fmla="*/ 6059520 w 12192000"/>
              <a:gd name="connsiteY96" fmla="*/ 190331 h 1128179"/>
              <a:gd name="connsiteX97" fmla="*/ 6229716 w 12192000"/>
              <a:gd name="connsiteY97" fmla="*/ 202251 h 1128179"/>
              <a:gd name="connsiteX98" fmla="*/ 6331381 w 12192000"/>
              <a:gd name="connsiteY98" fmla="*/ 201324 h 1128179"/>
              <a:gd name="connsiteX99" fmla="*/ 6369749 w 12192000"/>
              <a:gd name="connsiteY99" fmla="*/ 188311 h 1128179"/>
              <a:gd name="connsiteX100" fmla="*/ 6423498 w 12192000"/>
              <a:gd name="connsiteY100" fmla="*/ 178651 h 1128179"/>
              <a:gd name="connsiteX101" fmla="*/ 6518161 w 12192000"/>
              <a:gd name="connsiteY101" fmla="*/ 151803 h 1128179"/>
              <a:gd name="connsiteX102" fmla="*/ 6645685 w 12192000"/>
              <a:gd name="connsiteY102" fmla="*/ 176840 h 1128179"/>
              <a:gd name="connsiteX103" fmla="*/ 6739636 w 12192000"/>
              <a:gd name="connsiteY103" fmla="*/ 172969 h 1128179"/>
              <a:gd name="connsiteX104" fmla="*/ 6747672 w 12192000"/>
              <a:gd name="connsiteY104" fmla="*/ 163353 h 1128179"/>
              <a:gd name="connsiteX105" fmla="*/ 6811991 w 12192000"/>
              <a:gd name="connsiteY105" fmla="*/ 164731 h 1128179"/>
              <a:gd name="connsiteX106" fmla="*/ 7038226 w 12192000"/>
              <a:gd name="connsiteY106" fmla="*/ 234745 h 1128179"/>
              <a:gd name="connsiteX107" fmla="*/ 7163894 w 12192000"/>
              <a:gd name="connsiteY107" fmla="*/ 235638 h 1128179"/>
              <a:gd name="connsiteX108" fmla="*/ 7208349 w 12192000"/>
              <a:gd name="connsiteY108" fmla="*/ 225443 h 1128179"/>
              <a:gd name="connsiteX109" fmla="*/ 7282840 w 12192000"/>
              <a:gd name="connsiteY109" fmla="*/ 209016 h 1128179"/>
              <a:gd name="connsiteX110" fmla="*/ 7338153 w 12192000"/>
              <a:gd name="connsiteY110" fmla="*/ 170853 h 1128179"/>
              <a:gd name="connsiteX111" fmla="*/ 7400583 w 12192000"/>
              <a:gd name="connsiteY111" fmla="*/ 167375 h 1128179"/>
              <a:gd name="connsiteX112" fmla="*/ 7415556 w 12192000"/>
              <a:gd name="connsiteY112" fmla="*/ 200044 h 1128179"/>
              <a:gd name="connsiteX113" fmla="*/ 7482186 w 12192000"/>
              <a:gd name="connsiteY113" fmla="*/ 185458 h 1128179"/>
              <a:gd name="connsiteX114" fmla="*/ 7583207 w 12192000"/>
              <a:gd name="connsiteY114" fmla="*/ 159660 h 1128179"/>
              <a:gd name="connsiteX115" fmla="*/ 7641594 w 12192000"/>
              <a:gd name="connsiteY115" fmla="*/ 153426 h 1128179"/>
              <a:gd name="connsiteX116" fmla="*/ 7800943 w 12192000"/>
              <a:gd name="connsiteY116" fmla="*/ 127008 h 1128179"/>
              <a:gd name="connsiteX117" fmla="*/ 7960450 w 12192000"/>
              <a:gd name="connsiteY117" fmla="*/ 93391 h 1128179"/>
              <a:gd name="connsiteX118" fmla="*/ 8185539 w 12192000"/>
              <a:gd name="connsiteY118" fmla="*/ 9813 h 1128179"/>
              <a:gd name="connsiteX119" fmla="*/ 8207409 w 12192000"/>
              <a:gd name="connsiteY119" fmla="*/ 0 h 1128179"/>
              <a:gd name="connsiteX120" fmla="*/ 8238081 w 12192000"/>
              <a:gd name="connsiteY120" fmla="*/ 5133 h 1128179"/>
              <a:gd name="connsiteX121" fmla="*/ 8361058 w 12192000"/>
              <a:gd name="connsiteY121" fmla="*/ 27576 h 1128179"/>
              <a:gd name="connsiteX122" fmla="*/ 8458208 w 12192000"/>
              <a:gd name="connsiteY122" fmla="*/ 61981 h 1128179"/>
              <a:gd name="connsiteX123" fmla="*/ 8577671 w 12192000"/>
              <a:gd name="connsiteY123" fmla="*/ 34629 h 1128179"/>
              <a:gd name="connsiteX124" fmla="*/ 8673082 w 12192000"/>
              <a:gd name="connsiteY124" fmla="*/ 78141 h 1128179"/>
              <a:gd name="connsiteX125" fmla="*/ 8772056 w 12192000"/>
              <a:gd name="connsiteY125" fmla="*/ 88351 h 1128179"/>
              <a:gd name="connsiteX126" fmla="*/ 8929686 w 12192000"/>
              <a:gd name="connsiteY126" fmla="*/ 70976 h 1128179"/>
              <a:gd name="connsiteX127" fmla="*/ 8966892 w 12192000"/>
              <a:gd name="connsiteY127"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1897512 w 12192000"/>
              <a:gd name="connsiteY42" fmla="*/ 615258 h 1128179"/>
              <a:gd name="connsiteX43" fmla="*/ 2083724 w 12192000"/>
              <a:gd name="connsiteY43" fmla="*/ 673831 h 1128179"/>
              <a:gd name="connsiteX44" fmla="*/ 2191530 w 12192000"/>
              <a:gd name="connsiteY44" fmla="*/ 653189 h 1128179"/>
              <a:gd name="connsiteX45" fmla="*/ 2244255 w 12192000"/>
              <a:gd name="connsiteY45" fmla="*/ 602909 h 1128179"/>
              <a:gd name="connsiteX46" fmla="*/ 2495283 w 12192000"/>
              <a:gd name="connsiteY46" fmla="*/ 595193 h 1128179"/>
              <a:gd name="connsiteX47" fmla="*/ 2562174 w 12192000"/>
              <a:gd name="connsiteY47" fmla="*/ 572725 h 1128179"/>
              <a:gd name="connsiteX48" fmla="*/ 2627821 w 12192000"/>
              <a:gd name="connsiteY48" fmla="*/ 594803 h 1128179"/>
              <a:gd name="connsiteX49" fmla="*/ 2730710 w 12192000"/>
              <a:gd name="connsiteY49" fmla="*/ 535894 h 1128179"/>
              <a:gd name="connsiteX50" fmla="*/ 2884932 w 12192000"/>
              <a:gd name="connsiteY50" fmla="*/ 529610 h 1128179"/>
              <a:gd name="connsiteX51" fmla="*/ 2976019 w 12192000"/>
              <a:gd name="connsiteY51" fmla="*/ 517878 h 1128179"/>
              <a:gd name="connsiteX52" fmla="*/ 3008759 w 12192000"/>
              <a:gd name="connsiteY52" fmla="*/ 500898 h 1128179"/>
              <a:gd name="connsiteX53" fmla="*/ 3055731 w 12192000"/>
              <a:gd name="connsiteY53" fmla="*/ 485604 h 1128179"/>
              <a:gd name="connsiteX54" fmla="*/ 3137188 w 12192000"/>
              <a:gd name="connsiteY54" fmla="*/ 448921 h 1128179"/>
              <a:gd name="connsiteX55" fmla="*/ 3338608 w 12192000"/>
              <a:gd name="connsiteY55" fmla="*/ 446350 h 1128179"/>
              <a:gd name="connsiteX56" fmla="*/ 3344574 w 12192000"/>
              <a:gd name="connsiteY56" fmla="*/ 435962 h 1128179"/>
              <a:gd name="connsiteX57" fmla="*/ 3402455 w 12192000"/>
              <a:gd name="connsiteY57" fmla="*/ 430487 h 1128179"/>
              <a:gd name="connsiteX58" fmla="*/ 3614450 w 12192000"/>
              <a:gd name="connsiteY58" fmla="*/ 475834 h 1128179"/>
              <a:gd name="connsiteX59" fmla="*/ 3727304 w 12192000"/>
              <a:gd name="connsiteY59" fmla="*/ 463354 h 1128179"/>
              <a:gd name="connsiteX60" fmla="*/ 3765869 w 12192000"/>
              <a:gd name="connsiteY60" fmla="*/ 448520 h 1128179"/>
              <a:gd name="connsiteX61" fmla="*/ 3830576 w 12192000"/>
              <a:gd name="connsiteY61" fmla="*/ 424312 h 1128179"/>
              <a:gd name="connsiteX62" fmla="*/ 3875271 w 12192000"/>
              <a:gd name="connsiteY62" fmla="*/ 380597 h 1128179"/>
              <a:gd name="connsiteX63" fmla="*/ 3948478 w 12192000"/>
              <a:gd name="connsiteY63" fmla="*/ 401303 h 1128179"/>
              <a:gd name="connsiteX64" fmla="*/ 4006369 w 12192000"/>
              <a:gd name="connsiteY64" fmla="*/ 379758 h 1128179"/>
              <a:gd name="connsiteX65" fmla="*/ 4093666 w 12192000"/>
              <a:gd name="connsiteY65" fmla="*/ 343437 h 1128179"/>
              <a:gd name="connsiteX66" fmla="*/ 4145241 w 12192000"/>
              <a:gd name="connsiteY66" fmla="*/ 331048 h 1128179"/>
              <a:gd name="connsiteX67" fmla="*/ 4284785 w 12192000"/>
              <a:gd name="connsiteY67" fmla="*/ 287911 h 1128179"/>
              <a:gd name="connsiteX68" fmla="*/ 4423539 w 12192000"/>
              <a:gd name="connsiteY68" fmla="*/ 237622 h 1128179"/>
              <a:gd name="connsiteX69" fmla="*/ 4535774 w 12192000"/>
              <a:gd name="connsiteY69" fmla="*/ 174767 h 1128179"/>
              <a:gd name="connsiteX70" fmla="*/ 4536053 w 12192000"/>
              <a:gd name="connsiteY70" fmla="*/ 174235 h 1128179"/>
              <a:gd name="connsiteX71" fmla="*/ 4547385 w 12192000"/>
              <a:gd name="connsiteY71" fmla="*/ 175275 h 1128179"/>
              <a:gd name="connsiteX72" fmla="*/ 4603054 w 12192000"/>
              <a:gd name="connsiteY72" fmla="*/ 187089 h 1128179"/>
              <a:gd name="connsiteX73" fmla="*/ 4674354 w 12192000"/>
              <a:gd name="connsiteY73" fmla="*/ 136635 h 1128179"/>
              <a:gd name="connsiteX74" fmla="*/ 4704259 w 12192000"/>
              <a:gd name="connsiteY74" fmla="*/ 127953 h 1128179"/>
              <a:gd name="connsiteX75" fmla="*/ 4720133 w 12192000"/>
              <a:gd name="connsiteY75" fmla="*/ 120475 h 1128179"/>
              <a:gd name="connsiteX76" fmla="*/ 4721058 w 12192000"/>
              <a:gd name="connsiteY76" fmla="*/ 118174 h 1128179"/>
              <a:gd name="connsiteX77" fmla="*/ 4774434 w 12192000"/>
              <a:gd name="connsiteY77" fmla="*/ 129767 h 1128179"/>
              <a:gd name="connsiteX78" fmla="*/ 4781376 w 12192000"/>
              <a:gd name="connsiteY78" fmla="*/ 127026 h 1128179"/>
              <a:gd name="connsiteX79" fmla="*/ 4816353 w 12192000"/>
              <a:gd name="connsiteY79" fmla="*/ 140061 h 1128179"/>
              <a:gd name="connsiteX80" fmla="*/ 4834325 w 12192000"/>
              <a:gd name="connsiteY80" fmla="*/ 143873 h 1128179"/>
              <a:gd name="connsiteX81" fmla="*/ 4839606 w 12192000"/>
              <a:gd name="connsiteY81" fmla="*/ 150977 h 1128179"/>
              <a:gd name="connsiteX82" fmla="*/ 4866030 w 12192000"/>
              <a:gd name="connsiteY82" fmla="*/ 153545 h 1128179"/>
              <a:gd name="connsiteX83" fmla="*/ 4868987 w 12192000"/>
              <a:gd name="connsiteY83" fmla="*/ 151567 h 1128179"/>
              <a:gd name="connsiteX84" fmla="*/ 4891068 w 12192000"/>
              <a:gd name="connsiteY84" fmla="*/ 162141 h 1128179"/>
              <a:gd name="connsiteX85" fmla="*/ 4909920 w 12192000"/>
              <a:gd name="connsiteY85" fmla="*/ 181223 h 1128179"/>
              <a:gd name="connsiteX86" fmla="*/ 5133538 w 12192000"/>
              <a:gd name="connsiteY86" fmla="*/ 171046 h 1128179"/>
              <a:gd name="connsiteX87" fmla="*/ 5467747 w 12192000"/>
              <a:gd name="connsiteY87" fmla="*/ 211498 h 1128179"/>
              <a:gd name="connsiteX88" fmla="*/ 5792606 w 12192000"/>
              <a:gd name="connsiteY88" fmla="*/ 221512 h 1128179"/>
              <a:gd name="connsiteX89" fmla="*/ 5869247 w 12192000"/>
              <a:gd name="connsiteY89" fmla="*/ 207069 h 1128179"/>
              <a:gd name="connsiteX90" fmla="*/ 5938156 w 12192000"/>
              <a:gd name="connsiteY90" fmla="*/ 236733 h 1128179"/>
              <a:gd name="connsiteX91" fmla="*/ 5965800 w 12192000"/>
              <a:gd name="connsiteY91" fmla="*/ 221624 h 1128179"/>
              <a:gd name="connsiteX92" fmla="*/ 5970550 w 12192000"/>
              <a:gd name="connsiteY92" fmla="*/ 218554 h 1128179"/>
              <a:gd name="connsiteX93" fmla="*/ 5989910 w 12192000"/>
              <a:gd name="connsiteY93" fmla="*/ 216383 h 1128179"/>
              <a:gd name="connsiteX94" fmla="*/ 5994937 w 12192000"/>
              <a:gd name="connsiteY94" fmla="*/ 203125 h 1128179"/>
              <a:gd name="connsiteX95" fmla="*/ 6023765 w 12192000"/>
              <a:gd name="connsiteY95" fmla="*/ 190797 h 1128179"/>
              <a:gd name="connsiteX96" fmla="*/ 6059520 w 12192000"/>
              <a:gd name="connsiteY96" fmla="*/ 190331 h 1128179"/>
              <a:gd name="connsiteX97" fmla="*/ 6229716 w 12192000"/>
              <a:gd name="connsiteY97" fmla="*/ 202251 h 1128179"/>
              <a:gd name="connsiteX98" fmla="*/ 6331381 w 12192000"/>
              <a:gd name="connsiteY98" fmla="*/ 201324 h 1128179"/>
              <a:gd name="connsiteX99" fmla="*/ 6369749 w 12192000"/>
              <a:gd name="connsiteY99" fmla="*/ 188311 h 1128179"/>
              <a:gd name="connsiteX100" fmla="*/ 6423498 w 12192000"/>
              <a:gd name="connsiteY100" fmla="*/ 178651 h 1128179"/>
              <a:gd name="connsiteX101" fmla="*/ 6518161 w 12192000"/>
              <a:gd name="connsiteY101" fmla="*/ 151803 h 1128179"/>
              <a:gd name="connsiteX102" fmla="*/ 6645685 w 12192000"/>
              <a:gd name="connsiteY102" fmla="*/ 176840 h 1128179"/>
              <a:gd name="connsiteX103" fmla="*/ 6739636 w 12192000"/>
              <a:gd name="connsiteY103" fmla="*/ 172969 h 1128179"/>
              <a:gd name="connsiteX104" fmla="*/ 6747672 w 12192000"/>
              <a:gd name="connsiteY104" fmla="*/ 163353 h 1128179"/>
              <a:gd name="connsiteX105" fmla="*/ 6811991 w 12192000"/>
              <a:gd name="connsiteY105" fmla="*/ 164731 h 1128179"/>
              <a:gd name="connsiteX106" fmla="*/ 7038226 w 12192000"/>
              <a:gd name="connsiteY106" fmla="*/ 234745 h 1128179"/>
              <a:gd name="connsiteX107" fmla="*/ 7163894 w 12192000"/>
              <a:gd name="connsiteY107" fmla="*/ 235638 h 1128179"/>
              <a:gd name="connsiteX108" fmla="*/ 7208349 w 12192000"/>
              <a:gd name="connsiteY108" fmla="*/ 225443 h 1128179"/>
              <a:gd name="connsiteX109" fmla="*/ 7282840 w 12192000"/>
              <a:gd name="connsiteY109" fmla="*/ 209016 h 1128179"/>
              <a:gd name="connsiteX110" fmla="*/ 7338153 w 12192000"/>
              <a:gd name="connsiteY110" fmla="*/ 170853 h 1128179"/>
              <a:gd name="connsiteX111" fmla="*/ 7400583 w 12192000"/>
              <a:gd name="connsiteY111" fmla="*/ 167375 h 1128179"/>
              <a:gd name="connsiteX112" fmla="*/ 7415556 w 12192000"/>
              <a:gd name="connsiteY112" fmla="*/ 200044 h 1128179"/>
              <a:gd name="connsiteX113" fmla="*/ 7482186 w 12192000"/>
              <a:gd name="connsiteY113" fmla="*/ 185458 h 1128179"/>
              <a:gd name="connsiteX114" fmla="*/ 7583207 w 12192000"/>
              <a:gd name="connsiteY114" fmla="*/ 159660 h 1128179"/>
              <a:gd name="connsiteX115" fmla="*/ 7641594 w 12192000"/>
              <a:gd name="connsiteY115" fmla="*/ 153426 h 1128179"/>
              <a:gd name="connsiteX116" fmla="*/ 7800943 w 12192000"/>
              <a:gd name="connsiteY116" fmla="*/ 127008 h 1128179"/>
              <a:gd name="connsiteX117" fmla="*/ 7960450 w 12192000"/>
              <a:gd name="connsiteY117" fmla="*/ 93391 h 1128179"/>
              <a:gd name="connsiteX118" fmla="*/ 8185539 w 12192000"/>
              <a:gd name="connsiteY118" fmla="*/ 9813 h 1128179"/>
              <a:gd name="connsiteX119" fmla="*/ 8207409 w 12192000"/>
              <a:gd name="connsiteY119" fmla="*/ 0 h 1128179"/>
              <a:gd name="connsiteX120" fmla="*/ 8238081 w 12192000"/>
              <a:gd name="connsiteY120" fmla="*/ 5133 h 1128179"/>
              <a:gd name="connsiteX121" fmla="*/ 8361058 w 12192000"/>
              <a:gd name="connsiteY121" fmla="*/ 27576 h 1128179"/>
              <a:gd name="connsiteX122" fmla="*/ 8458208 w 12192000"/>
              <a:gd name="connsiteY122" fmla="*/ 61981 h 1128179"/>
              <a:gd name="connsiteX123" fmla="*/ 8577671 w 12192000"/>
              <a:gd name="connsiteY123" fmla="*/ 34629 h 1128179"/>
              <a:gd name="connsiteX124" fmla="*/ 8673082 w 12192000"/>
              <a:gd name="connsiteY124" fmla="*/ 78141 h 1128179"/>
              <a:gd name="connsiteX125" fmla="*/ 8772056 w 12192000"/>
              <a:gd name="connsiteY125" fmla="*/ 88351 h 1128179"/>
              <a:gd name="connsiteX126" fmla="*/ 8929686 w 12192000"/>
              <a:gd name="connsiteY126" fmla="*/ 70976 h 1128179"/>
              <a:gd name="connsiteX127" fmla="*/ 8966892 w 12192000"/>
              <a:gd name="connsiteY127"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1897512 w 12192000"/>
              <a:gd name="connsiteY42" fmla="*/ 615258 h 1128179"/>
              <a:gd name="connsiteX43" fmla="*/ 2083724 w 12192000"/>
              <a:gd name="connsiteY43" fmla="*/ 673831 h 1128179"/>
              <a:gd name="connsiteX44" fmla="*/ 2191530 w 12192000"/>
              <a:gd name="connsiteY44" fmla="*/ 653189 h 1128179"/>
              <a:gd name="connsiteX45" fmla="*/ 2244255 w 12192000"/>
              <a:gd name="connsiteY45" fmla="*/ 602909 h 1128179"/>
              <a:gd name="connsiteX46" fmla="*/ 2495283 w 12192000"/>
              <a:gd name="connsiteY46" fmla="*/ 595193 h 1128179"/>
              <a:gd name="connsiteX47" fmla="*/ 2562174 w 12192000"/>
              <a:gd name="connsiteY47" fmla="*/ 572725 h 1128179"/>
              <a:gd name="connsiteX48" fmla="*/ 2627821 w 12192000"/>
              <a:gd name="connsiteY48" fmla="*/ 594803 h 1128179"/>
              <a:gd name="connsiteX49" fmla="*/ 2730710 w 12192000"/>
              <a:gd name="connsiteY49" fmla="*/ 535894 h 1128179"/>
              <a:gd name="connsiteX50" fmla="*/ 2884932 w 12192000"/>
              <a:gd name="connsiteY50" fmla="*/ 529610 h 1128179"/>
              <a:gd name="connsiteX51" fmla="*/ 2976019 w 12192000"/>
              <a:gd name="connsiteY51" fmla="*/ 517878 h 1128179"/>
              <a:gd name="connsiteX52" fmla="*/ 3008759 w 12192000"/>
              <a:gd name="connsiteY52" fmla="*/ 500898 h 1128179"/>
              <a:gd name="connsiteX53" fmla="*/ 3055731 w 12192000"/>
              <a:gd name="connsiteY53" fmla="*/ 485604 h 1128179"/>
              <a:gd name="connsiteX54" fmla="*/ 3137188 w 12192000"/>
              <a:gd name="connsiteY54" fmla="*/ 448921 h 1128179"/>
              <a:gd name="connsiteX55" fmla="*/ 3338608 w 12192000"/>
              <a:gd name="connsiteY55" fmla="*/ 446350 h 1128179"/>
              <a:gd name="connsiteX56" fmla="*/ 3344574 w 12192000"/>
              <a:gd name="connsiteY56" fmla="*/ 435962 h 1128179"/>
              <a:gd name="connsiteX57" fmla="*/ 3402455 w 12192000"/>
              <a:gd name="connsiteY57" fmla="*/ 430487 h 1128179"/>
              <a:gd name="connsiteX58" fmla="*/ 3614450 w 12192000"/>
              <a:gd name="connsiteY58" fmla="*/ 475834 h 1128179"/>
              <a:gd name="connsiteX59" fmla="*/ 3727304 w 12192000"/>
              <a:gd name="connsiteY59" fmla="*/ 463354 h 1128179"/>
              <a:gd name="connsiteX60" fmla="*/ 3765869 w 12192000"/>
              <a:gd name="connsiteY60" fmla="*/ 448520 h 1128179"/>
              <a:gd name="connsiteX61" fmla="*/ 3830576 w 12192000"/>
              <a:gd name="connsiteY61" fmla="*/ 424312 h 1128179"/>
              <a:gd name="connsiteX62" fmla="*/ 3875271 w 12192000"/>
              <a:gd name="connsiteY62" fmla="*/ 380597 h 1128179"/>
              <a:gd name="connsiteX63" fmla="*/ 3948478 w 12192000"/>
              <a:gd name="connsiteY63" fmla="*/ 401303 h 1128179"/>
              <a:gd name="connsiteX64" fmla="*/ 4006369 w 12192000"/>
              <a:gd name="connsiteY64" fmla="*/ 379758 h 1128179"/>
              <a:gd name="connsiteX65" fmla="*/ 4093666 w 12192000"/>
              <a:gd name="connsiteY65" fmla="*/ 343437 h 1128179"/>
              <a:gd name="connsiteX66" fmla="*/ 4145241 w 12192000"/>
              <a:gd name="connsiteY66" fmla="*/ 331048 h 1128179"/>
              <a:gd name="connsiteX67" fmla="*/ 4284785 w 12192000"/>
              <a:gd name="connsiteY67" fmla="*/ 287911 h 1128179"/>
              <a:gd name="connsiteX68" fmla="*/ 4423539 w 12192000"/>
              <a:gd name="connsiteY68" fmla="*/ 237622 h 1128179"/>
              <a:gd name="connsiteX69" fmla="*/ 4535774 w 12192000"/>
              <a:gd name="connsiteY69" fmla="*/ 174767 h 1128179"/>
              <a:gd name="connsiteX70" fmla="*/ 4536053 w 12192000"/>
              <a:gd name="connsiteY70" fmla="*/ 174235 h 1128179"/>
              <a:gd name="connsiteX71" fmla="*/ 4547385 w 12192000"/>
              <a:gd name="connsiteY71" fmla="*/ 175275 h 1128179"/>
              <a:gd name="connsiteX72" fmla="*/ 4603054 w 12192000"/>
              <a:gd name="connsiteY72" fmla="*/ 187089 h 1128179"/>
              <a:gd name="connsiteX73" fmla="*/ 4674354 w 12192000"/>
              <a:gd name="connsiteY73" fmla="*/ 136635 h 1128179"/>
              <a:gd name="connsiteX74" fmla="*/ 4704259 w 12192000"/>
              <a:gd name="connsiteY74" fmla="*/ 127953 h 1128179"/>
              <a:gd name="connsiteX75" fmla="*/ 4720133 w 12192000"/>
              <a:gd name="connsiteY75" fmla="*/ 120475 h 1128179"/>
              <a:gd name="connsiteX76" fmla="*/ 4721058 w 12192000"/>
              <a:gd name="connsiteY76" fmla="*/ 118174 h 1128179"/>
              <a:gd name="connsiteX77" fmla="*/ 4774434 w 12192000"/>
              <a:gd name="connsiteY77" fmla="*/ 129767 h 1128179"/>
              <a:gd name="connsiteX78" fmla="*/ 4781376 w 12192000"/>
              <a:gd name="connsiteY78" fmla="*/ 127026 h 1128179"/>
              <a:gd name="connsiteX79" fmla="*/ 4816353 w 12192000"/>
              <a:gd name="connsiteY79" fmla="*/ 140061 h 1128179"/>
              <a:gd name="connsiteX80" fmla="*/ 4834325 w 12192000"/>
              <a:gd name="connsiteY80" fmla="*/ 143873 h 1128179"/>
              <a:gd name="connsiteX81" fmla="*/ 4839606 w 12192000"/>
              <a:gd name="connsiteY81" fmla="*/ 150977 h 1128179"/>
              <a:gd name="connsiteX82" fmla="*/ 4866030 w 12192000"/>
              <a:gd name="connsiteY82" fmla="*/ 153545 h 1128179"/>
              <a:gd name="connsiteX83" fmla="*/ 4868987 w 12192000"/>
              <a:gd name="connsiteY83" fmla="*/ 151567 h 1128179"/>
              <a:gd name="connsiteX84" fmla="*/ 4891068 w 12192000"/>
              <a:gd name="connsiteY84" fmla="*/ 162141 h 1128179"/>
              <a:gd name="connsiteX85" fmla="*/ 4909920 w 12192000"/>
              <a:gd name="connsiteY85" fmla="*/ 181223 h 1128179"/>
              <a:gd name="connsiteX86" fmla="*/ 5133538 w 12192000"/>
              <a:gd name="connsiteY86" fmla="*/ 171046 h 1128179"/>
              <a:gd name="connsiteX87" fmla="*/ 5467747 w 12192000"/>
              <a:gd name="connsiteY87" fmla="*/ 211498 h 1128179"/>
              <a:gd name="connsiteX88" fmla="*/ 5792606 w 12192000"/>
              <a:gd name="connsiteY88" fmla="*/ 221512 h 1128179"/>
              <a:gd name="connsiteX89" fmla="*/ 5869247 w 12192000"/>
              <a:gd name="connsiteY89" fmla="*/ 207069 h 1128179"/>
              <a:gd name="connsiteX90" fmla="*/ 5938156 w 12192000"/>
              <a:gd name="connsiteY90" fmla="*/ 236733 h 1128179"/>
              <a:gd name="connsiteX91" fmla="*/ 5965800 w 12192000"/>
              <a:gd name="connsiteY91" fmla="*/ 221624 h 1128179"/>
              <a:gd name="connsiteX92" fmla="*/ 5970550 w 12192000"/>
              <a:gd name="connsiteY92" fmla="*/ 218554 h 1128179"/>
              <a:gd name="connsiteX93" fmla="*/ 5989910 w 12192000"/>
              <a:gd name="connsiteY93" fmla="*/ 216383 h 1128179"/>
              <a:gd name="connsiteX94" fmla="*/ 5994937 w 12192000"/>
              <a:gd name="connsiteY94" fmla="*/ 203125 h 1128179"/>
              <a:gd name="connsiteX95" fmla="*/ 6023765 w 12192000"/>
              <a:gd name="connsiteY95" fmla="*/ 190797 h 1128179"/>
              <a:gd name="connsiteX96" fmla="*/ 6059520 w 12192000"/>
              <a:gd name="connsiteY96" fmla="*/ 190331 h 1128179"/>
              <a:gd name="connsiteX97" fmla="*/ 6229716 w 12192000"/>
              <a:gd name="connsiteY97" fmla="*/ 202251 h 1128179"/>
              <a:gd name="connsiteX98" fmla="*/ 6331381 w 12192000"/>
              <a:gd name="connsiteY98" fmla="*/ 201324 h 1128179"/>
              <a:gd name="connsiteX99" fmla="*/ 6369749 w 12192000"/>
              <a:gd name="connsiteY99" fmla="*/ 188311 h 1128179"/>
              <a:gd name="connsiteX100" fmla="*/ 6423498 w 12192000"/>
              <a:gd name="connsiteY100" fmla="*/ 178651 h 1128179"/>
              <a:gd name="connsiteX101" fmla="*/ 6518161 w 12192000"/>
              <a:gd name="connsiteY101" fmla="*/ 151803 h 1128179"/>
              <a:gd name="connsiteX102" fmla="*/ 6645685 w 12192000"/>
              <a:gd name="connsiteY102" fmla="*/ 176840 h 1128179"/>
              <a:gd name="connsiteX103" fmla="*/ 6739636 w 12192000"/>
              <a:gd name="connsiteY103" fmla="*/ 172969 h 1128179"/>
              <a:gd name="connsiteX104" fmla="*/ 6747672 w 12192000"/>
              <a:gd name="connsiteY104" fmla="*/ 163353 h 1128179"/>
              <a:gd name="connsiteX105" fmla="*/ 6811991 w 12192000"/>
              <a:gd name="connsiteY105" fmla="*/ 164731 h 1128179"/>
              <a:gd name="connsiteX106" fmla="*/ 7038226 w 12192000"/>
              <a:gd name="connsiteY106" fmla="*/ 234745 h 1128179"/>
              <a:gd name="connsiteX107" fmla="*/ 7163894 w 12192000"/>
              <a:gd name="connsiteY107" fmla="*/ 235638 h 1128179"/>
              <a:gd name="connsiteX108" fmla="*/ 7208349 w 12192000"/>
              <a:gd name="connsiteY108" fmla="*/ 225443 h 1128179"/>
              <a:gd name="connsiteX109" fmla="*/ 7282840 w 12192000"/>
              <a:gd name="connsiteY109" fmla="*/ 209016 h 1128179"/>
              <a:gd name="connsiteX110" fmla="*/ 7338153 w 12192000"/>
              <a:gd name="connsiteY110" fmla="*/ 170853 h 1128179"/>
              <a:gd name="connsiteX111" fmla="*/ 7400583 w 12192000"/>
              <a:gd name="connsiteY111" fmla="*/ 167375 h 1128179"/>
              <a:gd name="connsiteX112" fmla="*/ 7415556 w 12192000"/>
              <a:gd name="connsiteY112" fmla="*/ 200044 h 1128179"/>
              <a:gd name="connsiteX113" fmla="*/ 7482186 w 12192000"/>
              <a:gd name="connsiteY113" fmla="*/ 185458 h 1128179"/>
              <a:gd name="connsiteX114" fmla="*/ 7583207 w 12192000"/>
              <a:gd name="connsiteY114" fmla="*/ 159660 h 1128179"/>
              <a:gd name="connsiteX115" fmla="*/ 7641594 w 12192000"/>
              <a:gd name="connsiteY115" fmla="*/ 153426 h 1128179"/>
              <a:gd name="connsiteX116" fmla="*/ 7800943 w 12192000"/>
              <a:gd name="connsiteY116" fmla="*/ 127008 h 1128179"/>
              <a:gd name="connsiteX117" fmla="*/ 7960450 w 12192000"/>
              <a:gd name="connsiteY117" fmla="*/ 93391 h 1128179"/>
              <a:gd name="connsiteX118" fmla="*/ 8185539 w 12192000"/>
              <a:gd name="connsiteY118" fmla="*/ 9813 h 1128179"/>
              <a:gd name="connsiteX119" fmla="*/ 8207409 w 12192000"/>
              <a:gd name="connsiteY119" fmla="*/ 0 h 1128179"/>
              <a:gd name="connsiteX120" fmla="*/ 8238081 w 12192000"/>
              <a:gd name="connsiteY120" fmla="*/ 5133 h 1128179"/>
              <a:gd name="connsiteX121" fmla="*/ 8361058 w 12192000"/>
              <a:gd name="connsiteY121" fmla="*/ 27576 h 1128179"/>
              <a:gd name="connsiteX122" fmla="*/ 8458208 w 12192000"/>
              <a:gd name="connsiteY122" fmla="*/ 61981 h 1128179"/>
              <a:gd name="connsiteX123" fmla="*/ 8673082 w 12192000"/>
              <a:gd name="connsiteY123" fmla="*/ 78141 h 1128179"/>
              <a:gd name="connsiteX124" fmla="*/ 8772056 w 12192000"/>
              <a:gd name="connsiteY124" fmla="*/ 88351 h 1128179"/>
              <a:gd name="connsiteX125" fmla="*/ 8929686 w 12192000"/>
              <a:gd name="connsiteY125" fmla="*/ 70976 h 1128179"/>
              <a:gd name="connsiteX126" fmla="*/ 8966892 w 12192000"/>
              <a:gd name="connsiteY126"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83724 w 12192000"/>
              <a:gd name="connsiteY42" fmla="*/ 673831 h 1128179"/>
              <a:gd name="connsiteX43" fmla="*/ 2191530 w 12192000"/>
              <a:gd name="connsiteY43" fmla="*/ 653189 h 1128179"/>
              <a:gd name="connsiteX44" fmla="*/ 2244255 w 12192000"/>
              <a:gd name="connsiteY44" fmla="*/ 602909 h 1128179"/>
              <a:gd name="connsiteX45" fmla="*/ 2495283 w 12192000"/>
              <a:gd name="connsiteY45" fmla="*/ 595193 h 1128179"/>
              <a:gd name="connsiteX46" fmla="*/ 2562174 w 12192000"/>
              <a:gd name="connsiteY46" fmla="*/ 572725 h 1128179"/>
              <a:gd name="connsiteX47" fmla="*/ 2627821 w 12192000"/>
              <a:gd name="connsiteY47" fmla="*/ 594803 h 1128179"/>
              <a:gd name="connsiteX48" fmla="*/ 2730710 w 12192000"/>
              <a:gd name="connsiteY48" fmla="*/ 535894 h 1128179"/>
              <a:gd name="connsiteX49" fmla="*/ 2884932 w 12192000"/>
              <a:gd name="connsiteY49" fmla="*/ 529610 h 1128179"/>
              <a:gd name="connsiteX50" fmla="*/ 2976019 w 12192000"/>
              <a:gd name="connsiteY50" fmla="*/ 517878 h 1128179"/>
              <a:gd name="connsiteX51" fmla="*/ 3008759 w 12192000"/>
              <a:gd name="connsiteY51" fmla="*/ 500898 h 1128179"/>
              <a:gd name="connsiteX52" fmla="*/ 3055731 w 12192000"/>
              <a:gd name="connsiteY52" fmla="*/ 485604 h 1128179"/>
              <a:gd name="connsiteX53" fmla="*/ 3137188 w 12192000"/>
              <a:gd name="connsiteY53" fmla="*/ 448921 h 1128179"/>
              <a:gd name="connsiteX54" fmla="*/ 3338608 w 12192000"/>
              <a:gd name="connsiteY54" fmla="*/ 446350 h 1128179"/>
              <a:gd name="connsiteX55" fmla="*/ 3344574 w 12192000"/>
              <a:gd name="connsiteY55" fmla="*/ 435962 h 1128179"/>
              <a:gd name="connsiteX56" fmla="*/ 3402455 w 12192000"/>
              <a:gd name="connsiteY56" fmla="*/ 430487 h 1128179"/>
              <a:gd name="connsiteX57" fmla="*/ 3614450 w 12192000"/>
              <a:gd name="connsiteY57" fmla="*/ 475834 h 1128179"/>
              <a:gd name="connsiteX58" fmla="*/ 3727304 w 12192000"/>
              <a:gd name="connsiteY58" fmla="*/ 463354 h 1128179"/>
              <a:gd name="connsiteX59" fmla="*/ 3765869 w 12192000"/>
              <a:gd name="connsiteY59" fmla="*/ 448520 h 1128179"/>
              <a:gd name="connsiteX60" fmla="*/ 3830576 w 12192000"/>
              <a:gd name="connsiteY60" fmla="*/ 424312 h 1128179"/>
              <a:gd name="connsiteX61" fmla="*/ 3875271 w 12192000"/>
              <a:gd name="connsiteY61" fmla="*/ 380597 h 1128179"/>
              <a:gd name="connsiteX62" fmla="*/ 3948478 w 12192000"/>
              <a:gd name="connsiteY62" fmla="*/ 401303 h 1128179"/>
              <a:gd name="connsiteX63" fmla="*/ 4006369 w 12192000"/>
              <a:gd name="connsiteY63" fmla="*/ 379758 h 1128179"/>
              <a:gd name="connsiteX64" fmla="*/ 4093666 w 12192000"/>
              <a:gd name="connsiteY64" fmla="*/ 343437 h 1128179"/>
              <a:gd name="connsiteX65" fmla="*/ 4145241 w 12192000"/>
              <a:gd name="connsiteY65" fmla="*/ 331048 h 1128179"/>
              <a:gd name="connsiteX66" fmla="*/ 4284785 w 12192000"/>
              <a:gd name="connsiteY66" fmla="*/ 287911 h 1128179"/>
              <a:gd name="connsiteX67" fmla="*/ 4423539 w 12192000"/>
              <a:gd name="connsiteY67" fmla="*/ 237622 h 1128179"/>
              <a:gd name="connsiteX68" fmla="*/ 4535774 w 12192000"/>
              <a:gd name="connsiteY68" fmla="*/ 174767 h 1128179"/>
              <a:gd name="connsiteX69" fmla="*/ 4536053 w 12192000"/>
              <a:gd name="connsiteY69" fmla="*/ 174235 h 1128179"/>
              <a:gd name="connsiteX70" fmla="*/ 4547385 w 12192000"/>
              <a:gd name="connsiteY70" fmla="*/ 175275 h 1128179"/>
              <a:gd name="connsiteX71" fmla="*/ 4603054 w 12192000"/>
              <a:gd name="connsiteY71" fmla="*/ 187089 h 1128179"/>
              <a:gd name="connsiteX72" fmla="*/ 4674354 w 12192000"/>
              <a:gd name="connsiteY72" fmla="*/ 136635 h 1128179"/>
              <a:gd name="connsiteX73" fmla="*/ 4704259 w 12192000"/>
              <a:gd name="connsiteY73" fmla="*/ 127953 h 1128179"/>
              <a:gd name="connsiteX74" fmla="*/ 4720133 w 12192000"/>
              <a:gd name="connsiteY74" fmla="*/ 120475 h 1128179"/>
              <a:gd name="connsiteX75" fmla="*/ 4721058 w 12192000"/>
              <a:gd name="connsiteY75" fmla="*/ 118174 h 1128179"/>
              <a:gd name="connsiteX76" fmla="*/ 4774434 w 12192000"/>
              <a:gd name="connsiteY76" fmla="*/ 129767 h 1128179"/>
              <a:gd name="connsiteX77" fmla="*/ 4781376 w 12192000"/>
              <a:gd name="connsiteY77" fmla="*/ 127026 h 1128179"/>
              <a:gd name="connsiteX78" fmla="*/ 4816353 w 12192000"/>
              <a:gd name="connsiteY78" fmla="*/ 140061 h 1128179"/>
              <a:gd name="connsiteX79" fmla="*/ 4834325 w 12192000"/>
              <a:gd name="connsiteY79" fmla="*/ 143873 h 1128179"/>
              <a:gd name="connsiteX80" fmla="*/ 4839606 w 12192000"/>
              <a:gd name="connsiteY80" fmla="*/ 150977 h 1128179"/>
              <a:gd name="connsiteX81" fmla="*/ 4866030 w 12192000"/>
              <a:gd name="connsiteY81" fmla="*/ 153545 h 1128179"/>
              <a:gd name="connsiteX82" fmla="*/ 4868987 w 12192000"/>
              <a:gd name="connsiteY82" fmla="*/ 151567 h 1128179"/>
              <a:gd name="connsiteX83" fmla="*/ 4891068 w 12192000"/>
              <a:gd name="connsiteY83" fmla="*/ 162141 h 1128179"/>
              <a:gd name="connsiteX84" fmla="*/ 4909920 w 12192000"/>
              <a:gd name="connsiteY84" fmla="*/ 181223 h 1128179"/>
              <a:gd name="connsiteX85" fmla="*/ 5133538 w 12192000"/>
              <a:gd name="connsiteY85" fmla="*/ 171046 h 1128179"/>
              <a:gd name="connsiteX86" fmla="*/ 5467747 w 12192000"/>
              <a:gd name="connsiteY86" fmla="*/ 211498 h 1128179"/>
              <a:gd name="connsiteX87" fmla="*/ 5792606 w 12192000"/>
              <a:gd name="connsiteY87" fmla="*/ 221512 h 1128179"/>
              <a:gd name="connsiteX88" fmla="*/ 5869247 w 12192000"/>
              <a:gd name="connsiteY88" fmla="*/ 207069 h 1128179"/>
              <a:gd name="connsiteX89" fmla="*/ 5938156 w 12192000"/>
              <a:gd name="connsiteY89" fmla="*/ 236733 h 1128179"/>
              <a:gd name="connsiteX90" fmla="*/ 5965800 w 12192000"/>
              <a:gd name="connsiteY90" fmla="*/ 221624 h 1128179"/>
              <a:gd name="connsiteX91" fmla="*/ 5970550 w 12192000"/>
              <a:gd name="connsiteY91" fmla="*/ 218554 h 1128179"/>
              <a:gd name="connsiteX92" fmla="*/ 5989910 w 12192000"/>
              <a:gd name="connsiteY92" fmla="*/ 216383 h 1128179"/>
              <a:gd name="connsiteX93" fmla="*/ 5994937 w 12192000"/>
              <a:gd name="connsiteY93" fmla="*/ 203125 h 1128179"/>
              <a:gd name="connsiteX94" fmla="*/ 6023765 w 12192000"/>
              <a:gd name="connsiteY94" fmla="*/ 190797 h 1128179"/>
              <a:gd name="connsiteX95" fmla="*/ 6059520 w 12192000"/>
              <a:gd name="connsiteY95" fmla="*/ 190331 h 1128179"/>
              <a:gd name="connsiteX96" fmla="*/ 6229716 w 12192000"/>
              <a:gd name="connsiteY96" fmla="*/ 202251 h 1128179"/>
              <a:gd name="connsiteX97" fmla="*/ 6331381 w 12192000"/>
              <a:gd name="connsiteY97" fmla="*/ 201324 h 1128179"/>
              <a:gd name="connsiteX98" fmla="*/ 6369749 w 12192000"/>
              <a:gd name="connsiteY98" fmla="*/ 188311 h 1128179"/>
              <a:gd name="connsiteX99" fmla="*/ 6423498 w 12192000"/>
              <a:gd name="connsiteY99" fmla="*/ 178651 h 1128179"/>
              <a:gd name="connsiteX100" fmla="*/ 6518161 w 12192000"/>
              <a:gd name="connsiteY100" fmla="*/ 151803 h 1128179"/>
              <a:gd name="connsiteX101" fmla="*/ 6645685 w 12192000"/>
              <a:gd name="connsiteY101" fmla="*/ 176840 h 1128179"/>
              <a:gd name="connsiteX102" fmla="*/ 6739636 w 12192000"/>
              <a:gd name="connsiteY102" fmla="*/ 172969 h 1128179"/>
              <a:gd name="connsiteX103" fmla="*/ 6747672 w 12192000"/>
              <a:gd name="connsiteY103" fmla="*/ 163353 h 1128179"/>
              <a:gd name="connsiteX104" fmla="*/ 6811991 w 12192000"/>
              <a:gd name="connsiteY104" fmla="*/ 164731 h 1128179"/>
              <a:gd name="connsiteX105" fmla="*/ 7038226 w 12192000"/>
              <a:gd name="connsiteY105" fmla="*/ 234745 h 1128179"/>
              <a:gd name="connsiteX106" fmla="*/ 7163894 w 12192000"/>
              <a:gd name="connsiteY106" fmla="*/ 235638 h 1128179"/>
              <a:gd name="connsiteX107" fmla="*/ 7208349 w 12192000"/>
              <a:gd name="connsiteY107" fmla="*/ 225443 h 1128179"/>
              <a:gd name="connsiteX108" fmla="*/ 7282840 w 12192000"/>
              <a:gd name="connsiteY108" fmla="*/ 209016 h 1128179"/>
              <a:gd name="connsiteX109" fmla="*/ 7338153 w 12192000"/>
              <a:gd name="connsiteY109" fmla="*/ 170853 h 1128179"/>
              <a:gd name="connsiteX110" fmla="*/ 7400583 w 12192000"/>
              <a:gd name="connsiteY110" fmla="*/ 167375 h 1128179"/>
              <a:gd name="connsiteX111" fmla="*/ 7415556 w 12192000"/>
              <a:gd name="connsiteY111" fmla="*/ 200044 h 1128179"/>
              <a:gd name="connsiteX112" fmla="*/ 7482186 w 12192000"/>
              <a:gd name="connsiteY112" fmla="*/ 185458 h 1128179"/>
              <a:gd name="connsiteX113" fmla="*/ 7583207 w 12192000"/>
              <a:gd name="connsiteY113" fmla="*/ 159660 h 1128179"/>
              <a:gd name="connsiteX114" fmla="*/ 7641594 w 12192000"/>
              <a:gd name="connsiteY114" fmla="*/ 153426 h 1128179"/>
              <a:gd name="connsiteX115" fmla="*/ 7800943 w 12192000"/>
              <a:gd name="connsiteY115" fmla="*/ 127008 h 1128179"/>
              <a:gd name="connsiteX116" fmla="*/ 7960450 w 12192000"/>
              <a:gd name="connsiteY116" fmla="*/ 93391 h 1128179"/>
              <a:gd name="connsiteX117" fmla="*/ 8185539 w 12192000"/>
              <a:gd name="connsiteY117" fmla="*/ 9813 h 1128179"/>
              <a:gd name="connsiteX118" fmla="*/ 8207409 w 12192000"/>
              <a:gd name="connsiteY118" fmla="*/ 0 h 1128179"/>
              <a:gd name="connsiteX119" fmla="*/ 8238081 w 12192000"/>
              <a:gd name="connsiteY119" fmla="*/ 5133 h 1128179"/>
              <a:gd name="connsiteX120" fmla="*/ 8361058 w 12192000"/>
              <a:gd name="connsiteY120" fmla="*/ 27576 h 1128179"/>
              <a:gd name="connsiteX121" fmla="*/ 8458208 w 12192000"/>
              <a:gd name="connsiteY121" fmla="*/ 61981 h 1128179"/>
              <a:gd name="connsiteX122" fmla="*/ 8673082 w 12192000"/>
              <a:gd name="connsiteY122" fmla="*/ 78141 h 1128179"/>
              <a:gd name="connsiteX123" fmla="*/ 8772056 w 12192000"/>
              <a:gd name="connsiteY123" fmla="*/ 88351 h 1128179"/>
              <a:gd name="connsiteX124" fmla="*/ 8929686 w 12192000"/>
              <a:gd name="connsiteY124" fmla="*/ 70976 h 1128179"/>
              <a:gd name="connsiteX125" fmla="*/ 8966892 w 12192000"/>
              <a:gd name="connsiteY125"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91530 w 12192000"/>
              <a:gd name="connsiteY43" fmla="*/ 653189 h 1128179"/>
              <a:gd name="connsiteX44" fmla="*/ 2244255 w 12192000"/>
              <a:gd name="connsiteY44" fmla="*/ 602909 h 1128179"/>
              <a:gd name="connsiteX45" fmla="*/ 2495283 w 12192000"/>
              <a:gd name="connsiteY45" fmla="*/ 595193 h 1128179"/>
              <a:gd name="connsiteX46" fmla="*/ 2562174 w 12192000"/>
              <a:gd name="connsiteY46" fmla="*/ 572725 h 1128179"/>
              <a:gd name="connsiteX47" fmla="*/ 2627821 w 12192000"/>
              <a:gd name="connsiteY47" fmla="*/ 594803 h 1128179"/>
              <a:gd name="connsiteX48" fmla="*/ 2730710 w 12192000"/>
              <a:gd name="connsiteY48" fmla="*/ 535894 h 1128179"/>
              <a:gd name="connsiteX49" fmla="*/ 2884932 w 12192000"/>
              <a:gd name="connsiteY49" fmla="*/ 529610 h 1128179"/>
              <a:gd name="connsiteX50" fmla="*/ 2976019 w 12192000"/>
              <a:gd name="connsiteY50" fmla="*/ 517878 h 1128179"/>
              <a:gd name="connsiteX51" fmla="*/ 3008759 w 12192000"/>
              <a:gd name="connsiteY51" fmla="*/ 500898 h 1128179"/>
              <a:gd name="connsiteX52" fmla="*/ 3055731 w 12192000"/>
              <a:gd name="connsiteY52" fmla="*/ 485604 h 1128179"/>
              <a:gd name="connsiteX53" fmla="*/ 3137188 w 12192000"/>
              <a:gd name="connsiteY53" fmla="*/ 448921 h 1128179"/>
              <a:gd name="connsiteX54" fmla="*/ 3338608 w 12192000"/>
              <a:gd name="connsiteY54" fmla="*/ 446350 h 1128179"/>
              <a:gd name="connsiteX55" fmla="*/ 3344574 w 12192000"/>
              <a:gd name="connsiteY55" fmla="*/ 435962 h 1128179"/>
              <a:gd name="connsiteX56" fmla="*/ 3402455 w 12192000"/>
              <a:gd name="connsiteY56" fmla="*/ 430487 h 1128179"/>
              <a:gd name="connsiteX57" fmla="*/ 3614450 w 12192000"/>
              <a:gd name="connsiteY57" fmla="*/ 475834 h 1128179"/>
              <a:gd name="connsiteX58" fmla="*/ 3727304 w 12192000"/>
              <a:gd name="connsiteY58" fmla="*/ 463354 h 1128179"/>
              <a:gd name="connsiteX59" fmla="*/ 3765869 w 12192000"/>
              <a:gd name="connsiteY59" fmla="*/ 448520 h 1128179"/>
              <a:gd name="connsiteX60" fmla="*/ 3830576 w 12192000"/>
              <a:gd name="connsiteY60" fmla="*/ 424312 h 1128179"/>
              <a:gd name="connsiteX61" fmla="*/ 3875271 w 12192000"/>
              <a:gd name="connsiteY61" fmla="*/ 380597 h 1128179"/>
              <a:gd name="connsiteX62" fmla="*/ 3948478 w 12192000"/>
              <a:gd name="connsiteY62" fmla="*/ 401303 h 1128179"/>
              <a:gd name="connsiteX63" fmla="*/ 4006369 w 12192000"/>
              <a:gd name="connsiteY63" fmla="*/ 379758 h 1128179"/>
              <a:gd name="connsiteX64" fmla="*/ 4093666 w 12192000"/>
              <a:gd name="connsiteY64" fmla="*/ 343437 h 1128179"/>
              <a:gd name="connsiteX65" fmla="*/ 4145241 w 12192000"/>
              <a:gd name="connsiteY65" fmla="*/ 331048 h 1128179"/>
              <a:gd name="connsiteX66" fmla="*/ 4284785 w 12192000"/>
              <a:gd name="connsiteY66" fmla="*/ 287911 h 1128179"/>
              <a:gd name="connsiteX67" fmla="*/ 4423539 w 12192000"/>
              <a:gd name="connsiteY67" fmla="*/ 237622 h 1128179"/>
              <a:gd name="connsiteX68" fmla="*/ 4535774 w 12192000"/>
              <a:gd name="connsiteY68" fmla="*/ 174767 h 1128179"/>
              <a:gd name="connsiteX69" fmla="*/ 4536053 w 12192000"/>
              <a:gd name="connsiteY69" fmla="*/ 174235 h 1128179"/>
              <a:gd name="connsiteX70" fmla="*/ 4547385 w 12192000"/>
              <a:gd name="connsiteY70" fmla="*/ 175275 h 1128179"/>
              <a:gd name="connsiteX71" fmla="*/ 4603054 w 12192000"/>
              <a:gd name="connsiteY71" fmla="*/ 187089 h 1128179"/>
              <a:gd name="connsiteX72" fmla="*/ 4674354 w 12192000"/>
              <a:gd name="connsiteY72" fmla="*/ 136635 h 1128179"/>
              <a:gd name="connsiteX73" fmla="*/ 4704259 w 12192000"/>
              <a:gd name="connsiteY73" fmla="*/ 127953 h 1128179"/>
              <a:gd name="connsiteX74" fmla="*/ 4720133 w 12192000"/>
              <a:gd name="connsiteY74" fmla="*/ 120475 h 1128179"/>
              <a:gd name="connsiteX75" fmla="*/ 4721058 w 12192000"/>
              <a:gd name="connsiteY75" fmla="*/ 118174 h 1128179"/>
              <a:gd name="connsiteX76" fmla="*/ 4774434 w 12192000"/>
              <a:gd name="connsiteY76" fmla="*/ 129767 h 1128179"/>
              <a:gd name="connsiteX77" fmla="*/ 4781376 w 12192000"/>
              <a:gd name="connsiteY77" fmla="*/ 127026 h 1128179"/>
              <a:gd name="connsiteX78" fmla="*/ 4816353 w 12192000"/>
              <a:gd name="connsiteY78" fmla="*/ 140061 h 1128179"/>
              <a:gd name="connsiteX79" fmla="*/ 4834325 w 12192000"/>
              <a:gd name="connsiteY79" fmla="*/ 143873 h 1128179"/>
              <a:gd name="connsiteX80" fmla="*/ 4839606 w 12192000"/>
              <a:gd name="connsiteY80" fmla="*/ 150977 h 1128179"/>
              <a:gd name="connsiteX81" fmla="*/ 4866030 w 12192000"/>
              <a:gd name="connsiteY81" fmla="*/ 153545 h 1128179"/>
              <a:gd name="connsiteX82" fmla="*/ 4868987 w 12192000"/>
              <a:gd name="connsiteY82" fmla="*/ 151567 h 1128179"/>
              <a:gd name="connsiteX83" fmla="*/ 4891068 w 12192000"/>
              <a:gd name="connsiteY83" fmla="*/ 162141 h 1128179"/>
              <a:gd name="connsiteX84" fmla="*/ 4909920 w 12192000"/>
              <a:gd name="connsiteY84" fmla="*/ 181223 h 1128179"/>
              <a:gd name="connsiteX85" fmla="*/ 5133538 w 12192000"/>
              <a:gd name="connsiteY85" fmla="*/ 171046 h 1128179"/>
              <a:gd name="connsiteX86" fmla="*/ 5467747 w 12192000"/>
              <a:gd name="connsiteY86" fmla="*/ 211498 h 1128179"/>
              <a:gd name="connsiteX87" fmla="*/ 5792606 w 12192000"/>
              <a:gd name="connsiteY87" fmla="*/ 221512 h 1128179"/>
              <a:gd name="connsiteX88" fmla="*/ 5869247 w 12192000"/>
              <a:gd name="connsiteY88" fmla="*/ 207069 h 1128179"/>
              <a:gd name="connsiteX89" fmla="*/ 5938156 w 12192000"/>
              <a:gd name="connsiteY89" fmla="*/ 236733 h 1128179"/>
              <a:gd name="connsiteX90" fmla="*/ 5965800 w 12192000"/>
              <a:gd name="connsiteY90" fmla="*/ 221624 h 1128179"/>
              <a:gd name="connsiteX91" fmla="*/ 5970550 w 12192000"/>
              <a:gd name="connsiteY91" fmla="*/ 218554 h 1128179"/>
              <a:gd name="connsiteX92" fmla="*/ 5989910 w 12192000"/>
              <a:gd name="connsiteY92" fmla="*/ 216383 h 1128179"/>
              <a:gd name="connsiteX93" fmla="*/ 5994937 w 12192000"/>
              <a:gd name="connsiteY93" fmla="*/ 203125 h 1128179"/>
              <a:gd name="connsiteX94" fmla="*/ 6023765 w 12192000"/>
              <a:gd name="connsiteY94" fmla="*/ 190797 h 1128179"/>
              <a:gd name="connsiteX95" fmla="*/ 6059520 w 12192000"/>
              <a:gd name="connsiteY95" fmla="*/ 190331 h 1128179"/>
              <a:gd name="connsiteX96" fmla="*/ 6229716 w 12192000"/>
              <a:gd name="connsiteY96" fmla="*/ 202251 h 1128179"/>
              <a:gd name="connsiteX97" fmla="*/ 6331381 w 12192000"/>
              <a:gd name="connsiteY97" fmla="*/ 201324 h 1128179"/>
              <a:gd name="connsiteX98" fmla="*/ 6369749 w 12192000"/>
              <a:gd name="connsiteY98" fmla="*/ 188311 h 1128179"/>
              <a:gd name="connsiteX99" fmla="*/ 6423498 w 12192000"/>
              <a:gd name="connsiteY99" fmla="*/ 178651 h 1128179"/>
              <a:gd name="connsiteX100" fmla="*/ 6518161 w 12192000"/>
              <a:gd name="connsiteY100" fmla="*/ 151803 h 1128179"/>
              <a:gd name="connsiteX101" fmla="*/ 6645685 w 12192000"/>
              <a:gd name="connsiteY101" fmla="*/ 176840 h 1128179"/>
              <a:gd name="connsiteX102" fmla="*/ 6739636 w 12192000"/>
              <a:gd name="connsiteY102" fmla="*/ 172969 h 1128179"/>
              <a:gd name="connsiteX103" fmla="*/ 6747672 w 12192000"/>
              <a:gd name="connsiteY103" fmla="*/ 163353 h 1128179"/>
              <a:gd name="connsiteX104" fmla="*/ 6811991 w 12192000"/>
              <a:gd name="connsiteY104" fmla="*/ 164731 h 1128179"/>
              <a:gd name="connsiteX105" fmla="*/ 7038226 w 12192000"/>
              <a:gd name="connsiteY105" fmla="*/ 234745 h 1128179"/>
              <a:gd name="connsiteX106" fmla="*/ 7163894 w 12192000"/>
              <a:gd name="connsiteY106" fmla="*/ 235638 h 1128179"/>
              <a:gd name="connsiteX107" fmla="*/ 7208349 w 12192000"/>
              <a:gd name="connsiteY107" fmla="*/ 225443 h 1128179"/>
              <a:gd name="connsiteX108" fmla="*/ 7282840 w 12192000"/>
              <a:gd name="connsiteY108" fmla="*/ 209016 h 1128179"/>
              <a:gd name="connsiteX109" fmla="*/ 7338153 w 12192000"/>
              <a:gd name="connsiteY109" fmla="*/ 170853 h 1128179"/>
              <a:gd name="connsiteX110" fmla="*/ 7400583 w 12192000"/>
              <a:gd name="connsiteY110" fmla="*/ 167375 h 1128179"/>
              <a:gd name="connsiteX111" fmla="*/ 7415556 w 12192000"/>
              <a:gd name="connsiteY111" fmla="*/ 200044 h 1128179"/>
              <a:gd name="connsiteX112" fmla="*/ 7482186 w 12192000"/>
              <a:gd name="connsiteY112" fmla="*/ 185458 h 1128179"/>
              <a:gd name="connsiteX113" fmla="*/ 7583207 w 12192000"/>
              <a:gd name="connsiteY113" fmla="*/ 159660 h 1128179"/>
              <a:gd name="connsiteX114" fmla="*/ 7641594 w 12192000"/>
              <a:gd name="connsiteY114" fmla="*/ 153426 h 1128179"/>
              <a:gd name="connsiteX115" fmla="*/ 7800943 w 12192000"/>
              <a:gd name="connsiteY115" fmla="*/ 127008 h 1128179"/>
              <a:gd name="connsiteX116" fmla="*/ 7960450 w 12192000"/>
              <a:gd name="connsiteY116" fmla="*/ 93391 h 1128179"/>
              <a:gd name="connsiteX117" fmla="*/ 8185539 w 12192000"/>
              <a:gd name="connsiteY117" fmla="*/ 9813 h 1128179"/>
              <a:gd name="connsiteX118" fmla="*/ 8207409 w 12192000"/>
              <a:gd name="connsiteY118" fmla="*/ 0 h 1128179"/>
              <a:gd name="connsiteX119" fmla="*/ 8238081 w 12192000"/>
              <a:gd name="connsiteY119" fmla="*/ 5133 h 1128179"/>
              <a:gd name="connsiteX120" fmla="*/ 8361058 w 12192000"/>
              <a:gd name="connsiteY120" fmla="*/ 27576 h 1128179"/>
              <a:gd name="connsiteX121" fmla="*/ 8458208 w 12192000"/>
              <a:gd name="connsiteY121" fmla="*/ 61981 h 1128179"/>
              <a:gd name="connsiteX122" fmla="*/ 8673082 w 12192000"/>
              <a:gd name="connsiteY122" fmla="*/ 78141 h 1128179"/>
              <a:gd name="connsiteX123" fmla="*/ 8772056 w 12192000"/>
              <a:gd name="connsiteY123" fmla="*/ 88351 h 1128179"/>
              <a:gd name="connsiteX124" fmla="*/ 8929686 w 12192000"/>
              <a:gd name="connsiteY124" fmla="*/ 70976 h 1128179"/>
              <a:gd name="connsiteX125" fmla="*/ 8966892 w 12192000"/>
              <a:gd name="connsiteY125"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244255 w 12192000"/>
              <a:gd name="connsiteY44" fmla="*/ 602909 h 1128179"/>
              <a:gd name="connsiteX45" fmla="*/ 2495283 w 12192000"/>
              <a:gd name="connsiteY45" fmla="*/ 595193 h 1128179"/>
              <a:gd name="connsiteX46" fmla="*/ 2562174 w 12192000"/>
              <a:gd name="connsiteY46" fmla="*/ 572725 h 1128179"/>
              <a:gd name="connsiteX47" fmla="*/ 2627821 w 12192000"/>
              <a:gd name="connsiteY47" fmla="*/ 594803 h 1128179"/>
              <a:gd name="connsiteX48" fmla="*/ 2730710 w 12192000"/>
              <a:gd name="connsiteY48" fmla="*/ 535894 h 1128179"/>
              <a:gd name="connsiteX49" fmla="*/ 2884932 w 12192000"/>
              <a:gd name="connsiteY49" fmla="*/ 529610 h 1128179"/>
              <a:gd name="connsiteX50" fmla="*/ 2976019 w 12192000"/>
              <a:gd name="connsiteY50" fmla="*/ 517878 h 1128179"/>
              <a:gd name="connsiteX51" fmla="*/ 3008759 w 12192000"/>
              <a:gd name="connsiteY51" fmla="*/ 500898 h 1128179"/>
              <a:gd name="connsiteX52" fmla="*/ 3055731 w 12192000"/>
              <a:gd name="connsiteY52" fmla="*/ 485604 h 1128179"/>
              <a:gd name="connsiteX53" fmla="*/ 3137188 w 12192000"/>
              <a:gd name="connsiteY53" fmla="*/ 448921 h 1128179"/>
              <a:gd name="connsiteX54" fmla="*/ 3338608 w 12192000"/>
              <a:gd name="connsiteY54" fmla="*/ 446350 h 1128179"/>
              <a:gd name="connsiteX55" fmla="*/ 3344574 w 12192000"/>
              <a:gd name="connsiteY55" fmla="*/ 435962 h 1128179"/>
              <a:gd name="connsiteX56" fmla="*/ 3402455 w 12192000"/>
              <a:gd name="connsiteY56" fmla="*/ 430487 h 1128179"/>
              <a:gd name="connsiteX57" fmla="*/ 3614450 w 12192000"/>
              <a:gd name="connsiteY57" fmla="*/ 475834 h 1128179"/>
              <a:gd name="connsiteX58" fmla="*/ 3727304 w 12192000"/>
              <a:gd name="connsiteY58" fmla="*/ 463354 h 1128179"/>
              <a:gd name="connsiteX59" fmla="*/ 3765869 w 12192000"/>
              <a:gd name="connsiteY59" fmla="*/ 448520 h 1128179"/>
              <a:gd name="connsiteX60" fmla="*/ 3830576 w 12192000"/>
              <a:gd name="connsiteY60" fmla="*/ 424312 h 1128179"/>
              <a:gd name="connsiteX61" fmla="*/ 3875271 w 12192000"/>
              <a:gd name="connsiteY61" fmla="*/ 380597 h 1128179"/>
              <a:gd name="connsiteX62" fmla="*/ 3948478 w 12192000"/>
              <a:gd name="connsiteY62" fmla="*/ 401303 h 1128179"/>
              <a:gd name="connsiteX63" fmla="*/ 4006369 w 12192000"/>
              <a:gd name="connsiteY63" fmla="*/ 379758 h 1128179"/>
              <a:gd name="connsiteX64" fmla="*/ 4093666 w 12192000"/>
              <a:gd name="connsiteY64" fmla="*/ 343437 h 1128179"/>
              <a:gd name="connsiteX65" fmla="*/ 4145241 w 12192000"/>
              <a:gd name="connsiteY65" fmla="*/ 331048 h 1128179"/>
              <a:gd name="connsiteX66" fmla="*/ 4284785 w 12192000"/>
              <a:gd name="connsiteY66" fmla="*/ 287911 h 1128179"/>
              <a:gd name="connsiteX67" fmla="*/ 4423539 w 12192000"/>
              <a:gd name="connsiteY67" fmla="*/ 237622 h 1128179"/>
              <a:gd name="connsiteX68" fmla="*/ 4535774 w 12192000"/>
              <a:gd name="connsiteY68" fmla="*/ 174767 h 1128179"/>
              <a:gd name="connsiteX69" fmla="*/ 4536053 w 12192000"/>
              <a:gd name="connsiteY69" fmla="*/ 174235 h 1128179"/>
              <a:gd name="connsiteX70" fmla="*/ 4547385 w 12192000"/>
              <a:gd name="connsiteY70" fmla="*/ 175275 h 1128179"/>
              <a:gd name="connsiteX71" fmla="*/ 4603054 w 12192000"/>
              <a:gd name="connsiteY71" fmla="*/ 187089 h 1128179"/>
              <a:gd name="connsiteX72" fmla="*/ 4674354 w 12192000"/>
              <a:gd name="connsiteY72" fmla="*/ 136635 h 1128179"/>
              <a:gd name="connsiteX73" fmla="*/ 4704259 w 12192000"/>
              <a:gd name="connsiteY73" fmla="*/ 127953 h 1128179"/>
              <a:gd name="connsiteX74" fmla="*/ 4720133 w 12192000"/>
              <a:gd name="connsiteY74" fmla="*/ 120475 h 1128179"/>
              <a:gd name="connsiteX75" fmla="*/ 4721058 w 12192000"/>
              <a:gd name="connsiteY75" fmla="*/ 118174 h 1128179"/>
              <a:gd name="connsiteX76" fmla="*/ 4774434 w 12192000"/>
              <a:gd name="connsiteY76" fmla="*/ 129767 h 1128179"/>
              <a:gd name="connsiteX77" fmla="*/ 4781376 w 12192000"/>
              <a:gd name="connsiteY77" fmla="*/ 127026 h 1128179"/>
              <a:gd name="connsiteX78" fmla="*/ 4816353 w 12192000"/>
              <a:gd name="connsiteY78" fmla="*/ 140061 h 1128179"/>
              <a:gd name="connsiteX79" fmla="*/ 4834325 w 12192000"/>
              <a:gd name="connsiteY79" fmla="*/ 143873 h 1128179"/>
              <a:gd name="connsiteX80" fmla="*/ 4839606 w 12192000"/>
              <a:gd name="connsiteY80" fmla="*/ 150977 h 1128179"/>
              <a:gd name="connsiteX81" fmla="*/ 4866030 w 12192000"/>
              <a:gd name="connsiteY81" fmla="*/ 153545 h 1128179"/>
              <a:gd name="connsiteX82" fmla="*/ 4868987 w 12192000"/>
              <a:gd name="connsiteY82" fmla="*/ 151567 h 1128179"/>
              <a:gd name="connsiteX83" fmla="*/ 4891068 w 12192000"/>
              <a:gd name="connsiteY83" fmla="*/ 162141 h 1128179"/>
              <a:gd name="connsiteX84" fmla="*/ 4909920 w 12192000"/>
              <a:gd name="connsiteY84" fmla="*/ 181223 h 1128179"/>
              <a:gd name="connsiteX85" fmla="*/ 5133538 w 12192000"/>
              <a:gd name="connsiteY85" fmla="*/ 171046 h 1128179"/>
              <a:gd name="connsiteX86" fmla="*/ 5467747 w 12192000"/>
              <a:gd name="connsiteY86" fmla="*/ 211498 h 1128179"/>
              <a:gd name="connsiteX87" fmla="*/ 5792606 w 12192000"/>
              <a:gd name="connsiteY87" fmla="*/ 221512 h 1128179"/>
              <a:gd name="connsiteX88" fmla="*/ 5869247 w 12192000"/>
              <a:gd name="connsiteY88" fmla="*/ 207069 h 1128179"/>
              <a:gd name="connsiteX89" fmla="*/ 5938156 w 12192000"/>
              <a:gd name="connsiteY89" fmla="*/ 236733 h 1128179"/>
              <a:gd name="connsiteX90" fmla="*/ 5965800 w 12192000"/>
              <a:gd name="connsiteY90" fmla="*/ 221624 h 1128179"/>
              <a:gd name="connsiteX91" fmla="*/ 5970550 w 12192000"/>
              <a:gd name="connsiteY91" fmla="*/ 218554 h 1128179"/>
              <a:gd name="connsiteX92" fmla="*/ 5989910 w 12192000"/>
              <a:gd name="connsiteY92" fmla="*/ 216383 h 1128179"/>
              <a:gd name="connsiteX93" fmla="*/ 5994937 w 12192000"/>
              <a:gd name="connsiteY93" fmla="*/ 203125 h 1128179"/>
              <a:gd name="connsiteX94" fmla="*/ 6023765 w 12192000"/>
              <a:gd name="connsiteY94" fmla="*/ 190797 h 1128179"/>
              <a:gd name="connsiteX95" fmla="*/ 6059520 w 12192000"/>
              <a:gd name="connsiteY95" fmla="*/ 190331 h 1128179"/>
              <a:gd name="connsiteX96" fmla="*/ 6229716 w 12192000"/>
              <a:gd name="connsiteY96" fmla="*/ 202251 h 1128179"/>
              <a:gd name="connsiteX97" fmla="*/ 6331381 w 12192000"/>
              <a:gd name="connsiteY97" fmla="*/ 201324 h 1128179"/>
              <a:gd name="connsiteX98" fmla="*/ 6369749 w 12192000"/>
              <a:gd name="connsiteY98" fmla="*/ 188311 h 1128179"/>
              <a:gd name="connsiteX99" fmla="*/ 6423498 w 12192000"/>
              <a:gd name="connsiteY99" fmla="*/ 178651 h 1128179"/>
              <a:gd name="connsiteX100" fmla="*/ 6518161 w 12192000"/>
              <a:gd name="connsiteY100" fmla="*/ 151803 h 1128179"/>
              <a:gd name="connsiteX101" fmla="*/ 6645685 w 12192000"/>
              <a:gd name="connsiteY101" fmla="*/ 176840 h 1128179"/>
              <a:gd name="connsiteX102" fmla="*/ 6739636 w 12192000"/>
              <a:gd name="connsiteY102" fmla="*/ 172969 h 1128179"/>
              <a:gd name="connsiteX103" fmla="*/ 6747672 w 12192000"/>
              <a:gd name="connsiteY103" fmla="*/ 163353 h 1128179"/>
              <a:gd name="connsiteX104" fmla="*/ 6811991 w 12192000"/>
              <a:gd name="connsiteY104" fmla="*/ 164731 h 1128179"/>
              <a:gd name="connsiteX105" fmla="*/ 7038226 w 12192000"/>
              <a:gd name="connsiteY105" fmla="*/ 234745 h 1128179"/>
              <a:gd name="connsiteX106" fmla="*/ 7163894 w 12192000"/>
              <a:gd name="connsiteY106" fmla="*/ 235638 h 1128179"/>
              <a:gd name="connsiteX107" fmla="*/ 7208349 w 12192000"/>
              <a:gd name="connsiteY107" fmla="*/ 225443 h 1128179"/>
              <a:gd name="connsiteX108" fmla="*/ 7282840 w 12192000"/>
              <a:gd name="connsiteY108" fmla="*/ 209016 h 1128179"/>
              <a:gd name="connsiteX109" fmla="*/ 7338153 w 12192000"/>
              <a:gd name="connsiteY109" fmla="*/ 170853 h 1128179"/>
              <a:gd name="connsiteX110" fmla="*/ 7400583 w 12192000"/>
              <a:gd name="connsiteY110" fmla="*/ 167375 h 1128179"/>
              <a:gd name="connsiteX111" fmla="*/ 7415556 w 12192000"/>
              <a:gd name="connsiteY111" fmla="*/ 200044 h 1128179"/>
              <a:gd name="connsiteX112" fmla="*/ 7482186 w 12192000"/>
              <a:gd name="connsiteY112" fmla="*/ 185458 h 1128179"/>
              <a:gd name="connsiteX113" fmla="*/ 7583207 w 12192000"/>
              <a:gd name="connsiteY113" fmla="*/ 159660 h 1128179"/>
              <a:gd name="connsiteX114" fmla="*/ 7641594 w 12192000"/>
              <a:gd name="connsiteY114" fmla="*/ 153426 h 1128179"/>
              <a:gd name="connsiteX115" fmla="*/ 7800943 w 12192000"/>
              <a:gd name="connsiteY115" fmla="*/ 127008 h 1128179"/>
              <a:gd name="connsiteX116" fmla="*/ 7960450 w 12192000"/>
              <a:gd name="connsiteY116" fmla="*/ 93391 h 1128179"/>
              <a:gd name="connsiteX117" fmla="*/ 8185539 w 12192000"/>
              <a:gd name="connsiteY117" fmla="*/ 9813 h 1128179"/>
              <a:gd name="connsiteX118" fmla="*/ 8207409 w 12192000"/>
              <a:gd name="connsiteY118" fmla="*/ 0 h 1128179"/>
              <a:gd name="connsiteX119" fmla="*/ 8238081 w 12192000"/>
              <a:gd name="connsiteY119" fmla="*/ 5133 h 1128179"/>
              <a:gd name="connsiteX120" fmla="*/ 8361058 w 12192000"/>
              <a:gd name="connsiteY120" fmla="*/ 27576 h 1128179"/>
              <a:gd name="connsiteX121" fmla="*/ 8458208 w 12192000"/>
              <a:gd name="connsiteY121" fmla="*/ 61981 h 1128179"/>
              <a:gd name="connsiteX122" fmla="*/ 8673082 w 12192000"/>
              <a:gd name="connsiteY122" fmla="*/ 78141 h 1128179"/>
              <a:gd name="connsiteX123" fmla="*/ 8772056 w 12192000"/>
              <a:gd name="connsiteY123" fmla="*/ 88351 h 1128179"/>
              <a:gd name="connsiteX124" fmla="*/ 8929686 w 12192000"/>
              <a:gd name="connsiteY124" fmla="*/ 70976 h 1128179"/>
              <a:gd name="connsiteX125" fmla="*/ 8966892 w 12192000"/>
              <a:gd name="connsiteY125"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95283 w 12192000"/>
              <a:gd name="connsiteY44" fmla="*/ 595193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747672 w 12192000"/>
              <a:gd name="connsiteY102" fmla="*/ 163353 h 1128179"/>
              <a:gd name="connsiteX103" fmla="*/ 6811991 w 12192000"/>
              <a:gd name="connsiteY103" fmla="*/ 164731 h 1128179"/>
              <a:gd name="connsiteX104" fmla="*/ 7038226 w 12192000"/>
              <a:gd name="connsiteY104" fmla="*/ 234745 h 1128179"/>
              <a:gd name="connsiteX105" fmla="*/ 7163894 w 12192000"/>
              <a:gd name="connsiteY105" fmla="*/ 235638 h 1128179"/>
              <a:gd name="connsiteX106" fmla="*/ 7208349 w 12192000"/>
              <a:gd name="connsiteY106" fmla="*/ 225443 h 1128179"/>
              <a:gd name="connsiteX107" fmla="*/ 7282840 w 12192000"/>
              <a:gd name="connsiteY107" fmla="*/ 209016 h 1128179"/>
              <a:gd name="connsiteX108" fmla="*/ 7338153 w 12192000"/>
              <a:gd name="connsiteY108" fmla="*/ 170853 h 1128179"/>
              <a:gd name="connsiteX109" fmla="*/ 7400583 w 12192000"/>
              <a:gd name="connsiteY109" fmla="*/ 167375 h 1128179"/>
              <a:gd name="connsiteX110" fmla="*/ 7415556 w 12192000"/>
              <a:gd name="connsiteY110" fmla="*/ 200044 h 1128179"/>
              <a:gd name="connsiteX111" fmla="*/ 7482186 w 12192000"/>
              <a:gd name="connsiteY111" fmla="*/ 185458 h 1128179"/>
              <a:gd name="connsiteX112" fmla="*/ 7583207 w 12192000"/>
              <a:gd name="connsiteY112" fmla="*/ 159660 h 1128179"/>
              <a:gd name="connsiteX113" fmla="*/ 7641594 w 12192000"/>
              <a:gd name="connsiteY113" fmla="*/ 153426 h 1128179"/>
              <a:gd name="connsiteX114" fmla="*/ 7800943 w 12192000"/>
              <a:gd name="connsiteY114" fmla="*/ 127008 h 1128179"/>
              <a:gd name="connsiteX115" fmla="*/ 7960450 w 12192000"/>
              <a:gd name="connsiteY115" fmla="*/ 93391 h 1128179"/>
              <a:gd name="connsiteX116" fmla="*/ 8185539 w 12192000"/>
              <a:gd name="connsiteY116" fmla="*/ 9813 h 1128179"/>
              <a:gd name="connsiteX117" fmla="*/ 8207409 w 12192000"/>
              <a:gd name="connsiteY117" fmla="*/ 0 h 1128179"/>
              <a:gd name="connsiteX118" fmla="*/ 8238081 w 12192000"/>
              <a:gd name="connsiteY118" fmla="*/ 5133 h 1128179"/>
              <a:gd name="connsiteX119" fmla="*/ 8361058 w 12192000"/>
              <a:gd name="connsiteY119" fmla="*/ 27576 h 1128179"/>
              <a:gd name="connsiteX120" fmla="*/ 8458208 w 12192000"/>
              <a:gd name="connsiteY120" fmla="*/ 61981 h 1128179"/>
              <a:gd name="connsiteX121" fmla="*/ 8673082 w 12192000"/>
              <a:gd name="connsiteY121" fmla="*/ 78141 h 1128179"/>
              <a:gd name="connsiteX122" fmla="*/ 8772056 w 12192000"/>
              <a:gd name="connsiteY122" fmla="*/ 88351 h 1128179"/>
              <a:gd name="connsiteX123" fmla="*/ 8929686 w 12192000"/>
              <a:gd name="connsiteY123" fmla="*/ 70976 h 1128179"/>
              <a:gd name="connsiteX124" fmla="*/ 8966892 w 12192000"/>
              <a:gd name="connsiteY12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747672 w 12192000"/>
              <a:gd name="connsiteY102" fmla="*/ 163353 h 1128179"/>
              <a:gd name="connsiteX103" fmla="*/ 6811991 w 12192000"/>
              <a:gd name="connsiteY103" fmla="*/ 164731 h 1128179"/>
              <a:gd name="connsiteX104" fmla="*/ 7038226 w 12192000"/>
              <a:gd name="connsiteY104" fmla="*/ 234745 h 1128179"/>
              <a:gd name="connsiteX105" fmla="*/ 7163894 w 12192000"/>
              <a:gd name="connsiteY105" fmla="*/ 235638 h 1128179"/>
              <a:gd name="connsiteX106" fmla="*/ 7208349 w 12192000"/>
              <a:gd name="connsiteY106" fmla="*/ 225443 h 1128179"/>
              <a:gd name="connsiteX107" fmla="*/ 7282840 w 12192000"/>
              <a:gd name="connsiteY107" fmla="*/ 209016 h 1128179"/>
              <a:gd name="connsiteX108" fmla="*/ 7338153 w 12192000"/>
              <a:gd name="connsiteY108" fmla="*/ 170853 h 1128179"/>
              <a:gd name="connsiteX109" fmla="*/ 7400583 w 12192000"/>
              <a:gd name="connsiteY109" fmla="*/ 167375 h 1128179"/>
              <a:gd name="connsiteX110" fmla="*/ 7415556 w 12192000"/>
              <a:gd name="connsiteY110" fmla="*/ 200044 h 1128179"/>
              <a:gd name="connsiteX111" fmla="*/ 7482186 w 12192000"/>
              <a:gd name="connsiteY111" fmla="*/ 185458 h 1128179"/>
              <a:gd name="connsiteX112" fmla="*/ 7583207 w 12192000"/>
              <a:gd name="connsiteY112" fmla="*/ 159660 h 1128179"/>
              <a:gd name="connsiteX113" fmla="*/ 7641594 w 12192000"/>
              <a:gd name="connsiteY113" fmla="*/ 153426 h 1128179"/>
              <a:gd name="connsiteX114" fmla="*/ 7800943 w 12192000"/>
              <a:gd name="connsiteY114" fmla="*/ 127008 h 1128179"/>
              <a:gd name="connsiteX115" fmla="*/ 7960450 w 12192000"/>
              <a:gd name="connsiteY115" fmla="*/ 93391 h 1128179"/>
              <a:gd name="connsiteX116" fmla="*/ 8185539 w 12192000"/>
              <a:gd name="connsiteY116" fmla="*/ 9813 h 1128179"/>
              <a:gd name="connsiteX117" fmla="*/ 8207409 w 12192000"/>
              <a:gd name="connsiteY117" fmla="*/ 0 h 1128179"/>
              <a:gd name="connsiteX118" fmla="*/ 8238081 w 12192000"/>
              <a:gd name="connsiteY118" fmla="*/ 5133 h 1128179"/>
              <a:gd name="connsiteX119" fmla="*/ 8361058 w 12192000"/>
              <a:gd name="connsiteY119" fmla="*/ 27576 h 1128179"/>
              <a:gd name="connsiteX120" fmla="*/ 8458208 w 12192000"/>
              <a:gd name="connsiteY120" fmla="*/ 61981 h 1128179"/>
              <a:gd name="connsiteX121" fmla="*/ 8673082 w 12192000"/>
              <a:gd name="connsiteY121" fmla="*/ 78141 h 1128179"/>
              <a:gd name="connsiteX122" fmla="*/ 8772056 w 12192000"/>
              <a:gd name="connsiteY122" fmla="*/ 88351 h 1128179"/>
              <a:gd name="connsiteX123" fmla="*/ 8929686 w 12192000"/>
              <a:gd name="connsiteY123" fmla="*/ 70976 h 1128179"/>
              <a:gd name="connsiteX124" fmla="*/ 8966892 w 12192000"/>
              <a:gd name="connsiteY12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72960 w 12192000"/>
              <a:gd name="connsiteY30" fmla="*/ 925322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747672 w 12192000"/>
              <a:gd name="connsiteY102" fmla="*/ 163353 h 1128179"/>
              <a:gd name="connsiteX103" fmla="*/ 6811991 w 12192000"/>
              <a:gd name="connsiteY103" fmla="*/ 164731 h 1128179"/>
              <a:gd name="connsiteX104" fmla="*/ 7038226 w 12192000"/>
              <a:gd name="connsiteY104" fmla="*/ 234745 h 1128179"/>
              <a:gd name="connsiteX105" fmla="*/ 7163894 w 12192000"/>
              <a:gd name="connsiteY105" fmla="*/ 235638 h 1128179"/>
              <a:gd name="connsiteX106" fmla="*/ 7208349 w 12192000"/>
              <a:gd name="connsiteY106" fmla="*/ 225443 h 1128179"/>
              <a:gd name="connsiteX107" fmla="*/ 7282840 w 12192000"/>
              <a:gd name="connsiteY107" fmla="*/ 209016 h 1128179"/>
              <a:gd name="connsiteX108" fmla="*/ 7338153 w 12192000"/>
              <a:gd name="connsiteY108" fmla="*/ 170853 h 1128179"/>
              <a:gd name="connsiteX109" fmla="*/ 7400583 w 12192000"/>
              <a:gd name="connsiteY109" fmla="*/ 167375 h 1128179"/>
              <a:gd name="connsiteX110" fmla="*/ 7415556 w 12192000"/>
              <a:gd name="connsiteY110" fmla="*/ 200044 h 1128179"/>
              <a:gd name="connsiteX111" fmla="*/ 7482186 w 12192000"/>
              <a:gd name="connsiteY111" fmla="*/ 185458 h 1128179"/>
              <a:gd name="connsiteX112" fmla="*/ 7583207 w 12192000"/>
              <a:gd name="connsiteY112" fmla="*/ 159660 h 1128179"/>
              <a:gd name="connsiteX113" fmla="*/ 7641594 w 12192000"/>
              <a:gd name="connsiteY113" fmla="*/ 153426 h 1128179"/>
              <a:gd name="connsiteX114" fmla="*/ 7800943 w 12192000"/>
              <a:gd name="connsiteY114" fmla="*/ 127008 h 1128179"/>
              <a:gd name="connsiteX115" fmla="*/ 7960450 w 12192000"/>
              <a:gd name="connsiteY115" fmla="*/ 93391 h 1128179"/>
              <a:gd name="connsiteX116" fmla="*/ 8185539 w 12192000"/>
              <a:gd name="connsiteY116" fmla="*/ 9813 h 1128179"/>
              <a:gd name="connsiteX117" fmla="*/ 8207409 w 12192000"/>
              <a:gd name="connsiteY117" fmla="*/ 0 h 1128179"/>
              <a:gd name="connsiteX118" fmla="*/ 8238081 w 12192000"/>
              <a:gd name="connsiteY118" fmla="*/ 5133 h 1128179"/>
              <a:gd name="connsiteX119" fmla="*/ 8361058 w 12192000"/>
              <a:gd name="connsiteY119" fmla="*/ 27576 h 1128179"/>
              <a:gd name="connsiteX120" fmla="*/ 8458208 w 12192000"/>
              <a:gd name="connsiteY120" fmla="*/ 61981 h 1128179"/>
              <a:gd name="connsiteX121" fmla="*/ 8673082 w 12192000"/>
              <a:gd name="connsiteY121" fmla="*/ 78141 h 1128179"/>
              <a:gd name="connsiteX122" fmla="*/ 8772056 w 12192000"/>
              <a:gd name="connsiteY122" fmla="*/ 88351 h 1128179"/>
              <a:gd name="connsiteX123" fmla="*/ 8929686 w 12192000"/>
              <a:gd name="connsiteY123" fmla="*/ 70976 h 1128179"/>
              <a:gd name="connsiteX124" fmla="*/ 8966892 w 12192000"/>
              <a:gd name="connsiteY12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747672 w 12192000"/>
              <a:gd name="connsiteY102" fmla="*/ 163353 h 1128179"/>
              <a:gd name="connsiteX103" fmla="*/ 6811991 w 12192000"/>
              <a:gd name="connsiteY103" fmla="*/ 164731 h 1128179"/>
              <a:gd name="connsiteX104" fmla="*/ 7038226 w 12192000"/>
              <a:gd name="connsiteY104" fmla="*/ 234745 h 1128179"/>
              <a:gd name="connsiteX105" fmla="*/ 7163894 w 12192000"/>
              <a:gd name="connsiteY105" fmla="*/ 235638 h 1128179"/>
              <a:gd name="connsiteX106" fmla="*/ 7208349 w 12192000"/>
              <a:gd name="connsiteY106" fmla="*/ 225443 h 1128179"/>
              <a:gd name="connsiteX107" fmla="*/ 7282840 w 12192000"/>
              <a:gd name="connsiteY107" fmla="*/ 209016 h 1128179"/>
              <a:gd name="connsiteX108" fmla="*/ 7338153 w 12192000"/>
              <a:gd name="connsiteY108" fmla="*/ 170853 h 1128179"/>
              <a:gd name="connsiteX109" fmla="*/ 7400583 w 12192000"/>
              <a:gd name="connsiteY109" fmla="*/ 167375 h 1128179"/>
              <a:gd name="connsiteX110" fmla="*/ 7415556 w 12192000"/>
              <a:gd name="connsiteY110" fmla="*/ 200044 h 1128179"/>
              <a:gd name="connsiteX111" fmla="*/ 7482186 w 12192000"/>
              <a:gd name="connsiteY111" fmla="*/ 185458 h 1128179"/>
              <a:gd name="connsiteX112" fmla="*/ 7583207 w 12192000"/>
              <a:gd name="connsiteY112" fmla="*/ 159660 h 1128179"/>
              <a:gd name="connsiteX113" fmla="*/ 7641594 w 12192000"/>
              <a:gd name="connsiteY113" fmla="*/ 153426 h 1128179"/>
              <a:gd name="connsiteX114" fmla="*/ 7800943 w 12192000"/>
              <a:gd name="connsiteY114" fmla="*/ 127008 h 1128179"/>
              <a:gd name="connsiteX115" fmla="*/ 7960450 w 12192000"/>
              <a:gd name="connsiteY115" fmla="*/ 93391 h 1128179"/>
              <a:gd name="connsiteX116" fmla="*/ 8185539 w 12192000"/>
              <a:gd name="connsiteY116" fmla="*/ 9813 h 1128179"/>
              <a:gd name="connsiteX117" fmla="*/ 8207409 w 12192000"/>
              <a:gd name="connsiteY117" fmla="*/ 0 h 1128179"/>
              <a:gd name="connsiteX118" fmla="*/ 8238081 w 12192000"/>
              <a:gd name="connsiteY118" fmla="*/ 5133 h 1128179"/>
              <a:gd name="connsiteX119" fmla="*/ 8361058 w 12192000"/>
              <a:gd name="connsiteY119" fmla="*/ 27576 h 1128179"/>
              <a:gd name="connsiteX120" fmla="*/ 8458208 w 12192000"/>
              <a:gd name="connsiteY120" fmla="*/ 61981 h 1128179"/>
              <a:gd name="connsiteX121" fmla="*/ 8673082 w 12192000"/>
              <a:gd name="connsiteY121" fmla="*/ 78141 h 1128179"/>
              <a:gd name="connsiteX122" fmla="*/ 8772056 w 12192000"/>
              <a:gd name="connsiteY122" fmla="*/ 88351 h 1128179"/>
              <a:gd name="connsiteX123" fmla="*/ 8929686 w 12192000"/>
              <a:gd name="connsiteY123" fmla="*/ 70976 h 1128179"/>
              <a:gd name="connsiteX124" fmla="*/ 8966892 w 12192000"/>
              <a:gd name="connsiteY12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747672 w 12192000"/>
              <a:gd name="connsiteY102" fmla="*/ 163353 h 1128179"/>
              <a:gd name="connsiteX103" fmla="*/ 6811991 w 12192000"/>
              <a:gd name="connsiteY103" fmla="*/ 164731 h 1128179"/>
              <a:gd name="connsiteX104" fmla="*/ 7038226 w 12192000"/>
              <a:gd name="connsiteY104" fmla="*/ 234745 h 1128179"/>
              <a:gd name="connsiteX105" fmla="*/ 7163894 w 12192000"/>
              <a:gd name="connsiteY105" fmla="*/ 235638 h 1128179"/>
              <a:gd name="connsiteX106" fmla="*/ 7208349 w 12192000"/>
              <a:gd name="connsiteY106" fmla="*/ 225443 h 1128179"/>
              <a:gd name="connsiteX107" fmla="*/ 7282840 w 12192000"/>
              <a:gd name="connsiteY107" fmla="*/ 209016 h 1128179"/>
              <a:gd name="connsiteX108" fmla="*/ 7338153 w 12192000"/>
              <a:gd name="connsiteY108" fmla="*/ 170853 h 1128179"/>
              <a:gd name="connsiteX109" fmla="*/ 7400583 w 12192000"/>
              <a:gd name="connsiteY109" fmla="*/ 167375 h 1128179"/>
              <a:gd name="connsiteX110" fmla="*/ 7415556 w 12192000"/>
              <a:gd name="connsiteY110" fmla="*/ 200044 h 1128179"/>
              <a:gd name="connsiteX111" fmla="*/ 7482186 w 12192000"/>
              <a:gd name="connsiteY111" fmla="*/ 185458 h 1128179"/>
              <a:gd name="connsiteX112" fmla="*/ 7583207 w 12192000"/>
              <a:gd name="connsiteY112" fmla="*/ 159660 h 1128179"/>
              <a:gd name="connsiteX113" fmla="*/ 7641594 w 12192000"/>
              <a:gd name="connsiteY113" fmla="*/ 153426 h 1128179"/>
              <a:gd name="connsiteX114" fmla="*/ 7800943 w 12192000"/>
              <a:gd name="connsiteY114" fmla="*/ 127008 h 1128179"/>
              <a:gd name="connsiteX115" fmla="*/ 7960450 w 12192000"/>
              <a:gd name="connsiteY115" fmla="*/ 93391 h 1128179"/>
              <a:gd name="connsiteX116" fmla="*/ 8185539 w 12192000"/>
              <a:gd name="connsiteY116" fmla="*/ 9813 h 1128179"/>
              <a:gd name="connsiteX117" fmla="*/ 8207409 w 12192000"/>
              <a:gd name="connsiteY117" fmla="*/ 0 h 1128179"/>
              <a:gd name="connsiteX118" fmla="*/ 8238081 w 12192000"/>
              <a:gd name="connsiteY118" fmla="*/ 5133 h 1128179"/>
              <a:gd name="connsiteX119" fmla="*/ 8361058 w 12192000"/>
              <a:gd name="connsiteY119" fmla="*/ 27576 h 1128179"/>
              <a:gd name="connsiteX120" fmla="*/ 8458208 w 12192000"/>
              <a:gd name="connsiteY120" fmla="*/ 61981 h 1128179"/>
              <a:gd name="connsiteX121" fmla="*/ 8673082 w 12192000"/>
              <a:gd name="connsiteY121" fmla="*/ 78141 h 1128179"/>
              <a:gd name="connsiteX122" fmla="*/ 8772056 w 12192000"/>
              <a:gd name="connsiteY122" fmla="*/ 88351 h 1128179"/>
              <a:gd name="connsiteX123" fmla="*/ 8929686 w 12192000"/>
              <a:gd name="connsiteY123" fmla="*/ 70976 h 1128179"/>
              <a:gd name="connsiteX124" fmla="*/ 8966892 w 12192000"/>
              <a:gd name="connsiteY12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747672 w 12192000"/>
              <a:gd name="connsiteY102" fmla="*/ 163353 h 1128179"/>
              <a:gd name="connsiteX103" fmla="*/ 6811991 w 12192000"/>
              <a:gd name="connsiteY103" fmla="*/ 164731 h 1128179"/>
              <a:gd name="connsiteX104" fmla="*/ 7038226 w 12192000"/>
              <a:gd name="connsiteY104" fmla="*/ 234745 h 1128179"/>
              <a:gd name="connsiteX105" fmla="*/ 7163894 w 12192000"/>
              <a:gd name="connsiteY105" fmla="*/ 235638 h 1128179"/>
              <a:gd name="connsiteX106" fmla="*/ 7208349 w 12192000"/>
              <a:gd name="connsiteY106" fmla="*/ 225443 h 1128179"/>
              <a:gd name="connsiteX107" fmla="*/ 7282840 w 12192000"/>
              <a:gd name="connsiteY107" fmla="*/ 209016 h 1128179"/>
              <a:gd name="connsiteX108" fmla="*/ 7338153 w 12192000"/>
              <a:gd name="connsiteY108" fmla="*/ 170853 h 1128179"/>
              <a:gd name="connsiteX109" fmla="*/ 7400583 w 12192000"/>
              <a:gd name="connsiteY109" fmla="*/ 167375 h 1128179"/>
              <a:gd name="connsiteX110" fmla="*/ 7415556 w 12192000"/>
              <a:gd name="connsiteY110" fmla="*/ 200044 h 1128179"/>
              <a:gd name="connsiteX111" fmla="*/ 7482186 w 12192000"/>
              <a:gd name="connsiteY111" fmla="*/ 185458 h 1128179"/>
              <a:gd name="connsiteX112" fmla="*/ 7583207 w 12192000"/>
              <a:gd name="connsiteY112" fmla="*/ 159660 h 1128179"/>
              <a:gd name="connsiteX113" fmla="*/ 7641594 w 12192000"/>
              <a:gd name="connsiteY113" fmla="*/ 153426 h 1128179"/>
              <a:gd name="connsiteX114" fmla="*/ 7800943 w 12192000"/>
              <a:gd name="connsiteY114" fmla="*/ 127008 h 1128179"/>
              <a:gd name="connsiteX115" fmla="*/ 7960450 w 12192000"/>
              <a:gd name="connsiteY115" fmla="*/ 93391 h 1128179"/>
              <a:gd name="connsiteX116" fmla="*/ 8185539 w 12192000"/>
              <a:gd name="connsiteY116" fmla="*/ 9813 h 1128179"/>
              <a:gd name="connsiteX117" fmla="*/ 8207409 w 12192000"/>
              <a:gd name="connsiteY117" fmla="*/ 0 h 1128179"/>
              <a:gd name="connsiteX118" fmla="*/ 8238081 w 12192000"/>
              <a:gd name="connsiteY118" fmla="*/ 5133 h 1128179"/>
              <a:gd name="connsiteX119" fmla="*/ 8361058 w 12192000"/>
              <a:gd name="connsiteY119" fmla="*/ 27576 h 1128179"/>
              <a:gd name="connsiteX120" fmla="*/ 8458208 w 12192000"/>
              <a:gd name="connsiteY120" fmla="*/ 61981 h 1128179"/>
              <a:gd name="connsiteX121" fmla="*/ 8673082 w 12192000"/>
              <a:gd name="connsiteY121" fmla="*/ 78141 h 1128179"/>
              <a:gd name="connsiteX122" fmla="*/ 8772056 w 12192000"/>
              <a:gd name="connsiteY122" fmla="*/ 88351 h 1128179"/>
              <a:gd name="connsiteX123" fmla="*/ 8929686 w 12192000"/>
              <a:gd name="connsiteY123" fmla="*/ 70976 h 1128179"/>
              <a:gd name="connsiteX124" fmla="*/ 8966892 w 12192000"/>
              <a:gd name="connsiteY12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747672 w 12192000"/>
              <a:gd name="connsiteY102" fmla="*/ 163353 h 1128179"/>
              <a:gd name="connsiteX103" fmla="*/ 7038226 w 12192000"/>
              <a:gd name="connsiteY103" fmla="*/ 234745 h 1128179"/>
              <a:gd name="connsiteX104" fmla="*/ 7163894 w 12192000"/>
              <a:gd name="connsiteY104" fmla="*/ 235638 h 1128179"/>
              <a:gd name="connsiteX105" fmla="*/ 7208349 w 12192000"/>
              <a:gd name="connsiteY105" fmla="*/ 225443 h 1128179"/>
              <a:gd name="connsiteX106" fmla="*/ 7282840 w 12192000"/>
              <a:gd name="connsiteY106" fmla="*/ 209016 h 1128179"/>
              <a:gd name="connsiteX107" fmla="*/ 7338153 w 12192000"/>
              <a:gd name="connsiteY107" fmla="*/ 170853 h 1128179"/>
              <a:gd name="connsiteX108" fmla="*/ 7400583 w 12192000"/>
              <a:gd name="connsiteY108" fmla="*/ 167375 h 1128179"/>
              <a:gd name="connsiteX109" fmla="*/ 7415556 w 12192000"/>
              <a:gd name="connsiteY109" fmla="*/ 200044 h 1128179"/>
              <a:gd name="connsiteX110" fmla="*/ 7482186 w 12192000"/>
              <a:gd name="connsiteY110" fmla="*/ 185458 h 1128179"/>
              <a:gd name="connsiteX111" fmla="*/ 7583207 w 12192000"/>
              <a:gd name="connsiteY111" fmla="*/ 159660 h 1128179"/>
              <a:gd name="connsiteX112" fmla="*/ 7641594 w 12192000"/>
              <a:gd name="connsiteY112" fmla="*/ 153426 h 1128179"/>
              <a:gd name="connsiteX113" fmla="*/ 7800943 w 12192000"/>
              <a:gd name="connsiteY113" fmla="*/ 127008 h 1128179"/>
              <a:gd name="connsiteX114" fmla="*/ 7960450 w 12192000"/>
              <a:gd name="connsiteY114" fmla="*/ 93391 h 1128179"/>
              <a:gd name="connsiteX115" fmla="*/ 8185539 w 12192000"/>
              <a:gd name="connsiteY115" fmla="*/ 9813 h 1128179"/>
              <a:gd name="connsiteX116" fmla="*/ 8207409 w 12192000"/>
              <a:gd name="connsiteY116" fmla="*/ 0 h 1128179"/>
              <a:gd name="connsiteX117" fmla="*/ 8238081 w 12192000"/>
              <a:gd name="connsiteY117" fmla="*/ 5133 h 1128179"/>
              <a:gd name="connsiteX118" fmla="*/ 8361058 w 12192000"/>
              <a:gd name="connsiteY118" fmla="*/ 27576 h 1128179"/>
              <a:gd name="connsiteX119" fmla="*/ 8458208 w 12192000"/>
              <a:gd name="connsiteY119" fmla="*/ 61981 h 1128179"/>
              <a:gd name="connsiteX120" fmla="*/ 8673082 w 12192000"/>
              <a:gd name="connsiteY120" fmla="*/ 78141 h 1128179"/>
              <a:gd name="connsiteX121" fmla="*/ 8772056 w 12192000"/>
              <a:gd name="connsiteY121" fmla="*/ 88351 h 1128179"/>
              <a:gd name="connsiteX122" fmla="*/ 8929686 w 12192000"/>
              <a:gd name="connsiteY122" fmla="*/ 70976 h 1128179"/>
              <a:gd name="connsiteX123" fmla="*/ 8966892 w 12192000"/>
              <a:gd name="connsiteY123"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820599 w 12192000"/>
              <a:gd name="connsiteY102" fmla="*/ 197012 h 1128179"/>
              <a:gd name="connsiteX103" fmla="*/ 7038226 w 12192000"/>
              <a:gd name="connsiteY103" fmla="*/ 234745 h 1128179"/>
              <a:gd name="connsiteX104" fmla="*/ 7163894 w 12192000"/>
              <a:gd name="connsiteY104" fmla="*/ 235638 h 1128179"/>
              <a:gd name="connsiteX105" fmla="*/ 7208349 w 12192000"/>
              <a:gd name="connsiteY105" fmla="*/ 225443 h 1128179"/>
              <a:gd name="connsiteX106" fmla="*/ 7282840 w 12192000"/>
              <a:gd name="connsiteY106" fmla="*/ 209016 h 1128179"/>
              <a:gd name="connsiteX107" fmla="*/ 7338153 w 12192000"/>
              <a:gd name="connsiteY107" fmla="*/ 170853 h 1128179"/>
              <a:gd name="connsiteX108" fmla="*/ 7400583 w 12192000"/>
              <a:gd name="connsiteY108" fmla="*/ 167375 h 1128179"/>
              <a:gd name="connsiteX109" fmla="*/ 7415556 w 12192000"/>
              <a:gd name="connsiteY109" fmla="*/ 200044 h 1128179"/>
              <a:gd name="connsiteX110" fmla="*/ 7482186 w 12192000"/>
              <a:gd name="connsiteY110" fmla="*/ 185458 h 1128179"/>
              <a:gd name="connsiteX111" fmla="*/ 7583207 w 12192000"/>
              <a:gd name="connsiteY111" fmla="*/ 159660 h 1128179"/>
              <a:gd name="connsiteX112" fmla="*/ 7641594 w 12192000"/>
              <a:gd name="connsiteY112" fmla="*/ 153426 h 1128179"/>
              <a:gd name="connsiteX113" fmla="*/ 7800943 w 12192000"/>
              <a:gd name="connsiteY113" fmla="*/ 127008 h 1128179"/>
              <a:gd name="connsiteX114" fmla="*/ 7960450 w 12192000"/>
              <a:gd name="connsiteY114" fmla="*/ 93391 h 1128179"/>
              <a:gd name="connsiteX115" fmla="*/ 8185539 w 12192000"/>
              <a:gd name="connsiteY115" fmla="*/ 9813 h 1128179"/>
              <a:gd name="connsiteX116" fmla="*/ 8207409 w 12192000"/>
              <a:gd name="connsiteY116" fmla="*/ 0 h 1128179"/>
              <a:gd name="connsiteX117" fmla="*/ 8238081 w 12192000"/>
              <a:gd name="connsiteY117" fmla="*/ 5133 h 1128179"/>
              <a:gd name="connsiteX118" fmla="*/ 8361058 w 12192000"/>
              <a:gd name="connsiteY118" fmla="*/ 27576 h 1128179"/>
              <a:gd name="connsiteX119" fmla="*/ 8458208 w 12192000"/>
              <a:gd name="connsiteY119" fmla="*/ 61981 h 1128179"/>
              <a:gd name="connsiteX120" fmla="*/ 8673082 w 12192000"/>
              <a:gd name="connsiteY120" fmla="*/ 78141 h 1128179"/>
              <a:gd name="connsiteX121" fmla="*/ 8772056 w 12192000"/>
              <a:gd name="connsiteY121" fmla="*/ 88351 h 1128179"/>
              <a:gd name="connsiteX122" fmla="*/ 8929686 w 12192000"/>
              <a:gd name="connsiteY122" fmla="*/ 70976 h 1128179"/>
              <a:gd name="connsiteX123" fmla="*/ 8966892 w 12192000"/>
              <a:gd name="connsiteY123"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73082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73082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45033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45033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45033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45033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45033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45033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44574 w 12192000"/>
              <a:gd name="connsiteY53" fmla="*/ 435962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44574 w 12192000"/>
              <a:gd name="connsiteY53" fmla="*/ 435962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44574 w 12192000"/>
              <a:gd name="connsiteY53" fmla="*/ 435962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44574 w 12192000"/>
              <a:gd name="connsiteY53" fmla="*/ 435962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44574 w 12192000"/>
              <a:gd name="connsiteY53" fmla="*/ 435962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44574 w 12192000"/>
              <a:gd name="connsiteY53" fmla="*/ 435962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44574 w 12192000"/>
              <a:gd name="connsiteY53" fmla="*/ 435962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393788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393788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1946835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1946835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1946835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1946835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1946835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531136 w 12192000"/>
              <a:gd name="connsiteY117" fmla="*/ 5637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1946835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60520 w 12192000"/>
              <a:gd name="connsiteY115" fmla="*/ 10743 h 1128179"/>
              <a:gd name="connsiteX116" fmla="*/ 8361058 w 12192000"/>
              <a:gd name="connsiteY116" fmla="*/ 27576 h 1128179"/>
              <a:gd name="connsiteX117" fmla="*/ 8531136 w 12192000"/>
              <a:gd name="connsiteY117" fmla="*/ 5637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57811 h 1118388"/>
              <a:gd name="connsiteX1" fmla="*/ 9024264 w 12192000"/>
              <a:gd name="connsiteY1" fmla="*/ 49427 h 1118388"/>
              <a:gd name="connsiteX2" fmla="*/ 9162332 w 12192000"/>
              <a:gd name="connsiteY2" fmla="*/ 99970 h 1118388"/>
              <a:gd name="connsiteX3" fmla="*/ 9231104 w 12192000"/>
              <a:gd name="connsiteY3" fmla="*/ 117189 h 1118388"/>
              <a:gd name="connsiteX4" fmla="*/ 9337856 w 12192000"/>
              <a:gd name="connsiteY4" fmla="*/ 127730 h 1118388"/>
              <a:gd name="connsiteX5" fmla="*/ 9398481 w 12192000"/>
              <a:gd name="connsiteY5" fmla="*/ 156248 h 1118388"/>
              <a:gd name="connsiteX6" fmla="*/ 9695185 w 12192000"/>
              <a:gd name="connsiteY6" fmla="*/ 182159 h 1118388"/>
              <a:gd name="connsiteX7" fmla="*/ 9865404 w 12192000"/>
              <a:gd name="connsiteY7" fmla="*/ 179399 h 1118388"/>
              <a:gd name="connsiteX8" fmla="*/ 10035421 w 12192000"/>
              <a:gd name="connsiteY8" fmla="*/ 161440 h 1118388"/>
              <a:gd name="connsiteX9" fmla="*/ 10159413 w 12192000"/>
              <a:gd name="connsiteY9" fmla="*/ 164935 h 1118388"/>
              <a:gd name="connsiteX10" fmla="*/ 10191921 w 12192000"/>
              <a:gd name="connsiteY10" fmla="*/ 163124 h 1118388"/>
              <a:gd name="connsiteX11" fmla="*/ 10245241 w 12192000"/>
              <a:gd name="connsiteY11" fmla="*/ 155770 h 1118388"/>
              <a:gd name="connsiteX12" fmla="*/ 10327894 w 12192000"/>
              <a:gd name="connsiteY12" fmla="*/ 172740 h 1118388"/>
              <a:gd name="connsiteX13" fmla="*/ 10522293 w 12192000"/>
              <a:gd name="connsiteY13" fmla="*/ 194330 h 1118388"/>
              <a:gd name="connsiteX14" fmla="*/ 10772996 w 12192000"/>
              <a:gd name="connsiteY14" fmla="*/ 237054 h 1118388"/>
              <a:gd name="connsiteX15" fmla="*/ 11029627 w 12192000"/>
              <a:gd name="connsiteY15" fmla="*/ 217497 h 1118388"/>
              <a:gd name="connsiteX16" fmla="*/ 11118024 w 12192000"/>
              <a:gd name="connsiteY16" fmla="*/ 214501 h 1118388"/>
              <a:gd name="connsiteX17" fmla="*/ 11326842 w 12192000"/>
              <a:gd name="connsiteY17" fmla="*/ 176062 h 1118388"/>
              <a:gd name="connsiteX18" fmla="*/ 11442963 w 12192000"/>
              <a:gd name="connsiteY18" fmla="*/ 152621 h 1118388"/>
              <a:gd name="connsiteX19" fmla="*/ 11603159 w 12192000"/>
              <a:gd name="connsiteY19" fmla="*/ 119422 h 1118388"/>
              <a:gd name="connsiteX20" fmla="*/ 11642383 w 12192000"/>
              <a:gd name="connsiteY20" fmla="*/ 108465 h 1118388"/>
              <a:gd name="connsiteX21" fmla="*/ 11856150 w 12192000"/>
              <a:gd name="connsiteY21" fmla="*/ 120965 h 1118388"/>
              <a:gd name="connsiteX22" fmla="*/ 11993769 w 12192000"/>
              <a:gd name="connsiteY22" fmla="*/ 144073 h 1118388"/>
              <a:gd name="connsiteX23" fmla="*/ 12102516 w 12192000"/>
              <a:gd name="connsiteY23" fmla="*/ 90028 h 1118388"/>
              <a:gd name="connsiteX24" fmla="*/ 12191056 w 12192000"/>
              <a:gd name="connsiteY24" fmla="*/ 76325 h 1118388"/>
              <a:gd name="connsiteX25" fmla="*/ 12192000 w 12192000"/>
              <a:gd name="connsiteY25" fmla="*/ 76931 h 1118388"/>
              <a:gd name="connsiteX26" fmla="*/ 12192000 w 12192000"/>
              <a:gd name="connsiteY26" fmla="*/ 1118388 h 1118388"/>
              <a:gd name="connsiteX27" fmla="*/ 0 w 12192000"/>
              <a:gd name="connsiteY27" fmla="*/ 1118388 h 1118388"/>
              <a:gd name="connsiteX28" fmla="*/ 0 w 12192000"/>
              <a:gd name="connsiteY28" fmla="*/ 913704 h 1118388"/>
              <a:gd name="connsiteX29" fmla="*/ 246660 w 12192000"/>
              <a:gd name="connsiteY29" fmla="*/ 879471 h 1118388"/>
              <a:gd name="connsiteX30" fmla="*/ 372960 w 12192000"/>
              <a:gd name="connsiteY30" fmla="*/ 915531 h 1118388"/>
              <a:gd name="connsiteX31" fmla="*/ 586367 w 12192000"/>
              <a:gd name="connsiteY31" fmla="*/ 851926 h 1118388"/>
              <a:gd name="connsiteX32" fmla="*/ 856325 w 12192000"/>
              <a:gd name="connsiteY32" fmla="*/ 777920 h 1118388"/>
              <a:gd name="connsiteX33" fmla="*/ 991881 w 12192000"/>
              <a:gd name="connsiteY33" fmla="*/ 759036 h 1118388"/>
              <a:gd name="connsiteX34" fmla="*/ 1055575 w 12192000"/>
              <a:gd name="connsiteY34" fmla="*/ 769343 h 1118388"/>
              <a:gd name="connsiteX35" fmla="*/ 1119803 w 12192000"/>
              <a:gd name="connsiteY35" fmla="*/ 759949 h 1118388"/>
              <a:gd name="connsiteX36" fmla="*/ 1169650 w 12192000"/>
              <a:gd name="connsiteY36" fmla="*/ 741734 h 1118388"/>
              <a:gd name="connsiteX37" fmla="*/ 1244680 w 12192000"/>
              <a:gd name="connsiteY37" fmla="*/ 723722 h 1118388"/>
              <a:gd name="connsiteX38" fmla="*/ 1345620 w 12192000"/>
              <a:gd name="connsiteY38" fmla="*/ 701505 h 1118388"/>
              <a:gd name="connsiteX39" fmla="*/ 1479778 w 12192000"/>
              <a:gd name="connsiteY39" fmla="*/ 683400 h 1118388"/>
              <a:gd name="connsiteX40" fmla="*/ 1698214 w 12192000"/>
              <a:gd name="connsiteY40" fmla="*/ 639338 h 1118388"/>
              <a:gd name="connsiteX41" fmla="*/ 1946835 w 12192000"/>
              <a:gd name="connsiteY41" fmla="*/ 656696 h 1118388"/>
              <a:gd name="connsiteX42" fmla="*/ 2147463 w 12192000"/>
              <a:gd name="connsiteY42" fmla="*/ 636053 h 1118388"/>
              <a:gd name="connsiteX43" fmla="*/ 2393788 w 12192000"/>
              <a:gd name="connsiteY43" fmla="*/ 607436 h 1118388"/>
              <a:gd name="connsiteX44" fmla="*/ 2539735 w 12192000"/>
              <a:gd name="connsiteY44" fmla="*/ 574154 h 1118388"/>
              <a:gd name="connsiteX45" fmla="*/ 2650260 w 12192000"/>
              <a:gd name="connsiteY45" fmla="*/ 562573 h 1118388"/>
              <a:gd name="connsiteX46" fmla="*/ 2730710 w 12192000"/>
              <a:gd name="connsiteY46" fmla="*/ 526103 h 1118388"/>
              <a:gd name="connsiteX47" fmla="*/ 2884932 w 12192000"/>
              <a:gd name="connsiteY47" fmla="*/ 519819 h 1118388"/>
              <a:gd name="connsiteX48" fmla="*/ 2976019 w 12192000"/>
              <a:gd name="connsiteY48" fmla="*/ 508087 h 1118388"/>
              <a:gd name="connsiteX49" fmla="*/ 3008759 w 12192000"/>
              <a:gd name="connsiteY49" fmla="*/ 491107 h 1118388"/>
              <a:gd name="connsiteX50" fmla="*/ 3055731 w 12192000"/>
              <a:gd name="connsiteY50" fmla="*/ 475813 h 1118388"/>
              <a:gd name="connsiteX51" fmla="*/ 3137188 w 12192000"/>
              <a:gd name="connsiteY51" fmla="*/ 439130 h 1118388"/>
              <a:gd name="connsiteX52" fmla="*/ 3338608 w 12192000"/>
              <a:gd name="connsiteY52" fmla="*/ 436559 h 1118388"/>
              <a:gd name="connsiteX53" fmla="*/ 3310915 w 12192000"/>
              <a:gd name="connsiteY53" fmla="*/ 437390 h 1118388"/>
              <a:gd name="connsiteX54" fmla="*/ 3436114 w 12192000"/>
              <a:gd name="connsiteY54" fmla="*/ 448745 h 1118388"/>
              <a:gd name="connsiteX55" fmla="*/ 3608840 w 12192000"/>
              <a:gd name="connsiteY55" fmla="*/ 443604 h 1118388"/>
              <a:gd name="connsiteX56" fmla="*/ 3727304 w 12192000"/>
              <a:gd name="connsiteY56" fmla="*/ 453563 h 1118388"/>
              <a:gd name="connsiteX57" fmla="*/ 3765869 w 12192000"/>
              <a:gd name="connsiteY57" fmla="*/ 438729 h 1118388"/>
              <a:gd name="connsiteX58" fmla="*/ 3830576 w 12192000"/>
              <a:gd name="connsiteY58" fmla="*/ 414521 h 1118388"/>
              <a:gd name="connsiteX59" fmla="*/ 3875271 w 12192000"/>
              <a:gd name="connsiteY59" fmla="*/ 370806 h 1118388"/>
              <a:gd name="connsiteX60" fmla="*/ 3948478 w 12192000"/>
              <a:gd name="connsiteY60" fmla="*/ 391512 h 1118388"/>
              <a:gd name="connsiteX61" fmla="*/ 4006369 w 12192000"/>
              <a:gd name="connsiteY61" fmla="*/ 369967 h 1118388"/>
              <a:gd name="connsiteX62" fmla="*/ 4093666 w 12192000"/>
              <a:gd name="connsiteY62" fmla="*/ 333646 h 1118388"/>
              <a:gd name="connsiteX63" fmla="*/ 4145241 w 12192000"/>
              <a:gd name="connsiteY63" fmla="*/ 321257 h 1118388"/>
              <a:gd name="connsiteX64" fmla="*/ 4284785 w 12192000"/>
              <a:gd name="connsiteY64" fmla="*/ 278120 h 1118388"/>
              <a:gd name="connsiteX65" fmla="*/ 4423539 w 12192000"/>
              <a:gd name="connsiteY65" fmla="*/ 227831 h 1118388"/>
              <a:gd name="connsiteX66" fmla="*/ 4535774 w 12192000"/>
              <a:gd name="connsiteY66" fmla="*/ 164976 h 1118388"/>
              <a:gd name="connsiteX67" fmla="*/ 4536053 w 12192000"/>
              <a:gd name="connsiteY67" fmla="*/ 164444 h 1118388"/>
              <a:gd name="connsiteX68" fmla="*/ 4547385 w 12192000"/>
              <a:gd name="connsiteY68" fmla="*/ 165484 h 1118388"/>
              <a:gd name="connsiteX69" fmla="*/ 4603054 w 12192000"/>
              <a:gd name="connsiteY69" fmla="*/ 177298 h 1118388"/>
              <a:gd name="connsiteX70" fmla="*/ 4674354 w 12192000"/>
              <a:gd name="connsiteY70" fmla="*/ 126844 h 1118388"/>
              <a:gd name="connsiteX71" fmla="*/ 4704259 w 12192000"/>
              <a:gd name="connsiteY71" fmla="*/ 118162 h 1118388"/>
              <a:gd name="connsiteX72" fmla="*/ 4720133 w 12192000"/>
              <a:gd name="connsiteY72" fmla="*/ 110684 h 1118388"/>
              <a:gd name="connsiteX73" fmla="*/ 4721058 w 12192000"/>
              <a:gd name="connsiteY73" fmla="*/ 108383 h 1118388"/>
              <a:gd name="connsiteX74" fmla="*/ 4774434 w 12192000"/>
              <a:gd name="connsiteY74" fmla="*/ 119976 h 1118388"/>
              <a:gd name="connsiteX75" fmla="*/ 4781376 w 12192000"/>
              <a:gd name="connsiteY75" fmla="*/ 117235 h 1118388"/>
              <a:gd name="connsiteX76" fmla="*/ 4816353 w 12192000"/>
              <a:gd name="connsiteY76" fmla="*/ 130270 h 1118388"/>
              <a:gd name="connsiteX77" fmla="*/ 4834325 w 12192000"/>
              <a:gd name="connsiteY77" fmla="*/ 134082 h 1118388"/>
              <a:gd name="connsiteX78" fmla="*/ 4839606 w 12192000"/>
              <a:gd name="connsiteY78" fmla="*/ 141186 h 1118388"/>
              <a:gd name="connsiteX79" fmla="*/ 4866030 w 12192000"/>
              <a:gd name="connsiteY79" fmla="*/ 143754 h 1118388"/>
              <a:gd name="connsiteX80" fmla="*/ 4868987 w 12192000"/>
              <a:gd name="connsiteY80" fmla="*/ 141776 h 1118388"/>
              <a:gd name="connsiteX81" fmla="*/ 4930337 w 12192000"/>
              <a:gd name="connsiteY81" fmla="*/ 163569 h 1118388"/>
              <a:gd name="connsiteX82" fmla="*/ 4988458 w 12192000"/>
              <a:gd name="connsiteY82" fmla="*/ 171432 h 1118388"/>
              <a:gd name="connsiteX83" fmla="*/ 5133538 w 12192000"/>
              <a:gd name="connsiteY83" fmla="*/ 161255 h 1118388"/>
              <a:gd name="connsiteX84" fmla="*/ 5467747 w 12192000"/>
              <a:gd name="connsiteY84" fmla="*/ 201707 h 1118388"/>
              <a:gd name="connsiteX85" fmla="*/ 5792606 w 12192000"/>
              <a:gd name="connsiteY85" fmla="*/ 211721 h 1118388"/>
              <a:gd name="connsiteX86" fmla="*/ 5869247 w 12192000"/>
              <a:gd name="connsiteY86" fmla="*/ 197278 h 1118388"/>
              <a:gd name="connsiteX87" fmla="*/ 5938156 w 12192000"/>
              <a:gd name="connsiteY87" fmla="*/ 226942 h 1118388"/>
              <a:gd name="connsiteX88" fmla="*/ 5965800 w 12192000"/>
              <a:gd name="connsiteY88" fmla="*/ 211833 h 1118388"/>
              <a:gd name="connsiteX89" fmla="*/ 5970550 w 12192000"/>
              <a:gd name="connsiteY89" fmla="*/ 208763 h 1118388"/>
              <a:gd name="connsiteX90" fmla="*/ 5989910 w 12192000"/>
              <a:gd name="connsiteY90" fmla="*/ 206592 h 1118388"/>
              <a:gd name="connsiteX91" fmla="*/ 5994937 w 12192000"/>
              <a:gd name="connsiteY91" fmla="*/ 193334 h 1118388"/>
              <a:gd name="connsiteX92" fmla="*/ 6023765 w 12192000"/>
              <a:gd name="connsiteY92" fmla="*/ 181006 h 1118388"/>
              <a:gd name="connsiteX93" fmla="*/ 6059520 w 12192000"/>
              <a:gd name="connsiteY93" fmla="*/ 180540 h 1118388"/>
              <a:gd name="connsiteX94" fmla="*/ 6229716 w 12192000"/>
              <a:gd name="connsiteY94" fmla="*/ 192460 h 1118388"/>
              <a:gd name="connsiteX95" fmla="*/ 6331381 w 12192000"/>
              <a:gd name="connsiteY95" fmla="*/ 191533 h 1118388"/>
              <a:gd name="connsiteX96" fmla="*/ 6369749 w 12192000"/>
              <a:gd name="connsiteY96" fmla="*/ 178520 h 1118388"/>
              <a:gd name="connsiteX97" fmla="*/ 6423498 w 12192000"/>
              <a:gd name="connsiteY97" fmla="*/ 168860 h 1118388"/>
              <a:gd name="connsiteX98" fmla="*/ 6645685 w 12192000"/>
              <a:gd name="connsiteY98" fmla="*/ 167049 h 1118388"/>
              <a:gd name="connsiteX99" fmla="*/ 6739636 w 12192000"/>
              <a:gd name="connsiteY99" fmla="*/ 163178 h 1118388"/>
              <a:gd name="connsiteX100" fmla="*/ 6820599 w 12192000"/>
              <a:gd name="connsiteY100" fmla="*/ 187221 h 1118388"/>
              <a:gd name="connsiteX101" fmla="*/ 7038226 w 12192000"/>
              <a:gd name="connsiteY101" fmla="*/ 224954 h 1118388"/>
              <a:gd name="connsiteX102" fmla="*/ 7163894 w 12192000"/>
              <a:gd name="connsiteY102" fmla="*/ 225847 h 1118388"/>
              <a:gd name="connsiteX103" fmla="*/ 7208349 w 12192000"/>
              <a:gd name="connsiteY103" fmla="*/ 215652 h 1118388"/>
              <a:gd name="connsiteX104" fmla="*/ 7282840 w 12192000"/>
              <a:gd name="connsiteY104" fmla="*/ 199225 h 1118388"/>
              <a:gd name="connsiteX105" fmla="*/ 7338153 w 12192000"/>
              <a:gd name="connsiteY105" fmla="*/ 161062 h 1118388"/>
              <a:gd name="connsiteX106" fmla="*/ 7400583 w 12192000"/>
              <a:gd name="connsiteY106" fmla="*/ 157584 h 1118388"/>
              <a:gd name="connsiteX107" fmla="*/ 7415556 w 12192000"/>
              <a:gd name="connsiteY107" fmla="*/ 190253 h 1118388"/>
              <a:gd name="connsiteX108" fmla="*/ 7482186 w 12192000"/>
              <a:gd name="connsiteY108" fmla="*/ 175667 h 1118388"/>
              <a:gd name="connsiteX109" fmla="*/ 7583207 w 12192000"/>
              <a:gd name="connsiteY109" fmla="*/ 149869 h 1118388"/>
              <a:gd name="connsiteX110" fmla="*/ 7641594 w 12192000"/>
              <a:gd name="connsiteY110" fmla="*/ 143635 h 1118388"/>
              <a:gd name="connsiteX111" fmla="*/ 7800943 w 12192000"/>
              <a:gd name="connsiteY111" fmla="*/ 117217 h 1118388"/>
              <a:gd name="connsiteX112" fmla="*/ 7960450 w 12192000"/>
              <a:gd name="connsiteY112" fmla="*/ 83600 h 1118388"/>
              <a:gd name="connsiteX113" fmla="*/ 8185539 w 12192000"/>
              <a:gd name="connsiteY113" fmla="*/ 22 h 1118388"/>
              <a:gd name="connsiteX114" fmla="*/ 8252287 w 12192000"/>
              <a:gd name="connsiteY114" fmla="*/ 57526 h 1118388"/>
              <a:gd name="connsiteX115" fmla="*/ 8260520 w 12192000"/>
              <a:gd name="connsiteY115" fmla="*/ 952 h 1118388"/>
              <a:gd name="connsiteX116" fmla="*/ 8361058 w 12192000"/>
              <a:gd name="connsiteY116" fmla="*/ 17785 h 1118388"/>
              <a:gd name="connsiteX117" fmla="*/ 8531136 w 12192000"/>
              <a:gd name="connsiteY117" fmla="*/ 46580 h 1118388"/>
              <a:gd name="connsiteX118" fmla="*/ 8645033 w 12192000"/>
              <a:gd name="connsiteY118" fmla="*/ 68350 h 1118388"/>
              <a:gd name="connsiteX119" fmla="*/ 8772056 w 12192000"/>
              <a:gd name="connsiteY119" fmla="*/ 78560 h 1118388"/>
              <a:gd name="connsiteX120" fmla="*/ 8929686 w 12192000"/>
              <a:gd name="connsiteY120" fmla="*/ 61185 h 1118388"/>
              <a:gd name="connsiteX121" fmla="*/ 8966892 w 12192000"/>
              <a:gd name="connsiteY121" fmla="*/ 57811 h 1118388"/>
              <a:gd name="connsiteX0" fmla="*/ 8966892 w 12192000"/>
              <a:gd name="connsiteY0" fmla="*/ 57811 h 1118388"/>
              <a:gd name="connsiteX1" fmla="*/ 9024264 w 12192000"/>
              <a:gd name="connsiteY1" fmla="*/ 49427 h 1118388"/>
              <a:gd name="connsiteX2" fmla="*/ 9162332 w 12192000"/>
              <a:gd name="connsiteY2" fmla="*/ 99970 h 1118388"/>
              <a:gd name="connsiteX3" fmla="*/ 9231104 w 12192000"/>
              <a:gd name="connsiteY3" fmla="*/ 117189 h 1118388"/>
              <a:gd name="connsiteX4" fmla="*/ 9337856 w 12192000"/>
              <a:gd name="connsiteY4" fmla="*/ 127730 h 1118388"/>
              <a:gd name="connsiteX5" fmla="*/ 9398481 w 12192000"/>
              <a:gd name="connsiteY5" fmla="*/ 156248 h 1118388"/>
              <a:gd name="connsiteX6" fmla="*/ 9695185 w 12192000"/>
              <a:gd name="connsiteY6" fmla="*/ 182159 h 1118388"/>
              <a:gd name="connsiteX7" fmla="*/ 9865404 w 12192000"/>
              <a:gd name="connsiteY7" fmla="*/ 179399 h 1118388"/>
              <a:gd name="connsiteX8" fmla="*/ 10035421 w 12192000"/>
              <a:gd name="connsiteY8" fmla="*/ 161440 h 1118388"/>
              <a:gd name="connsiteX9" fmla="*/ 10159413 w 12192000"/>
              <a:gd name="connsiteY9" fmla="*/ 164935 h 1118388"/>
              <a:gd name="connsiteX10" fmla="*/ 10191921 w 12192000"/>
              <a:gd name="connsiteY10" fmla="*/ 163124 h 1118388"/>
              <a:gd name="connsiteX11" fmla="*/ 10245241 w 12192000"/>
              <a:gd name="connsiteY11" fmla="*/ 155770 h 1118388"/>
              <a:gd name="connsiteX12" fmla="*/ 10327894 w 12192000"/>
              <a:gd name="connsiteY12" fmla="*/ 172740 h 1118388"/>
              <a:gd name="connsiteX13" fmla="*/ 10522293 w 12192000"/>
              <a:gd name="connsiteY13" fmla="*/ 194330 h 1118388"/>
              <a:gd name="connsiteX14" fmla="*/ 10772996 w 12192000"/>
              <a:gd name="connsiteY14" fmla="*/ 237054 h 1118388"/>
              <a:gd name="connsiteX15" fmla="*/ 11029627 w 12192000"/>
              <a:gd name="connsiteY15" fmla="*/ 217497 h 1118388"/>
              <a:gd name="connsiteX16" fmla="*/ 11118024 w 12192000"/>
              <a:gd name="connsiteY16" fmla="*/ 214501 h 1118388"/>
              <a:gd name="connsiteX17" fmla="*/ 11326842 w 12192000"/>
              <a:gd name="connsiteY17" fmla="*/ 176062 h 1118388"/>
              <a:gd name="connsiteX18" fmla="*/ 11442963 w 12192000"/>
              <a:gd name="connsiteY18" fmla="*/ 152621 h 1118388"/>
              <a:gd name="connsiteX19" fmla="*/ 11603159 w 12192000"/>
              <a:gd name="connsiteY19" fmla="*/ 119422 h 1118388"/>
              <a:gd name="connsiteX20" fmla="*/ 11642383 w 12192000"/>
              <a:gd name="connsiteY20" fmla="*/ 108465 h 1118388"/>
              <a:gd name="connsiteX21" fmla="*/ 11856150 w 12192000"/>
              <a:gd name="connsiteY21" fmla="*/ 120965 h 1118388"/>
              <a:gd name="connsiteX22" fmla="*/ 11993769 w 12192000"/>
              <a:gd name="connsiteY22" fmla="*/ 144073 h 1118388"/>
              <a:gd name="connsiteX23" fmla="*/ 12102516 w 12192000"/>
              <a:gd name="connsiteY23" fmla="*/ 90028 h 1118388"/>
              <a:gd name="connsiteX24" fmla="*/ 12191056 w 12192000"/>
              <a:gd name="connsiteY24" fmla="*/ 76325 h 1118388"/>
              <a:gd name="connsiteX25" fmla="*/ 12192000 w 12192000"/>
              <a:gd name="connsiteY25" fmla="*/ 76931 h 1118388"/>
              <a:gd name="connsiteX26" fmla="*/ 12192000 w 12192000"/>
              <a:gd name="connsiteY26" fmla="*/ 1118388 h 1118388"/>
              <a:gd name="connsiteX27" fmla="*/ 0 w 12192000"/>
              <a:gd name="connsiteY27" fmla="*/ 1118388 h 1118388"/>
              <a:gd name="connsiteX28" fmla="*/ 0 w 12192000"/>
              <a:gd name="connsiteY28" fmla="*/ 913704 h 1118388"/>
              <a:gd name="connsiteX29" fmla="*/ 246660 w 12192000"/>
              <a:gd name="connsiteY29" fmla="*/ 879471 h 1118388"/>
              <a:gd name="connsiteX30" fmla="*/ 372960 w 12192000"/>
              <a:gd name="connsiteY30" fmla="*/ 915531 h 1118388"/>
              <a:gd name="connsiteX31" fmla="*/ 586367 w 12192000"/>
              <a:gd name="connsiteY31" fmla="*/ 851926 h 1118388"/>
              <a:gd name="connsiteX32" fmla="*/ 856325 w 12192000"/>
              <a:gd name="connsiteY32" fmla="*/ 777920 h 1118388"/>
              <a:gd name="connsiteX33" fmla="*/ 991881 w 12192000"/>
              <a:gd name="connsiteY33" fmla="*/ 759036 h 1118388"/>
              <a:gd name="connsiteX34" fmla="*/ 1055575 w 12192000"/>
              <a:gd name="connsiteY34" fmla="*/ 769343 h 1118388"/>
              <a:gd name="connsiteX35" fmla="*/ 1119803 w 12192000"/>
              <a:gd name="connsiteY35" fmla="*/ 759949 h 1118388"/>
              <a:gd name="connsiteX36" fmla="*/ 1169650 w 12192000"/>
              <a:gd name="connsiteY36" fmla="*/ 741734 h 1118388"/>
              <a:gd name="connsiteX37" fmla="*/ 1244680 w 12192000"/>
              <a:gd name="connsiteY37" fmla="*/ 723722 h 1118388"/>
              <a:gd name="connsiteX38" fmla="*/ 1345620 w 12192000"/>
              <a:gd name="connsiteY38" fmla="*/ 701505 h 1118388"/>
              <a:gd name="connsiteX39" fmla="*/ 1479778 w 12192000"/>
              <a:gd name="connsiteY39" fmla="*/ 683400 h 1118388"/>
              <a:gd name="connsiteX40" fmla="*/ 1698214 w 12192000"/>
              <a:gd name="connsiteY40" fmla="*/ 639338 h 1118388"/>
              <a:gd name="connsiteX41" fmla="*/ 1946835 w 12192000"/>
              <a:gd name="connsiteY41" fmla="*/ 656696 h 1118388"/>
              <a:gd name="connsiteX42" fmla="*/ 2147463 w 12192000"/>
              <a:gd name="connsiteY42" fmla="*/ 636053 h 1118388"/>
              <a:gd name="connsiteX43" fmla="*/ 2393788 w 12192000"/>
              <a:gd name="connsiteY43" fmla="*/ 607436 h 1118388"/>
              <a:gd name="connsiteX44" fmla="*/ 2539735 w 12192000"/>
              <a:gd name="connsiteY44" fmla="*/ 574154 h 1118388"/>
              <a:gd name="connsiteX45" fmla="*/ 2650260 w 12192000"/>
              <a:gd name="connsiteY45" fmla="*/ 562573 h 1118388"/>
              <a:gd name="connsiteX46" fmla="*/ 2730710 w 12192000"/>
              <a:gd name="connsiteY46" fmla="*/ 526103 h 1118388"/>
              <a:gd name="connsiteX47" fmla="*/ 2884932 w 12192000"/>
              <a:gd name="connsiteY47" fmla="*/ 519819 h 1118388"/>
              <a:gd name="connsiteX48" fmla="*/ 2976019 w 12192000"/>
              <a:gd name="connsiteY48" fmla="*/ 508087 h 1118388"/>
              <a:gd name="connsiteX49" fmla="*/ 3008759 w 12192000"/>
              <a:gd name="connsiteY49" fmla="*/ 491107 h 1118388"/>
              <a:gd name="connsiteX50" fmla="*/ 3055731 w 12192000"/>
              <a:gd name="connsiteY50" fmla="*/ 475813 h 1118388"/>
              <a:gd name="connsiteX51" fmla="*/ 3137188 w 12192000"/>
              <a:gd name="connsiteY51" fmla="*/ 439130 h 1118388"/>
              <a:gd name="connsiteX52" fmla="*/ 3338608 w 12192000"/>
              <a:gd name="connsiteY52" fmla="*/ 436559 h 1118388"/>
              <a:gd name="connsiteX53" fmla="*/ 3310915 w 12192000"/>
              <a:gd name="connsiteY53" fmla="*/ 437390 h 1118388"/>
              <a:gd name="connsiteX54" fmla="*/ 3436114 w 12192000"/>
              <a:gd name="connsiteY54" fmla="*/ 448745 h 1118388"/>
              <a:gd name="connsiteX55" fmla="*/ 3608840 w 12192000"/>
              <a:gd name="connsiteY55" fmla="*/ 443604 h 1118388"/>
              <a:gd name="connsiteX56" fmla="*/ 3727304 w 12192000"/>
              <a:gd name="connsiteY56" fmla="*/ 453563 h 1118388"/>
              <a:gd name="connsiteX57" fmla="*/ 3765869 w 12192000"/>
              <a:gd name="connsiteY57" fmla="*/ 438729 h 1118388"/>
              <a:gd name="connsiteX58" fmla="*/ 3830576 w 12192000"/>
              <a:gd name="connsiteY58" fmla="*/ 414521 h 1118388"/>
              <a:gd name="connsiteX59" fmla="*/ 3875271 w 12192000"/>
              <a:gd name="connsiteY59" fmla="*/ 370806 h 1118388"/>
              <a:gd name="connsiteX60" fmla="*/ 3948478 w 12192000"/>
              <a:gd name="connsiteY60" fmla="*/ 391512 h 1118388"/>
              <a:gd name="connsiteX61" fmla="*/ 4006369 w 12192000"/>
              <a:gd name="connsiteY61" fmla="*/ 369967 h 1118388"/>
              <a:gd name="connsiteX62" fmla="*/ 4093666 w 12192000"/>
              <a:gd name="connsiteY62" fmla="*/ 333646 h 1118388"/>
              <a:gd name="connsiteX63" fmla="*/ 4145241 w 12192000"/>
              <a:gd name="connsiteY63" fmla="*/ 321257 h 1118388"/>
              <a:gd name="connsiteX64" fmla="*/ 4284785 w 12192000"/>
              <a:gd name="connsiteY64" fmla="*/ 278120 h 1118388"/>
              <a:gd name="connsiteX65" fmla="*/ 4423539 w 12192000"/>
              <a:gd name="connsiteY65" fmla="*/ 227831 h 1118388"/>
              <a:gd name="connsiteX66" fmla="*/ 4535774 w 12192000"/>
              <a:gd name="connsiteY66" fmla="*/ 164976 h 1118388"/>
              <a:gd name="connsiteX67" fmla="*/ 4536053 w 12192000"/>
              <a:gd name="connsiteY67" fmla="*/ 164444 h 1118388"/>
              <a:gd name="connsiteX68" fmla="*/ 4547385 w 12192000"/>
              <a:gd name="connsiteY68" fmla="*/ 165484 h 1118388"/>
              <a:gd name="connsiteX69" fmla="*/ 4603054 w 12192000"/>
              <a:gd name="connsiteY69" fmla="*/ 177298 h 1118388"/>
              <a:gd name="connsiteX70" fmla="*/ 4674354 w 12192000"/>
              <a:gd name="connsiteY70" fmla="*/ 126844 h 1118388"/>
              <a:gd name="connsiteX71" fmla="*/ 4704259 w 12192000"/>
              <a:gd name="connsiteY71" fmla="*/ 118162 h 1118388"/>
              <a:gd name="connsiteX72" fmla="*/ 4720133 w 12192000"/>
              <a:gd name="connsiteY72" fmla="*/ 110684 h 1118388"/>
              <a:gd name="connsiteX73" fmla="*/ 4721058 w 12192000"/>
              <a:gd name="connsiteY73" fmla="*/ 108383 h 1118388"/>
              <a:gd name="connsiteX74" fmla="*/ 4774434 w 12192000"/>
              <a:gd name="connsiteY74" fmla="*/ 119976 h 1118388"/>
              <a:gd name="connsiteX75" fmla="*/ 4781376 w 12192000"/>
              <a:gd name="connsiteY75" fmla="*/ 117235 h 1118388"/>
              <a:gd name="connsiteX76" fmla="*/ 4816353 w 12192000"/>
              <a:gd name="connsiteY76" fmla="*/ 130270 h 1118388"/>
              <a:gd name="connsiteX77" fmla="*/ 4834325 w 12192000"/>
              <a:gd name="connsiteY77" fmla="*/ 134082 h 1118388"/>
              <a:gd name="connsiteX78" fmla="*/ 4839606 w 12192000"/>
              <a:gd name="connsiteY78" fmla="*/ 141186 h 1118388"/>
              <a:gd name="connsiteX79" fmla="*/ 4866030 w 12192000"/>
              <a:gd name="connsiteY79" fmla="*/ 143754 h 1118388"/>
              <a:gd name="connsiteX80" fmla="*/ 4868987 w 12192000"/>
              <a:gd name="connsiteY80" fmla="*/ 141776 h 1118388"/>
              <a:gd name="connsiteX81" fmla="*/ 4930337 w 12192000"/>
              <a:gd name="connsiteY81" fmla="*/ 163569 h 1118388"/>
              <a:gd name="connsiteX82" fmla="*/ 4988458 w 12192000"/>
              <a:gd name="connsiteY82" fmla="*/ 171432 h 1118388"/>
              <a:gd name="connsiteX83" fmla="*/ 5133538 w 12192000"/>
              <a:gd name="connsiteY83" fmla="*/ 161255 h 1118388"/>
              <a:gd name="connsiteX84" fmla="*/ 5467747 w 12192000"/>
              <a:gd name="connsiteY84" fmla="*/ 201707 h 1118388"/>
              <a:gd name="connsiteX85" fmla="*/ 5792606 w 12192000"/>
              <a:gd name="connsiteY85" fmla="*/ 211721 h 1118388"/>
              <a:gd name="connsiteX86" fmla="*/ 5869247 w 12192000"/>
              <a:gd name="connsiteY86" fmla="*/ 197278 h 1118388"/>
              <a:gd name="connsiteX87" fmla="*/ 5938156 w 12192000"/>
              <a:gd name="connsiteY87" fmla="*/ 226942 h 1118388"/>
              <a:gd name="connsiteX88" fmla="*/ 5965800 w 12192000"/>
              <a:gd name="connsiteY88" fmla="*/ 211833 h 1118388"/>
              <a:gd name="connsiteX89" fmla="*/ 5970550 w 12192000"/>
              <a:gd name="connsiteY89" fmla="*/ 208763 h 1118388"/>
              <a:gd name="connsiteX90" fmla="*/ 5989910 w 12192000"/>
              <a:gd name="connsiteY90" fmla="*/ 206592 h 1118388"/>
              <a:gd name="connsiteX91" fmla="*/ 5994937 w 12192000"/>
              <a:gd name="connsiteY91" fmla="*/ 193334 h 1118388"/>
              <a:gd name="connsiteX92" fmla="*/ 6023765 w 12192000"/>
              <a:gd name="connsiteY92" fmla="*/ 181006 h 1118388"/>
              <a:gd name="connsiteX93" fmla="*/ 6059520 w 12192000"/>
              <a:gd name="connsiteY93" fmla="*/ 180540 h 1118388"/>
              <a:gd name="connsiteX94" fmla="*/ 6229716 w 12192000"/>
              <a:gd name="connsiteY94" fmla="*/ 192460 h 1118388"/>
              <a:gd name="connsiteX95" fmla="*/ 6331381 w 12192000"/>
              <a:gd name="connsiteY95" fmla="*/ 191533 h 1118388"/>
              <a:gd name="connsiteX96" fmla="*/ 6369749 w 12192000"/>
              <a:gd name="connsiteY96" fmla="*/ 178520 h 1118388"/>
              <a:gd name="connsiteX97" fmla="*/ 6423498 w 12192000"/>
              <a:gd name="connsiteY97" fmla="*/ 168860 h 1118388"/>
              <a:gd name="connsiteX98" fmla="*/ 6645685 w 12192000"/>
              <a:gd name="connsiteY98" fmla="*/ 167049 h 1118388"/>
              <a:gd name="connsiteX99" fmla="*/ 6739636 w 12192000"/>
              <a:gd name="connsiteY99" fmla="*/ 163178 h 1118388"/>
              <a:gd name="connsiteX100" fmla="*/ 6820599 w 12192000"/>
              <a:gd name="connsiteY100" fmla="*/ 187221 h 1118388"/>
              <a:gd name="connsiteX101" fmla="*/ 7038226 w 12192000"/>
              <a:gd name="connsiteY101" fmla="*/ 224954 h 1118388"/>
              <a:gd name="connsiteX102" fmla="*/ 7163894 w 12192000"/>
              <a:gd name="connsiteY102" fmla="*/ 225847 h 1118388"/>
              <a:gd name="connsiteX103" fmla="*/ 7208349 w 12192000"/>
              <a:gd name="connsiteY103" fmla="*/ 215652 h 1118388"/>
              <a:gd name="connsiteX104" fmla="*/ 7282840 w 12192000"/>
              <a:gd name="connsiteY104" fmla="*/ 199225 h 1118388"/>
              <a:gd name="connsiteX105" fmla="*/ 7338153 w 12192000"/>
              <a:gd name="connsiteY105" fmla="*/ 161062 h 1118388"/>
              <a:gd name="connsiteX106" fmla="*/ 7400583 w 12192000"/>
              <a:gd name="connsiteY106" fmla="*/ 157584 h 1118388"/>
              <a:gd name="connsiteX107" fmla="*/ 7415556 w 12192000"/>
              <a:gd name="connsiteY107" fmla="*/ 190253 h 1118388"/>
              <a:gd name="connsiteX108" fmla="*/ 7482186 w 12192000"/>
              <a:gd name="connsiteY108" fmla="*/ 175667 h 1118388"/>
              <a:gd name="connsiteX109" fmla="*/ 7583207 w 12192000"/>
              <a:gd name="connsiteY109" fmla="*/ 149869 h 1118388"/>
              <a:gd name="connsiteX110" fmla="*/ 7641594 w 12192000"/>
              <a:gd name="connsiteY110" fmla="*/ 143635 h 1118388"/>
              <a:gd name="connsiteX111" fmla="*/ 7800943 w 12192000"/>
              <a:gd name="connsiteY111" fmla="*/ 117217 h 1118388"/>
              <a:gd name="connsiteX112" fmla="*/ 7960450 w 12192000"/>
              <a:gd name="connsiteY112" fmla="*/ 83600 h 1118388"/>
              <a:gd name="connsiteX113" fmla="*/ 8118222 w 12192000"/>
              <a:gd name="connsiteY113" fmla="*/ 44900 h 1118388"/>
              <a:gd name="connsiteX114" fmla="*/ 8252287 w 12192000"/>
              <a:gd name="connsiteY114" fmla="*/ 57526 h 1118388"/>
              <a:gd name="connsiteX115" fmla="*/ 8260520 w 12192000"/>
              <a:gd name="connsiteY115" fmla="*/ 952 h 1118388"/>
              <a:gd name="connsiteX116" fmla="*/ 8361058 w 12192000"/>
              <a:gd name="connsiteY116" fmla="*/ 17785 h 1118388"/>
              <a:gd name="connsiteX117" fmla="*/ 8531136 w 12192000"/>
              <a:gd name="connsiteY117" fmla="*/ 46580 h 1118388"/>
              <a:gd name="connsiteX118" fmla="*/ 8645033 w 12192000"/>
              <a:gd name="connsiteY118" fmla="*/ 68350 h 1118388"/>
              <a:gd name="connsiteX119" fmla="*/ 8772056 w 12192000"/>
              <a:gd name="connsiteY119" fmla="*/ 78560 h 1118388"/>
              <a:gd name="connsiteX120" fmla="*/ 8929686 w 12192000"/>
              <a:gd name="connsiteY120" fmla="*/ 61185 h 1118388"/>
              <a:gd name="connsiteX121" fmla="*/ 8966892 w 12192000"/>
              <a:gd name="connsiteY121" fmla="*/ 57811 h 1118388"/>
              <a:gd name="connsiteX0" fmla="*/ 8966892 w 12192000"/>
              <a:gd name="connsiteY0" fmla="*/ 57811 h 1118388"/>
              <a:gd name="connsiteX1" fmla="*/ 9024264 w 12192000"/>
              <a:gd name="connsiteY1" fmla="*/ 49427 h 1118388"/>
              <a:gd name="connsiteX2" fmla="*/ 9162332 w 12192000"/>
              <a:gd name="connsiteY2" fmla="*/ 99970 h 1118388"/>
              <a:gd name="connsiteX3" fmla="*/ 9231104 w 12192000"/>
              <a:gd name="connsiteY3" fmla="*/ 117189 h 1118388"/>
              <a:gd name="connsiteX4" fmla="*/ 9337856 w 12192000"/>
              <a:gd name="connsiteY4" fmla="*/ 127730 h 1118388"/>
              <a:gd name="connsiteX5" fmla="*/ 9398481 w 12192000"/>
              <a:gd name="connsiteY5" fmla="*/ 156248 h 1118388"/>
              <a:gd name="connsiteX6" fmla="*/ 9695185 w 12192000"/>
              <a:gd name="connsiteY6" fmla="*/ 182159 h 1118388"/>
              <a:gd name="connsiteX7" fmla="*/ 9865404 w 12192000"/>
              <a:gd name="connsiteY7" fmla="*/ 179399 h 1118388"/>
              <a:gd name="connsiteX8" fmla="*/ 10035421 w 12192000"/>
              <a:gd name="connsiteY8" fmla="*/ 161440 h 1118388"/>
              <a:gd name="connsiteX9" fmla="*/ 10159413 w 12192000"/>
              <a:gd name="connsiteY9" fmla="*/ 164935 h 1118388"/>
              <a:gd name="connsiteX10" fmla="*/ 10191921 w 12192000"/>
              <a:gd name="connsiteY10" fmla="*/ 163124 h 1118388"/>
              <a:gd name="connsiteX11" fmla="*/ 10245241 w 12192000"/>
              <a:gd name="connsiteY11" fmla="*/ 155770 h 1118388"/>
              <a:gd name="connsiteX12" fmla="*/ 10327894 w 12192000"/>
              <a:gd name="connsiteY12" fmla="*/ 172740 h 1118388"/>
              <a:gd name="connsiteX13" fmla="*/ 10522293 w 12192000"/>
              <a:gd name="connsiteY13" fmla="*/ 194330 h 1118388"/>
              <a:gd name="connsiteX14" fmla="*/ 10772996 w 12192000"/>
              <a:gd name="connsiteY14" fmla="*/ 237054 h 1118388"/>
              <a:gd name="connsiteX15" fmla="*/ 11029627 w 12192000"/>
              <a:gd name="connsiteY15" fmla="*/ 217497 h 1118388"/>
              <a:gd name="connsiteX16" fmla="*/ 11118024 w 12192000"/>
              <a:gd name="connsiteY16" fmla="*/ 214501 h 1118388"/>
              <a:gd name="connsiteX17" fmla="*/ 11326842 w 12192000"/>
              <a:gd name="connsiteY17" fmla="*/ 176062 h 1118388"/>
              <a:gd name="connsiteX18" fmla="*/ 11442963 w 12192000"/>
              <a:gd name="connsiteY18" fmla="*/ 152621 h 1118388"/>
              <a:gd name="connsiteX19" fmla="*/ 11603159 w 12192000"/>
              <a:gd name="connsiteY19" fmla="*/ 119422 h 1118388"/>
              <a:gd name="connsiteX20" fmla="*/ 11642383 w 12192000"/>
              <a:gd name="connsiteY20" fmla="*/ 108465 h 1118388"/>
              <a:gd name="connsiteX21" fmla="*/ 11856150 w 12192000"/>
              <a:gd name="connsiteY21" fmla="*/ 120965 h 1118388"/>
              <a:gd name="connsiteX22" fmla="*/ 11993769 w 12192000"/>
              <a:gd name="connsiteY22" fmla="*/ 144073 h 1118388"/>
              <a:gd name="connsiteX23" fmla="*/ 12102516 w 12192000"/>
              <a:gd name="connsiteY23" fmla="*/ 90028 h 1118388"/>
              <a:gd name="connsiteX24" fmla="*/ 12191056 w 12192000"/>
              <a:gd name="connsiteY24" fmla="*/ 76325 h 1118388"/>
              <a:gd name="connsiteX25" fmla="*/ 12192000 w 12192000"/>
              <a:gd name="connsiteY25" fmla="*/ 76931 h 1118388"/>
              <a:gd name="connsiteX26" fmla="*/ 12192000 w 12192000"/>
              <a:gd name="connsiteY26" fmla="*/ 1118388 h 1118388"/>
              <a:gd name="connsiteX27" fmla="*/ 0 w 12192000"/>
              <a:gd name="connsiteY27" fmla="*/ 1118388 h 1118388"/>
              <a:gd name="connsiteX28" fmla="*/ 0 w 12192000"/>
              <a:gd name="connsiteY28" fmla="*/ 913704 h 1118388"/>
              <a:gd name="connsiteX29" fmla="*/ 246660 w 12192000"/>
              <a:gd name="connsiteY29" fmla="*/ 879471 h 1118388"/>
              <a:gd name="connsiteX30" fmla="*/ 372960 w 12192000"/>
              <a:gd name="connsiteY30" fmla="*/ 915531 h 1118388"/>
              <a:gd name="connsiteX31" fmla="*/ 586367 w 12192000"/>
              <a:gd name="connsiteY31" fmla="*/ 851926 h 1118388"/>
              <a:gd name="connsiteX32" fmla="*/ 856325 w 12192000"/>
              <a:gd name="connsiteY32" fmla="*/ 777920 h 1118388"/>
              <a:gd name="connsiteX33" fmla="*/ 991881 w 12192000"/>
              <a:gd name="connsiteY33" fmla="*/ 759036 h 1118388"/>
              <a:gd name="connsiteX34" fmla="*/ 1055575 w 12192000"/>
              <a:gd name="connsiteY34" fmla="*/ 769343 h 1118388"/>
              <a:gd name="connsiteX35" fmla="*/ 1119803 w 12192000"/>
              <a:gd name="connsiteY35" fmla="*/ 759949 h 1118388"/>
              <a:gd name="connsiteX36" fmla="*/ 1169650 w 12192000"/>
              <a:gd name="connsiteY36" fmla="*/ 741734 h 1118388"/>
              <a:gd name="connsiteX37" fmla="*/ 1244680 w 12192000"/>
              <a:gd name="connsiteY37" fmla="*/ 723722 h 1118388"/>
              <a:gd name="connsiteX38" fmla="*/ 1345620 w 12192000"/>
              <a:gd name="connsiteY38" fmla="*/ 701505 h 1118388"/>
              <a:gd name="connsiteX39" fmla="*/ 1479778 w 12192000"/>
              <a:gd name="connsiteY39" fmla="*/ 683400 h 1118388"/>
              <a:gd name="connsiteX40" fmla="*/ 1698214 w 12192000"/>
              <a:gd name="connsiteY40" fmla="*/ 639338 h 1118388"/>
              <a:gd name="connsiteX41" fmla="*/ 1946835 w 12192000"/>
              <a:gd name="connsiteY41" fmla="*/ 656696 h 1118388"/>
              <a:gd name="connsiteX42" fmla="*/ 2147463 w 12192000"/>
              <a:gd name="connsiteY42" fmla="*/ 636053 h 1118388"/>
              <a:gd name="connsiteX43" fmla="*/ 2393788 w 12192000"/>
              <a:gd name="connsiteY43" fmla="*/ 607436 h 1118388"/>
              <a:gd name="connsiteX44" fmla="*/ 2539735 w 12192000"/>
              <a:gd name="connsiteY44" fmla="*/ 574154 h 1118388"/>
              <a:gd name="connsiteX45" fmla="*/ 2650260 w 12192000"/>
              <a:gd name="connsiteY45" fmla="*/ 562573 h 1118388"/>
              <a:gd name="connsiteX46" fmla="*/ 2730710 w 12192000"/>
              <a:gd name="connsiteY46" fmla="*/ 526103 h 1118388"/>
              <a:gd name="connsiteX47" fmla="*/ 2884932 w 12192000"/>
              <a:gd name="connsiteY47" fmla="*/ 519819 h 1118388"/>
              <a:gd name="connsiteX48" fmla="*/ 2976019 w 12192000"/>
              <a:gd name="connsiteY48" fmla="*/ 508087 h 1118388"/>
              <a:gd name="connsiteX49" fmla="*/ 3008759 w 12192000"/>
              <a:gd name="connsiteY49" fmla="*/ 491107 h 1118388"/>
              <a:gd name="connsiteX50" fmla="*/ 3055731 w 12192000"/>
              <a:gd name="connsiteY50" fmla="*/ 475813 h 1118388"/>
              <a:gd name="connsiteX51" fmla="*/ 3137188 w 12192000"/>
              <a:gd name="connsiteY51" fmla="*/ 439130 h 1118388"/>
              <a:gd name="connsiteX52" fmla="*/ 3338608 w 12192000"/>
              <a:gd name="connsiteY52" fmla="*/ 436559 h 1118388"/>
              <a:gd name="connsiteX53" fmla="*/ 3310915 w 12192000"/>
              <a:gd name="connsiteY53" fmla="*/ 437390 h 1118388"/>
              <a:gd name="connsiteX54" fmla="*/ 3436114 w 12192000"/>
              <a:gd name="connsiteY54" fmla="*/ 448745 h 1118388"/>
              <a:gd name="connsiteX55" fmla="*/ 3608840 w 12192000"/>
              <a:gd name="connsiteY55" fmla="*/ 443604 h 1118388"/>
              <a:gd name="connsiteX56" fmla="*/ 3727304 w 12192000"/>
              <a:gd name="connsiteY56" fmla="*/ 453563 h 1118388"/>
              <a:gd name="connsiteX57" fmla="*/ 3765869 w 12192000"/>
              <a:gd name="connsiteY57" fmla="*/ 438729 h 1118388"/>
              <a:gd name="connsiteX58" fmla="*/ 3830576 w 12192000"/>
              <a:gd name="connsiteY58" fmla="*/ 414521 h 1118388"/>
              <a:gd name="connsiteX59" fmla="*/ 3875271 w 12192000"/>
              <a:gd name="connsiteY59" fmla="*/ 370806 h 1118388"/>
              <a:gd name="connsiteX60" fmla="*/ 3948478 w 12192000"/>
              <a:gd name="connsiteY60" fmla="*/ 391512 h 1118388"/>
              <a:gd name="connsiteX61" fmla="*/ 4006369 w 12192000"/>
              <a:gd name="connsiteY61" fmla="*/ 369967 h 1118388"/>
              <a:gd name="connsiteX62" fmla="*/ 4093666 w 12192000"/>
              <a:gd name="connsiteY62" fmla="*/ 333646 h 1118388"/>
              <a:gd name="connsiteX63" fmla="*/ 4145241 w 12192000"/>
              <a:gd name="connsiteY63" fmla="*/ 321257 h 1118388"/>
              <a:gd name="connsiteX64" fmla="*/ 4284785 w 12192000"/>
              <a:gd name="connsiteY64" fmla="*/ 278120 h 1118388"/>
              <a:gd name="connsiteX65" fmla="*/ 4423539 w 12192000"/>
              <a:gd name="connsiteY65" fmla="*/ 227831 h 1118388"/>
              <a:gd name="connsiteX66" fmla="*/ 4535774 w 12192000"/>
              <a:gd name="connsiteY66" fmla="*/ 164976 h 1118388"/>
              <a:gd name="connsiteX67" fmla="*/ 4536053 w 12192000"/>
              <a:gd name="connsiteY67" fmla="*/ 164444 h 1118388"/>
              <a:gd name="connsiteX68" fmla="*/ 4547385 w 12192000"/>
              <a:gd name="connsiteY68" fmla="*/ 165484 h 1118388"/>
              <a:gd name="connsiteX69" fmla="*/ 4603054 w 12192000"/>
              <a:gd name="connsiteY69" fmla="*/ 177298 h 1118388"/>
              <a:gd name="connsiteX70" fmla="*/ 4674354 w 12192000"/>
              <a:gd name="connsiteY70" fmla="*/ 126844 h 1118388"/>
              <a:gd name="connsiteX71" fmla="*/ 4704259 w 12192000"/>
              <a:gd name="connsiteY71" fmla="*/ 118162 h 1118388"/>
              <a:gd name="connsiteX72" fmla="*/ 4720133 w 12192000"/>
              <a:gd name="connsiteY72" fmla="*/ 110684 h 1118388"/>
              <a:gd name="connsiteX73" fmla="*/ 4721058 w 12192000"/>
              <a:gd name="connsiteY73" fmla="*/ 108383 h 1118388"/>
              <a:gd name="connsiteX74" fmla="*/ 4774434 w 12192000"/>
              <a:gd name="connsiteY74" fmla="*/ 119976 h 1118388"/>
              <a:gd name="connsiteX75" fmla="*/ 4781376 w 12192000"/>
              <a:gd name="connsiteY75" fmla="*/ 117235 h 1118388"/>
              <a:gd name="connsiteX76" fmla="*/ 4816353 w 12192000"/>
              <a:gd name="connsiteY76" fmla="*/ 130270 h 1118388"/>
              <a:gd name="connsiteX77" fmla="*/ 4834325 w 12192000"/>
              <a:gd name="connsiteY77" fmla="*/ 134082 h 1118388"/>
              <a:gd name="connsiteX78" fmla="*/ 4839606 w 12192000"/>
              <a:gd name="connsiteY78" fmla="*/ 141186 h 1118388"/>
              <a:gd name="connsiteX79" fmla="*/ 4866030 w 12192000"/>
              <a:gd name="connsiteY79" fmla="*/ 143754 h 1118388"/>
              <a:gd name="connsiteX80" fmla="*/ 4868987 w 12192000"/>
              <a:gd name="connsiteY80" fmla="*/ 141776 h 1118388"/>
              <a:gd name="connsiteX81" fmla="*/ 4930337 w 12192000"/>
              <a:gd name="connsiteY81" fmla="*/ 163569 h 1118388"/>
              <a:gd name="connsiteX82" fmla="*/ 4988458 w 12192000"/>
              <a:gd name="connsiteY82" fmla="*/ 171432 h 1118388"/>
              <a:gd name="connsiteX83" fmla="*/ 5133538 w 12192000"/>
              <a:gd name="connsiteY83" fmla="*/ 161255 h 1118388"/>
              <a:gd name="connsiteX84" fmla="*/ 5467747 w 12192000"/>
              <a:gd name="connsiteY84" fmla="*/ 201707 h 1118388"/>
              <a:gd name="connsiteX85" fmla="*/ 5792606 w 12192000"/>
              <a:gd name="connsiteY85" fmla="*/ 211721 h 1118388"/>
              <a:gd name="connsiteX86" fmla="*/ 5869247 w 12192000"/>
              <a:gd name="connsiteY86" fmla="*/ 197278 h 1118388"/>
              <a:gd name="connsiteX87" fmla="*/ 5938156 w 12192000"/>
              <a:gd name="connsiteY87" fmla="*/ 226942 h 1118388"/>
              <a:gd name="connsiteX88" fmla="*/ 5965800 w 12192000"/>
              <a:gd name="connsiteY88" fmla="*/ 211833 h 1118388"/>
              <a:gd name="connsiteX89" fmla="*/ 5970550 w 12192000"/>
              <a:gd name="connsiteY89" fmla="*/ 208763 h 1118388"/>
              <a:gd name="connsiteX90" fmla="*/ 5989910 w 12192000"/>
              <a:gd name="connsiteY90" fmla="*/ 206592 h 1118388"/>
              <a:gd name="connsiteX91" fmla="*/ 5994937 w 12192000"/>
              <a:gd name="connsiteY91" fmla="*/ 193334 h 1118388"/>
              <a:gd name="connsiteX92" fmla="*/ 6023765 w 12192000"/>
              <a:gd name="connsiteY92" fmla="*/ 181006 h 1118388"/>
              <a:gd name="connsiteX93" fmla="*/ 6059520 w 12192000"/>
              <a:gd name="connsiteY93" fmla="*/ 180540 h 1118388"/>
              <a:gd name="connsiteX94" fmla="*/ 6229716 w 12192000"/>
              <a:gd name="connsiteY94" fmla="*/ 192460 h 1118388"/>
              <a:gd name="connsiteX95" fmla="*/ 6331381 w 12192000"/>
              <a:gd name="connsiteY95" fmla="*/ 191533 h 1118388"/>
              <a:gd name="connsiteX96" fmla="*/ 6369749 w 12192000"/>
              <a:gd name="connsiteY96" fmla="*/ 178520 h 1118388"/>
              <a:gd name="connsiteX97" fmla="*/ 6423498 w 12192000"/>
              <a:gd name="connsiteY97" fmla="*/ 168860 h 1118388"/>
              <a:gd name="connsiteX98" fmla="*/ 6645685 w 12192000"/>
              <a:gd name="connsiteY98" fmla="*/ 167049 h 1118388"/>
              <a:gd name="connsiteX99" fmla="*/ 6739636 w 12192000"/>
              <a:gd name="connsiteY99" fmla="*/ 163178 h 1118388"/>
              <a:gd name="connsiteX100" fmla="*/ 6820599 w 12192000"/>
              <a:gd name="connsiteY100" fmla="*/ 187221 h 1118388"/>
              <a:gd name="connsiteX101" fmla="*/ 7038226 w 12192000"/>
              <a:gd name="connsiteY101" fmla="*/ 224954 h 1118388"/>
              <a:gd name="connsiteX102" fmla="*/ 7163894 w 12192000"/>
              <a:gd name="connsiteY102" fmla="*/ 225847 h 1118388"/>
              <a:gd name="connsiteX103" fmla="*/ 7208349 w 12192000"/>
              <a:gd name="connsiteY103" fmla="*/ 215652 h 1118388"/>
              <a:gd name="connsiteX104" fmla="*/ 7282840 w 12192000"/>
              <a:gd name="connsiteY104" fmla="*/ 199225 h 1118388"/>
              <a:gd name="connsiteX105" fmla="*/ 7338153 w 12192000"/>
              <a:gd name="connsiteY105" fmla="*/ 161062 h 1118388"/>
              <a:gd name="connsiteX106" fmla="*/ 7400583 w 12192000"/>
              <a:gd name="connsiteY106" fmla="*/ 157584 h 1118388"/>
              <a:gd name="connsiteX107" fmla="*/ 7415556 w 12192000"/>
              <a:gd name="connsiteY107" fmla="*/ 190253 h 1118388"/>
              <a:gd name="connsiteX108" fmla="*/ 7482186 w 12192000"/>
              <a:gd name="connsiteY108" fmla="*/ 175667 h 1118388"/>
              <a:gd name="connsiteX109" fmla="*/ 7583207 w 12192000"/>
              <a:gd name="connsiteY109" fmla="*/ 149869 h 1118388"/>
              <a:gd name="connsiteX110" fmla="*/ 7641594 w 12192000"/>
              <a:gd name="connsiteY110" fmla="*/ 143635 h 1118388"/>
              <a:gd name="connsiteX111" fmla="*/ 7800943 w 12192000"/>
              <a:gd name="connsiteY111" fmla="*/ 117217 h 1118388"/>
              <a:gd name="connsiteX112" fmla="*/ 7960450 w 12192000"/>
              <a:gd name="connsiteY112" fmla="*/ 83600 h 1118388"/>
              <a:gd name="connsiteX113" fmla="*/ 8118222 w 12192000"/>
              <a:gd name="connsiteY113" fmla="*/ 44900 h 1118388"/>
              <a:gd name="connsiteX114" fmla="*/ 8179360 w 12192000"/>
              <a:gd name="connsiteY114" fmla="*/ 29476 h 1118388"/>
              <a:gd name="connsiteX115" fmla="*/ 8260520 w 12192000"/>
              <a:gd name="connsiteY115" fmla="*/ 952 h 1118388"/>
              <a:gd name="connsiteX116" fmla="*/ 8361058 w 12192000"/>
              <a:gd name="connsiteY116" fmla="*/ 17785 h 1118388"/>
              <a:gd name="connsiteX117" fmla="*/ 8531136 w 12192000"/>
              <a:gd name="connsiteY117" fmla="*/ 46580 h 1118388"/>
              <a:gd name="connsiteX118" fmla="*/ 8645033 w 12192000"/>
              <a:gd name="connsiteY118" fmla="*/ 68350 h 1118388"/>
              <a:gd name="connsiteX119" fmla="*/ 8772056 w 12192000"/>
              <a:gd name="connsiteY119" fmla="*/ 78560 h 1118388"/>
              <a:gd name="connsiteX120" fmla="*/ 8929686 w 12192000"/>
              <a:gd name="connsiteY120" fmla="*/ 61185 h 1118388"/>
              <a:gd name="connsiteX121" fmla="*/ 8966892 w 12192000"/>
              <a:gd name="connsiteY121" fmla="*/ 57811 h 1118388"/>
              <a:gd name="connsiteX0" fmla="*/ 8966892 w 12192000"/>
              <a:gd name="connsiteY0" fmla="*/ 57811 h 1118388"/>
              <a:gd name="connsiteX1" fmla="*/ 9057923 w 12192000"/>
              <a:gd name="connsiteY1" fmla="*/ 88696 h 1118388"/>
              <a:gd name="connsiteX2" fmla="*/ 9162332 w 12192000"/>
              <a:gd name="connsiteY2" fmla="*/ 99970 h 1118388"/>
              <a:gd name="connsiteX3" fmla="*/ 9231104 w 12192000"/>
              <a:gd name="connsiteY3" fmla="*/ 117189 h 1118388"/>
              <a:gd name="connsiteX4" fmla="*/ 9337856 w 12192000"/>
              <a:gd name="connsiteY4" fmla="*/ 127730 h 1118388"/>
              <a:gd name="connsiteX5" fmla="*/ 9398481 w 12192000"/>
              <a:gd name="connsiteY5" fmla="*/ 156248 h 1118388"/>
              <a:gd name="connsiteX6" fmla="*/ 9695185 w 12192000"/>
              <a:gd name="connsiteY6" fmla="*/ 182159 h 1118388"/>
              <a:gd name="connsiteX7" fmla="*/ 9865404 w 12192000"/>
              <a:gd name="connsiteY7" fmla="*/ 179399 h 1118388"/>
              <a:gd name="connsiteX8" fmla="*/ 10035421 w 12192000"/>
              <a:gd name="connsiteY8" fmla="*/ 161440 h 1118388"/>
              <a:gd name="connsiteX9" fmla="*/ 10159413 w 12192000"/>
              <a:gd name="connsiteY9" fmla="*/ 164935 h 1118388"/>
              <a:gd name="connsiteX10" fmla="*/ 10191921 w 12192000"/>
              <a:gd name="connsiteY10" fmla="*/ 163124 h 1118388"/>
              <a:gd name="connsiteX11" fmla="*/ 10245241 w 12192000"/>
              <a:gd name="connsiteY11" fmla="*/ 155770 h 1118388"/>
              <a:gd name="connsiteX12" fmla="*/ 10327894 w 12192000"/>
              <a:gd name="connsiteY12" fmla="*/ 172740 h 1118388"/>
              <a:gd name="connsiteX13" fmla="*/ 10522293 w 12192000"/>
              <a:gd name="connsiteY13" fmla="*/ 194330 h 1118388"/>
              <a:gd name="connsiteX14" fmla="*/ 10772996 w 12192000"/>
              <a:gd name="connsiteY14" fmla="*/ 237054 h 1118388"/>
              <a:gd name="connsiteX15" fmla="*/ 11029627 w 12192000"/>
              <a:gd name="connsiteY15" fmla="*/ 217497 h 1118388"/>
              <a:gd name="connsiteX16" fmla="*/ 11118024 w 12192000"/>
              <a:gd name="connsiteY16" fmla="*/ 214501 h 1118388"/>
              <a:gd name="connsiteX17" fmla="*/ 11326842 w 12192000"/>
              <a:gd name="connsiteY17" fmla="*/ 176062 h 1118388"/>
              <a:gd name="connsiteX18" fmla="*/ 11442963 w 12192000"/>
              <a:gd name="connsiteY18" fmla="*/ 152621 h 1118388"/>
              <a:gd name="connsiteX19" fmla="*/ 11603159 w 12192000"/>
              <a:gd name="connsiteY19" fmla="*/ 119422 h 1118388"/>
              <a:gd name="connsiteX20" fmla="*/ 11642383 w 12192000"/>
              <a:gd name="connsiteY20" fmla="*/ 108465 h 1118388"/>
              <a:gd name="connsiteX21" fmla="*/ 11856150 w 12192000"/>
              <a:gd name="connsiteY21" fmla="*/ 120965 h 1118388"/>
              <a:gd name="connsiteX22" fmla="*/ 11993769 w 12192000"/>
              <a:gd name="connsiteY22" fmla="*/ 144073 h 1118388"/>
              <a:gd name="connsiteX23" fmla="*/ 12102516 w 12192000"/>
              <a:gd name="connsiteY23" fmla="*/ 90028 h 1118388"/>
              <a:gd name="connsiteX24" fmla="*/ 12191056 w 12192000"/>
              <a:gd name="connsiteY24" fmla="*/ 76325 h 1118388"/>
              <a:gd name="connsiteX25" fmla="*/ 12192000 w 12192000"/>
              <a:gd name="connsiteY25" fmla="*/ 76931 h 1118388"/>
              <a:gd name="connsiteX26" fmla="*/ 12192000 w 12192000"/>
              <a:gd name="connsiteY26" fmla="*/ 1118388 h 1118388"/>
              <a:gd name="connsiteX27" fmla="*/ 0 w 12192000"/>
              <a:gd name="connsiteY27" fmla="*/ 1118388 h 1118388"/>
              <a:gd name="connsiteX28" fmla="*/ 0 w 12192000"/>
              <a:gd name="connsiteY28" fmla="*/ 913704 h 1118388"/>
              <a:gd name="connsiteX29" fmla="*/ 246660 w 12192000"/>
              <a:gd name="connsiteY29" fmla="*/ 879471 h 1118388"/>
              <a:gd name="connsiteX30" fmla="*/ 372960 w 12192000"/>
              <a:gd name="connsiteY30" fmla="*/ 915531 h 1118388"/>
              <a:gd name="connsiteX31" fmla="*/ 586367 w 12192000"/>
              <a:gd name="connsiteY31" fmla="*/ 851926 h 1118388"/>
              <a:gd name="connsiteX32" fmla="*/ 856325 w 12192000"/>
              <a:gd name="connsiteY32" fmla="*/ 777920 h 1118388"/>
              <a:gd name="connsiteX33" fmla="*/ 991881 w 12192000"/>
              <a:gd name="connsiteY33" fmla="*/ 759036 h 1118388"/>
              <a:gd name="connsiteX34" fmla="*/ 1055575 w 12192000"/>
              <a:gd name="connsiteY34" fmla="*/ 769343 h 1118388"/>
              <a:gd name="connsiteX35" fmla="*/ 1119803 w 12192000"/>
              <a:gd name="connsiteY35" fmla="*/ 759949 h 1118388"/>
              <a:gd name="connsiteX36" fmla="*/ 1169650 w 12192000"/>
              <a:gd name="connsiteY36" fmla="*/ 741734 h 1118388"/>
              <a:gd name="connsiteX37" fmla="*/ 1244680 w 12192000"/>
              <a:gd name="connsiteY37" fmla="*/ 723722 h 1118388"/>
              <a:gd name="connsiteX38" fmla="*/ 1345620 w 12192000"/>
              <a:gd name="connsiteY38" fmla="*/ 701505 h 1118388"/>
              <a:gd name="connsiteX39" fmla="*/ 1479778 w 12192000"/>
              <a:gd name="connsiteY39" fmla="*/ 683400 h 1118388"/>
              <a:gd name="connsiteX40" fmla="*/ 1698214 w 12192000"/>
              <a:gd name="connsiteY40" fmla="*/ 639338 h 1118388"/>
              <a:gd name="connsiteX41" fmla="*/ 1946835 w 12192000"/>
              <a:gd name="connsiteY41" fmla="*/ 656696 h 1118388"/>
              <a:gd name="connsiteX42" fmla="*/ 2147463 w 12192000"/>
              <a:gd name="connsiteY42" fmla="*/ 636053 h 1118388"/>
              <a:gd name="connsiteX43" fmla="*/ 2393788 w 12192000"/>
              <a:gd name="connsiteY43" fmla="*/ 607436 h 1118388"/>
              <a:gd name="connsiteX44" fmla="*/ 2539735 w 12192000"/>
              <a:gd name="connsiteY44" fmla="*/ 574154 h 1118388"/>
              <a:gd name="connsiteX45" fmla="*/ 2650260 w 12192000"/>
              <a:gd name="connsiteY45" fmla="*/ 562573 h 1118388"/>
              <a:gd name="connsiteX46" fmla="*/ 2730710 w 12192000"/>
              <a:gd name="connsiteY46" fmla="*/ 526103 h 1118388"/>
              <a:gd name="connsiteX47" fmla="*/ 2884932 w 12192000"/>
              <a:gd name="connsiteY47" fmla="*/ 519819 h 1118388"/>
              <a:gd name="connsiteX48" fmla="*/ 2976019 w 12192000"/>
              <a:gd name="connsiteY48" fmla="*/ 508087 h 1118388"/>
              <a:gd name="connsiteX49" fmla="*/ 3008759 w 12192000"/>
              <a:gd name="connsiteY49" fmla="*/ 491107 h 1118388"/>
              <a:gd name="connsiteX50" fmla="*/ 3055731 w 12192000"/>
              <a:gd name="connsiteY50" fmla="*/ 475813 h 1118388"/>
              <a:gd name="connsiteX51" fmla="*/ 3137188 w 12192000"/>
              <a:gd name="connsiteY51" fmla="*/ 439130 h 1118388"/>
              <a:gd name="connsiteX52" fmla="*/ 3338608 w 12192000"/>
              <a:gd name="connsiteY52" fmla="*/ 436559 h 1118388"/>
              <a:gd name="connsiteX53" fmla="*/ 3310915 w 12192000"/>
              <a:gd name="connsiteY53" fmla="*/ 437390 h 1118388"/>
              <a:gd name="connsiteX54" fmla="*/ 3436114 w 12192000"/>
              <a:gd name="connsiteY54" fmla="*/ 448745 h 1118388"/>
              <a:gd name="connsiteX55" fmla="*/ 3608840 w 12192000"/>
              <a:gd name="connsiteY55" fmla="*/ 443604 h 1118388"/>
              <a:gd name="connsiteX56" fmla="*/ 3727304 w 12192000"/>
              <a:gd name="connsiteY56" fmla="*/ 453563 h 1118388"/>
              <a:gd name="connsiteX57" fmla="*/ 3765869 w 12192000"/>
              <a:gd name="connsiteY57" fmla="*/ 438729 h 1118388"/>
              <a:gd name="connsiteX58" fmla="*/ 3830576 w 12192000"/>
              <a:gd name="connsiteY58" fmla="*/ 414521 h 1118388"/>
              <a:gd name="connsiteX59" fmla="*/ 3875271 w 12192000"/>
              <a:gd name="connsiteY59" fmla="*/ 370806 h 1118388"/>
              <a:gd name="connsiteX60" fmla="*/ 3948478 w 12192000"/>
              <a:gd name="connsiteY60" fmla="*/ 391512 h 1118388"/>
              <a:gd name="connsiteX61" fmla="*/ 4006369 w 12192000"/>
              <a:gd name="connsiteY61" fmla="*/ 369967 h 1118388"/>
              <a:gd name="connsiteX62" fmla="*/ 4093666 w 12192000"/>
              <a:gd name="connsiteY62" fmla="*/ 333646 h 1118388"/>
              <a:gd name="connsiteX63" fmla="*/ 4145241 w 12192000"/>
              <a:gd name="connsiteY63" fmla="*/ 321257 h 1118388"/>
              <a:gd name="connsiteX64" fmla="*/ 4284785 w 12192000"/>
              <a:gd name="connsiteY64" fmla="*/ 278120 h 1118388"/>
              <a:gd name="connsiteX65" fmla="*/ 4423539 w 12192000"/>
              <a:gd name="connsiteY65" fmla="*/ 227831 h 1118388"/>
              <a:gd name="connsiteX66" fmla="*/ 4535774 w 12192000"/>
              <a:gd name="connsiteY66" fmla="*/ 164976 h 1118388"/>
              <a:gd name="connsiteX67" fmla="*/ 4536053 w 12192000"/>
              <a:gd name="connsiteY67" fmla="*/ 164444 h 1118388"/>
              <a:gd name="connsiteX68" fmla="*/ 4547385 w 12192000"/>
              <a:gd name="connsiteY68" fmla="*/ 165484 h 1118388"/>
              <a:gd name="connsiteX69" fmla="*/ 4603054 w 12192000"/>
              <a:gd name="connsiteY69" fmla="*/ 177298 h 1118388"/>
              <a:gd name="connsiteX70" fmla="*/ 4674354 w 12192000"/>
              <a:gd name="connsiteY70" fmla="*/ 126844 h 1118388"/>
              <a:gd name="connsiteX71" fmla="*/ 4704259 w 12192000"/>
              <a:gd name="connsiteY71" fmla="*/ 118162 h 1118388"/>
              <a:gd name="connsiteX72" fmla="*/ 4720133 w 12192000"/>
              <a:gd name="connsiteY72" fmla="*/ 110684 h 1118388"/>
              <a:gd name="connsiteX73" fmla="*/ 4721058 w 12192000"/>
              <a:gd name="connsiteY73" fmla="*/ 108383 h 1118388"/>
              <a:gd name="connsiteX74" fmla="*/ 4774434 w 12192000"/>
              <a:gd name="connsiteY74" fmla="*/ 119976 h 1118388"/>
              <a:gd name="connsiteX75" fmla="*/ 4781376 w 12192000"/>
              <a:gd name="connsiteY75" fmla="*/ 117235 h 1118388"/>
              <a:gd name="connsiteX76" fmla="*/ 4816353 w 12192000"/>
              <a:gd name="connsiteY76" fmla="*/ 130270 h 1118388"/>
              <a:gd name="connsiteX77" fmla="*/ 4834325 w 12192000"/>
              <a:gd name="connsiteY77" fmla="*/ 134082 h 1118388"/>
              <a:gd name="connsiteX78" fmla="*/ 4839606 w 12192000"/>
              <a:gd name="connsiteY78" fmla="*/ 141186 h 1118388"/>
              <a:gd name="connsiteX79" fmla="*/ 4866030 w 12192000"/>
              <a:gd name="connsiteY79" fmla="*/ 143754 h 1118388"/>
              <a:gd name="connsiteX80" fmla="*/ 4868987 w 12192000"/>
              <a:gd name="connsiteY80" fmla="*/ 141776 h 1118388"/>
              <a:gd name="connsiteX81" fmla="*/ 4930337 w 12192000"/>
              <a:gd name="connsiteY81" fmla="*/ 163569 h 1118388"/>
              <a:gd name="connsiteX82" fmla="*/ 4988458 w 12192000"/>
              <a:gd name="connsiteY82" fmla="*/ 171432 h 1118388"/>
              <a:gd name="connsiteX83" fmla="*/ 5133538 w 12192000"/>
              <a:gd name="connsiteY83" fmla="*/ 161255 h 1118388"/>
              <a:gd name="connsiteX84" fmla="*/ 5467747 w 12192000"/>
              <a:gd name="connsiteY84" fmla="*/ 201707 h 1118388"/>
              <a:gd name="connsiteX85" fmla="*/ 5792606 w 12192000"/>
              <a:gd name="connsiteY85" fmla="*/ 211721 h 1118388"/>
              <a:gd name="connsiteX86" fmla="*/ 5869247 w 12192000"/>
              <a:gd name="connsiteY86" fmla="*/ 197278 h 1118388"/>
              <a:gd name="connsiteX87" fmla="*/ 5938156 w 12192000"/>
              <a:gd name="connsiteY87" fmla="*/ 226942 h 1118388"/>
              <a:gd name="connsiteX88" fmla="*/ 5965800 w 12192000"/>
              <a:gd name="connsiteY88" fmla="*/ 211833 h 1118388"/>
              <a:gd name="connsiteX89" fmla="*/ 5970550 w 12192000"/>
              <a:gd name="connsiteY89" fmla="*/ 208763 h 1118388"/>
              <a:gd name="connsiteX90" fmla="*/ 5989910 w 12192000"/>
              <a:gd name="connsiteY90" fmla="*/ 206592 h 1118388"/>
              <a:gd name="connsiteX91" fmla="*/ 5994937 w 12192000"/>
              <a:gd name="connsiteY91" fmla="*/ 193334 h 1118388"/>
              <a:gd name="connsiteX92" fmla="*/ 6023765 w 12192000"/>
              <a:gd name="connsiteY92" fmla="*/ 181006 h 1118388"/>
              <a:gd name="connsiteX93" fmla="*/ 6059520 w 12192000"/>
              <a:gd name="connsiteY93" fmla="*/ 180540 h 1118388"/>
              <a:gd name="connsiteX94" fmla="*/ 6229716 w 12192000"/>
              <a:gd name="connsiteY94" fmla="*/ 192460 h 1118388"/>
              <a:gd name="connsiteX95" fmla="*/ 6331381 w 12192000"/>
              <a:gd name="connsiteY95" fmla="*/ 191533 h 1118388"/>
              <a:gd name="connsiteX96" fmla="*/ 6369749 w 12192000"/>
              <a:gd name="connsiteY96" fmla="*/ 178520 h 1118388"/>
              <a:gd name="connsiteX97" fmla="*/ 6423498 w 12192000"/>
              <a:gd name="connsiteY97" fmla="*/ 168860 h 1118388"/>
              <a:gd name="connsiteX98" fmla="*/ 6645685 w 12192000"/>
              <a:gd name="connsiteY98" fmla="*/ 167049 h 1118388"/>
              <a:gd name="connsiteX99" fmla="*/ 6739636 w 12192000"/>
              <a:gd name="connsiteY99" fmla="*/ 163178 h 1118388"/>
              <a:gd name="connsiteX100" fmla="*/ 6820599 w 12192000"/>
              <a:gd name="connsiteY100" fmla="*/ 187221 h 1118388"/>
              <a:gd name="connsiteX101" fmla="*/ 7038226 w 12192000"/>
              <a:gd name="connsiteY101" fmla="*/ 224954 h 1118388"/>
              <a:gd name="connsiteX102" fmla="*/ 7163894 w 12192000"/>
              <a:gd name="connsiteY102" fmla="*/ 225847 h 1118388"/>
              <a:gd name="connsiteX103" fmla="*/ 7208349 w 12192000"/>
              <a:gd name="connsiteY103" fmla="*/ 215652 h 1118388"/>
              <a:gd name="connsiteX104" fmla="*/ 7282840 w 12192000"/>
              <a:gd name="connsiteY104" fmla="*/ 199225 h 1118388"/>
              <a:gd name="connsiteX105" fmla="*/ 7338153 w 12192000"/>
              <a:gd name="connsiteY105" fmla="*/ 161062 h 1118388"/>
              <a:gd name="connsiteX106" fmla="*/ 7400583 w 12192000"/>
              <a:gd name="connsiteY106" fmla="*/ 157584 h 1118388"/>
              <a:gd name="connsiteX107" fmla="*/ 7415556 w 12192000"/>
              <a:gd name="connsiteY107" fmla="*/ 190253 h 1118388"/>
              <a:gd name="connsiteX108" fmla="*/ 7482186 w 12192000"/>
              <a:gd name="connsiteY108" fmla="*/ 175667 h 1118388"/>
              <a:gd name="connsiteX109" fmla="*/ 7583207 w 12192000"/>
              <a:gd name="connsiteY109" fmla="*/ 149869 h 1118388"/>
              <a:gd name="connsiteX110" fmla="*/ 7641594 w 12192000"/>
              <a:gd name="connsiteY110" fmla="*/ 143635 h 1118388"/>
              <a:gd name="connsiteX111" fmla="*/ 7800943 w 12192000"/>
              <a:gd name="connsiteY111" fmla="*/ 117217 h 1118388"/>
              <a:gd name="connsiteX112" fmla="*/ 7960450 w 12192000"/>
              <a:gd name="connsiteY112" fmla="*/ 83600 h 1118388"/>
              <a:gd name="connsiteX113" fmla="*/ 8118222 w 12192000"/>
              <a:gd name="connsiteY113" fmla="*/ 44900 h 1118388"/>
              <a:gd name="connsiteX114" fmla="*/ 8179360 w 12192000"/>
              <a:gd name="connsiteY114" fmla="*/ 29476 h 1118388"/>
              <a:gd name="connsiteX115" fmla="*/ 8260520 w 12192000"/>
              <a:gd name="connsiteY115" fmla="*/ 952 h 1118388"/>
              <a:gd name="connsiteX116" fmla="*/ 8361058 w 12192000"/>
              <a:gd name="connsiteY116" fmla="*/ 17785 h 1118388"/>
              <a:gd name="connsiteX117" fmla="*/ 8531136 w 12192000"/>
              <a:gd name="connsiteY117" fmla="*/ 46580 h 1118388"/>
              <a:gd name="connsiteX118" fmla="*/ 8645033 w 12192000"/>
              <a:gd name="connsiteY118" fmla="*/ 68350 h 1118388"/>
              <a:gd name="connsiteX119" fmla="*/ 8772056 w 12192000"/>
              <a:gd name="connsiteY119" fmla="*/ 78560 h 1118388"/>
              <a:gd name="connsiteX120" fmla="*/ 8929686 w 12192000"/>
              <a:gd name="connsiteY120" fmla="*/ 61185 h 1118388"/>
              <a:gd name="connsiteX121" fmla="*/ 8966892 w 12192000"/>
              <a:gd name="connsiteY121" fmla="*/ 57811 h 1118388"/>
              <a:gd name="connsiteX0" fmla="*/ 8966892 w 12192000"/>
              <a:gd name="connsiteY0" fmla="*/ 57811 h 1118388"/>
              <a:gd name="connsiteX1" fmla="*/ 9057923 w 12192000"/>
              <a:gd name="connsiteY1" fmla="*/ 88696 h 1118388"/>
              <a:gd name="connsiteX2" fmla="*/ 9162332 w 12192000"/>
              <a:gd name="connsiteY2" fmla="*/ 99970 h 1118388"/>
              <a:gd name="connsiteX3" fmla="*/ 9231104 w 12192000"/>
              <a:gd name="connsiteY3" fmla="*/ 117189 h 1118388"/>
              <a:gd name="connsiteX4" fmla="*/ 9337856 w 12192000"/>
              <a:gd name="connsiteY4" fmla="*/ 127730 h 1118388"/>
              <a:gd name="connsiteX5" fmla="*/ 9398481 w 12192000"/>
              <a:gd name="connsiteY5" fmla="*/ 156248 h 1118388"/>
              <a:gd name="connsiteX6" fmla="*/ 9695185 w 12192000"/>
              <a:gd name="connsiteY6" fmla="*/ 182159 h 1118388"/>
              <a:gd name="connsiteX7" fmla="*/ 9865404 w 12192000"/>
              <a:gd name="connsiteY7" fmla="*/ 179399 h 1118388"/>
              <a:gd name="connsiteX8" fmla="*/ 10035421 w 12192000"/>
              <a:gd name="connsiteY8" fmla="*/ 161440 h 1118388"/>
              <a:gd name="connsiteX9" fmla="*/ 10159413 w 12192000"/>
              <a:gd name="connsiteY9" fmla="*/ 164935 h 1118388"/>
              <a:gd name="connsiteX10" fmla="*/ 10191921 w 12192000"/>
              <a:gd name="connsiteY10" fmla="*/ 163124 h 1118388"/>
              <a:gd name="connsiteX11" fmla="*/ 10245241 w 12192000"/>
              <a:gd name="connsiteY11" fmla="*/ 155770 h 1118388"/>
              <a:gd name="connsiteX12" fmla="*/ 10327894 w 12192000"/>
              <a:gd name="connsiteY12" fmla="*/ 172740 h 1118388"/>
              <a:gd name="connsiteX13" fmla="*/ 10522293 w 12192000"/>
              <a:gd name="connsiteY13" fmla="*/ 194330 h 1118388"/>
              <a:gd name="connsiteX14" fmla="*/ 10772996 w 12192000"/>
              <a:gd name="connsiteY14" fmla="*/ 237054 h 1118388"/>
              <a:gd name="connsiteX15" fmla="*/ 11029627 w 12192000"/>
              <a:gd name="connsiteY15" fmla="*/ 217497 h 1118388"/>
              <a:gd name="connsiteX16" fmla="*/ 11118024 w 12192000"/>
              <a:gd name="connsiteY16" fmla="*/ 214501 h 1118388"/>
              <a:gd name="connsiteX17" fmla="*/ 11326842 w 12192000"/>
              <a:gd name="connsiteY17" fmla="*/ 176062 h 1118388"/>
              <a:gd name="connsiteX18" fmla="*/ 11442963 w 12192000"/>
              <a:gd name="connsiteY18" fmla="*/ 152621 h 1118388"/>
              <a:gd name="connsiteX19" fmla="*/ 11603159 w 12192000"/>
              <a:gd name="connsiteY19" fmla="*/ 119422 h 1118388"/>
              <a:gd name="connsiteX20" fmla="*/ 11642383 w 12192000"/>
              <a:gd name="connsiteY20" fmla="*/ 108465 h 1118388"/>
              <a:gd name="connsiteX21" fmla="*/ 11856150 w 12192000"/>
              <a:gd name="connsiteY21" fmla="*/ 120965 h 1118388"/>
              <a:gd name="connsiteX22" fmla="*/ 11993769 w 12192000"/>
              <a:gd name="connsiteY22" fmla="*/ 144073 h 1118388"/>
              <a:gd name="connsiteX23" fmla="*/ 12102516 w 12192000"/>
              <a:gd name="connsiteY23" fmla="*/ 90028 h 1118388"/>
              <a:gd name="connsiteX24" fmla="*/ 12191056 w 12192000"/>
              <a:gd name="connsiteY24" fmla="*/ 76325 h 1118388"/>
              <a:gd name="connsiteX25" fmla="*/ 12192000 w 12192000"/>
              <a:gd name="connsiteY25" fmla="*/ 76931 h 1118388"/>
              <a:gd name="connsiteX26" fmla="*/ 12192000 w 12192000"/>
              <a:gd name="connsiteY26" fmla="*/ 1118388 h 1118388"/>
              <a:gd name="connsiteX27" fmla="*/ 0 w 12192000"/>
              <a:gd name="connsiteY27" fmla="*/ 1118388 h 1118388"/>
              <a:gd name="connsiteX28" fmla="*/ 0 w 12192000"/>
              <a:gd name="connsiteY28" fmla="*/ 913704 h 1118388"/>
              <a:gd name="connsiteX29" fmla="*/ 246660 w 12192000"/>
              <a:gd name="connsiteY29" fmla="*/ 879471 h 1118388"/>
              <a:gd name="connsiteX30" fmla="*/ 372960 w 12192000"/>
              <a:gd name="connsiteY30" fmla="*/ 915531 h 1118388"/>
              <a:gd name="connsiteX31" fmla="*/ 586367 w 12192000"/>
              <a:gd name="connsiteY31" fmla="*/ 851926 h 1118388"/>
              <a:gd name="connsiteX32" fmla="*/ 856325 w 12192000"/>
              <a:gd name="connsiteY32" fmla="*/ 777920 h 1118388"/>
              <a:gd name="connsiteX33" fmla="*/ 991881 w 12192000"/>
              <a:gd name="connsiteY33" fmla="*/ 759036 h 1118388"/>
              <a:gd name="connsiteX34" fmla="*/ 1055575 w 12192000"/>
              <a:gd name="connsiteY34" fmla="*/ 769343 h 1118388"/>
              <a:gd name="connsiteX35" fmla="*/ 1119803 w 12192000"/>
              <a:gd name="connsiteY35" fmla="*/ 759949 h 1118388"/>
              <a:gd name="connsiteX36" fmla="*/ 1169650 w 12192000"/>
              <a:gd name="connsiteY36" fmla="*/ 741734 h 1118388"/>
              <a:gd name="connsiteX37" fmla="*/ 1244680 w 12192000"/>
              <a:gd name="connsiteY37" fmla="*/ 723722 h 1118388"/>
              <a:gd name="connsiteX38" fmla="*/ 1345620 w 12192000"/>
              <a:gd name="connsiteY38" fmla="*/ 701505 h 1118388"/>
              <a:gd name="connsiteX39" fmla="*/ 1479778 w 12192000"/>
              <a:gd name="connsiteY39" fmla="*/ 683400 h 1118388"/>
              <a:gd name="connsiteX40" fmla="*/ 1698214 w 12192000"/>
              <a:gd name="connsiteY40" fmla="*/ 639338 h 1118388"/>
              <a:gd name="connsiteX41" fmla="*/ 1946835 w 12192000"/>
              <a:gd name="connsiteY41" fmla="*/ 656696 h 1118388"/>
              <a:gd name="connsiteX42" fmla="*/ 2147463 w 12192000"/>
              <a:gd name="connsiteY42" fmla="*/ 636053 h 1118388"/>
              <a:gd name="connsiteX43" fmla="*/ 2393788 w 12192000"/>
              <a:gd name="connsiteY43" fmla="*/ 607436 h 1118388"/>
              <a:gd name="connsiteX44" fmla="*/ 2539735 w 12192000"/>
              <a:gd name="connsiteY44" fmla="*/ 574154 h 1118388"/>
              <a:gd name="connsiteX45" fmla="*/ 2650260 w 12192000"/>
              <a:gd name="connsiteY45" fmla="*/ 562573 h 1118388"/>
              <a:gd name="connsiteX46" fmla="*/ 2730710 w 12192000"/>
              <a:gd name="connsiteY46" fmla="*/ 526103 h 1118388"/>
              <a:gd name="connsiteX47" fmla="*/ 2884932 w 12192000"/>
              <a:gd name="connsiteY47" fmla="*/ 519819 h 1118388"/>
              <a:gd name="connsiteX48" fmla="*/ 2976019 w 12192000"/>
              <a:gd name="connsiteY48" fmla="*/ 508087 h 1118388"/>
              <a:gd name="connsiteX49" fmla="*/ 3008759 w 12192000"/>
              <a:gd name="connsiteY49" fmla="*/ 491107 h 1118388"/>
              <a:gd name="connsiteX50" fmla="*/ 3055731 w 12192000"/>
              <a:gd name="connsiteY50" fmla="*/ 475813 h 1118388"/>
              <a:gd name="connsiteX51" fmla="*/ 3137188 w 12192000"/>
              <a:gd name="connsiteY51" fmla="*/ 439130 h 1118388"/>
              <a:gd name="connsiteX52" fmla="*/ 3338608 w 12192000"/>
              <a:gd name="connsiteY52" fmla="*/ 436559 h 1118388"/>
              <a:gd name="connsiteX53" fmla="*/ 3310915 w 12192000"/>
              <a:gd name="connsiteY53" fmla="*/ 437390 h 1118388"/>
              <a:gd name="connsiteX54" fmla="*/ 3436114 w 12192000"/>
              <a:gd name="connsiteY54" fmla="*/ 448745 h 1118388"/>
              <a:gd name="connsiteX55" fmla="*/ 3608840 w 12192000"/>
              <a:gd name="connsiteY55" fmla="*/ 443604 h 1118388"/>
              <a:gd name="connsiteX56" fmla="*/ 3727304 w 12192000"/>
              <a:gd name="connsiteY56" fmla="*/ 453563 h 1118388"/>
              <a:gd name="connsiteX57" fmla="*/ 3765869 w 12192000"/>
              <a:gd name="connsiteY57" fmla="*/ 438729 h 1118388"/>
              <a:gd name="connsiteX58" fmla="*/ 3830576 w 12192000"/>
              <a:gd name="connsiteY58" fmla="*/ 414521 h 1118388"/>
              <a:gd name="connsiteX59" fmla="*/ 3875271 w 12192000"/>
              <a:gd name="connsiteY59" fmla="*/ 370806 h 1118388"/>
              <a:gd name="connsiteX60" fmla="*/ 3948478 w 12192000"/>
              <a:gd name="connsiteY60" fmla="*/ 391512 h 1118388"/>
              <a:gd name="connsiteX61" fmla="*/ 4006369 w 12192000"/>
              <a:gd name="connsiteY61" fmla="*/ 369967 h 1118388"/>
              <a:gd name="connsiteX62" fmla="*/ 4093666 w 12192000"/>
              <a:gd name="connsiteY62" fmla="*/ 333646 h 1118388"/>
              <a:gd name="connsiteX63" fmla="*/ 4145241 w 12192000"/>
              <a:gd name="connsiteY63" fmla="*/ 321257 h 1118388"/>
              <a:gd name="connsiteX64" fmla="*/ 4284785 w 12192000"/>
              <a:gd name="connsiteY64" fmla="*/ 278120 h 1118388"/>
              <a:gd name="connsiteX65" fmla="*/ 4423539 w 12192000"/>
              <a:gd name="connsiteY65" fmla="*/ 227831 h 1118388"/>
              <a:gd name="connsiteX66" fmla="*/ 4535774 w 12192000"/>
              <a:gd name="connsiteY66" fmla="*/ 164976 h 1118388"/>
              <a:gd name="connsiteX67" fmla="*/ 4536053 w 12192000"/>
              <a:gd name="connsiteY67" fmla="*/ 164444 h 1118388"/>
              <a:gd name="connsiteX68" fmla="*/ 4547385 w 12192000"/>
              <a:gd name="connsiteY68" fmla="*/ 165484 h 1118388"/>
              <a:gd name="connsiteX69" fmla="*/ 4603054 w 12192000"/>
              <a:gd name="connsiteY69" fmla="*/ 177298 h 1118388"/>
              <a:gd name="connsiteX70" fmla="*/ 4674354 w 12192000"/>
              <a:gd name="connsiteY70" fmla="*/ 126844 h 1118388"/>
              <a:gd name="connsiteX71" fmla="*/ 4704259 w 12192000"/>
              <a:gd name="connsiteY71" fmla="*/ 118162 h 1118388"/>
              <a:gd name="connsiteX72" fmla="*/ 4720133 w 12192000"/>
              <a:gd name="connsiteY72" fmla="*/ 110684 h 1118388"/>
              <a:gd name="connsiteX73" fmla="*/ 4721058 w 12192000"/>
              <a:gd name="connsiteY73" fmla="*/ 108383 h 1118388"/>
              <a:gd name="connsiteX74" fmla="*/ 4774434 w 12192000"/>
              <a:gd name="connsiteY74" fmla="*/ 119976 h 1118388"/>
              <a:gd name="connsiteX75" fmla="*/ 4781376 w 12192000"/>
              <a:gd name="connsiteY75" fmla="*/ 117235 h 1118388"/>
              <a:gd name="connsiteX76" fmla="*/ 4816353 w 12192000"/>
              <a:gd name="connsiteY76" fmla="*/ 130270 h 1118388"/>
              <a:gd name="connsiteX77" fmla="*/ 4834325 w 12192000"/>
              <a:gd name="connsiteY77" fmla="*/ 134082 h 1118388"/>
              <a:gd name="connsiteX78" fmla="*/ 4839606 w 12192000"/>
              <a:gd name="connsiteY78" fmla="*/ 141186 h 1118388"/>
              <a:gd name="connsiteX79" fmla="*/ 4866030 w 12192000"/>
              <a:gd name="connsiteY79" fmla="*/ 143754 h 1118388"/>
              <a:gd name="connsiteX80" fmla="*/ 4868987 w 12192000"/>
              <a:gd name="connsiteY80" fmla="*/ 141776 h 1118388"/>
              <a:gd name="connsiteX81" fmla="*/ 4930337 w 12192000"/>
              <a:gd name="connsiteY81" fmla="*/ 163569 h 1118388"/>
              <a:gd name="connsiteX82" fmla="*/ 4988458 w 12192000"/>
              <a:gd name="connsiteY82" fmla="*/ 171432 h 1118388"/>
              <a:gd name="connsiteX83" fmla="*/ 5133538 w 12192000"/>
              <a:gd name="connsiteY83" fmla="*/ 161255 h 1118388"/>
              <a:gd name="connsiteX84" fmla="*/ 5467747 w 12192000"/>
              <a:gd name="connsiteY84" fmla="*/ 201707 h 1118388"/>
              <a:gd name="connsiteX85" fmla="*/ 5792606 w 12192000"/>
              <a:gd name="connsiteY85" fmla="*/ 211721 h 1118388"/>
              <a:gd name="connsiteX86" fmla="*/ 5869247 w 12192000"/>
              <a:gd name="connsiteY86" fmla="*/ 197278 h 1118388"/>
              <a:gd name="connsiteX87" fmla="*/ 5938156 w 12192000"/>
              <a:gd name="connsiteY87" fmla="*/ 226942 h 1118388"/>
              <a:gd name="connsiteX88" fmla="*/ 5965800 w 12192000"/>
              <a:gd name="connsiteY88" fmla="*/ 211833 h 1118388"/>
              <a:gd name="connsiteX89" fmla="*/ 5970550 w 12192000"/>
              <a:gd name="connsiteY89" fmla="*/ 208763 h 1118388"/>
              <a:gd name="connsiteX90" fmla="*/ 5989910 w 12192000"/>
              <a:gd name="connsiteY90" fmla="*/ 206592 h 1118388"/>
              <a:gd name="connsiteX91" fmla="*/ 5994937 w 12192000"/>
              <a:gd name="connsiteY91" fmla="*/ 193334 h 1118388"/>
              <a:gd name="connsiteX92" fmla="*/ 6023765 w 12192000"/>
              <a:gd name="connsiteY92" fmla="*/ 181006 h 1118388"/>
              <a:gd name="connsiteX93" fmla="*/ 6059520 w 12192000"/>
              <a:gd name="connsiteY93" fmla="*/ 180540 h 1118388"/>
              <a:gd name="connsiteX94" fmla="*/ 6229716 w 12192000"/>
              <a:gd name="connsiteY94" fmla="*/ 192460 h 1118388"/>
              <a:gd name="connsiteX95" fmla="*/ 6331381 w 12192000"/>
              <a:gd name="connsiteY95" fmla="*/ 191533 h 1118388"/>
              <a:gd name="connsiteX96" fmla="*/ 6369749 w 12192000"/>
              <a:gd name="connsiteY96" fmla="*/ 178520 h 1118388"/>
              <a:gd name="connsiteX97" fmla="*/ 6423498 w 12192000"/>
              <a:gd name="connsiteY97" fmla="*/ 168860 h 1118388"/>
              <a:gd name="connsiteX98" fmla="*/ 6645685 w 12192000"/>
              <a:gd name="connsiteY98" fmla="*/ 167049 h 1118388"/>
              <a:gd name="connsiteX99" fmla="*/ 6739636 w 12192000"/>
              <a:gd name="connsiteY99" fmla="*/ 163178 h 1118388"/>
              <a:gd name="connsiteX100" fmla="*/ 6820599 w 12192000"/>
              <a:gd name="connsiteY100" fmla="*/ 187221 h 1118388"/>
              <a:gd name="connsiteX101" fmla="*/ 7038226 w 12192000"/>
              <a:gd name="connsiteY101" fmla="*/ 224954 h 1118388"/>
              <a:gd name="connsiteX102" fmla="*/ 7163894 w 12192000"/>
              <a:gd name="connsiteY102" fmla="*/ 225847 h 1118388"/>
              <a:gd name="connsiteX103" fmla="*/ 7208349 w 12192000"/>
              <a:gd name="connsiteY103" fmla="*/ 215652 h 1118388"/>
              <a:gd name="connsiteX104" fmla="*/ 7282840 w 12192000"/>
              <a:gd name="connsiteY104" fmla="*/ 199225 h 1118388"/>
              <a:gd name="connsiteX105" fmla="*/ 7338153 w 12192000"/>
              <a:gd name="connsiteY105" fmla="*/ 161062 h 1118388"/>
              <a:gd name="connsiteX106" fmla="*/ 7400583 w 12192000"/>
              <a:gd name="connsiteY106" fmla="*/ 157584 h 1118388"/>
              <a:gd name="connsiteX107" fmla="*/ 7415556 w 12192000"/>
              <a:gd name="connsiteY107" fmla="*/ 190253 h 1118388"/>
              <a:gd name="connsiteX108" fmla="*/ 7482186 w 12192000"/>
              <a:gd name="connsiteY108" fmla="*/ 175667 h 1118388"/>
              <a:gd name="connsiteX109" fmla="*/ 7583207 w 12192000"/>
              <a:gd name="connsiteY109" fmla="*/ 149869 h 1118388"/>
              <a:gd name="connsiteX110" fmla="*/ 7641594 w 12192000"/>
              <a:gd name="connsiteY110" fmla="*/ 143635 h 1118388"/>
              <a:gd name="connsiteX111" fmla="*/ 7800943 w 12192000"/>
              <a:gd name="connsiteY111" fmla="*/ 117217 h 1118388"/>
              <a:gd name="connsiteX112" fmla="*/ 7960450 w 12192000"/>
              <a:gd name="connsiteY112" fmla="*/ 83600 h 1118388"/>
              <a:gd name="connsiteX113" fmla="*/ 8118222 w 12192000"/>
              <a:gd name="connsiteY113" fmla="*/ 44900 h 1118388"/>
              <a:gd name="connsiteX114" fmla="*/ 8179360 w 12192000"/>
              <a:gd name="connsiteY114" fmla="*/ 29476 h 1118388"/>
              <a:gd name="connsiteX115" fmla="*/ 8260520 w 12192000"/>
              <a:gd name="connsiteY115" fmla="*/ 952 h 1118388"/>
              <a:gd name="connsiteX116" fmla="*/ 8361058 w 12192000"/>
              <a:gd name="connsiteY116" fmla="*/ 17785 h 1118388"/>
              <a:gd name="connsiteX117" fmla="*/ 8531136 w 12192000"/>
              <a:gd name="connsiteY117" fmla="*/ 46580 h 1118388"/>
              <a:gd name="connsiteX118" fmla="*/ 8645033 w 12192000"/>
              <a:gd name="connsiteY118" fmla="*/ 68350 h 1118388"/>
              <a:gd name="connsiteX119" fmla="*/ 8777666 w 12192000"/>
              <a:gd name="connsiteY119" fmla="*/ 56121 h 1118388"/>
              <a:gd name="connsiteX120" fmla="*/ 8929686 w 12192000"/>
              <a:gd name="connsiteY120" fmla="*/ 61185 h 1118388"/>
              <a:gd name="connsiteX121" fmla="*/ 8966892 w 12192000"/>
              <a:gd name="connsiteY121" fmla="*/ 57811 h 1118388"/>
              <a:gd name="connsiteX0" fmla="*/ 8966892 w 12192000"/>
              <a:gd name="connsiteY0" fmla="*/ 57811 h 1118388"/>
              <a:gd name="connsiteX1" fmla="*/ 9057923 w 12192000"/>
              <a:gd name="connsiteY1" fmla="*/ 88696 h 1118388"/>
              <a:gd name="connsiteX2" fmla="*/ 9162332 w 12192000"/>
              <a:gd name="connsiteY2" fmla="*/ 99970 h 1118388"/>
              <a:gd name="connsiteX3" fmla="*/ 9231104 w 12192000"/>
              <a:gd name="connsiteY3" fmla="*/ 117189 h 1118388"/>
              <a:gd name="connsiteX4" fmla="*/ 9337856 w 12192000"/>
              <a:gd name="connsiteY4" fmla="*/ 127730 h 1118388"/>
              <a:gd name="connsiteX5" fmla="*/ 9398481 w 12192000"/>
              <a:gd name="connsiteY5" fmla="*/ 156248 h 1118388"/>
              <a:gd name="connsiteX6" fmla="*/ 9695185 w 12192000"/>
              <a:gd name="connsiteY6" fmla="*/ 182159 h 1118388"/>
              <a:gd name="connsiteX7" fmla="*/ 9865404 w 12192000"/>
              <a:gd name="connsiteY7" fmla="*/ 179399 h 1118388"/>
              <a:gd name="connsiteX8" fmla="*/ 10035421 w 12192000"/>
              <a:gd name="connsiteY8" fmla="*/ 161440 h 1118388"/>
              <a:gd name="connsiteX9" fmla="*/ 10159413 w 12192000"/>
              <a:gd name="connsiteY9" fmla="*/ 164935 h 1118388"/>
              <a:gd name="connsiteX10" fmla="*/ 10191921 w 12192000"/>
              <a:gd name="connsiteY10" fmla="*/ 163124 h 1118388"/>
              <a:gd name="connsiteX11" fmla="*/ 10245241 w 12192000"/>
              <a:gd name="connsiteY11" fmla="*/ 155770 h 1118388"/>
              <a:gd name="connsiteX12" fmla="*/ 10327894 w 12192000"/>
              <a:gd name="connsiteY12" fmla="*/ 172740 h 1118388"/>
              <a:gd name="connsiteX13" fmla="*/ 10522293 w 12192000"/>
              <a:gd name="connsiteY13" fmla="*/ 194330 h 1118388"/>
              <a:gd name="connsiteX14" fmla="*/ 10772996 w 12192000"/>
              <a:gd name="connsiteY14" fmla="*/ 237054 h 1118388"/>
              <a:gd name="connsiteX15" fmla="*/ 11029627 w 12192000"/>
              <a:gd name="connsiteY15" fmla="*/ 217497 h 1118388"/>
              <a:gd name="connsiteX16" fmla="*/ 11118024 w 12192000"/>
              <a:gd name="connsiteY16" fmla="*/ 214501 h 1118388"/>
              <a:gd name="connsiteX17" fmla="*/ 11326842 w 12192000"/>
              <a:gd name="connsiteY17" fmla="*/ 176062 h 1118388"/>
              <a:gd name="connsiteX18" fmla="*/ 11442963 w 12192000"/>
              <a:gd name="connsiteY18" fmla="*/ 152621 h 1118388"/>
              <a:gd name="connsiteX19" fmla="*/ 11603159 w 12192000"/>
              <a:gd name="connsiteY19" fmla="*/ 119422 h 1118388"/>
              <a:gd name="connsiteX20" fmla="*/ 11642383 w 12192000"/>
              <a:gd name="connsiteY20" fmla="*/ 108465 h 1118388"/>
              <a:gd name="connsiteX21" fmla="*/ 11856150 w 12192000"/>
              <a:gd name="connsiteY21" fmla="*/ 120965 h 1118388"/>
              <a:gd name="connsiteX22" fmla="*/ 11993769 w 12192000"/>
              <a:gd name="connsiteY22" fmla="*/ 144073 h 1118388"/>
              <a:gd name="connsiteX23" fmla="*/ 12102516 w 12192000"/>
              <a:gd name="connsiteY23" fmla="*/ 90028 h 1118388"/>
              <a:gd name="connsiteX24" fmla="*/ 12191056 w 12192000"/>
              <a:gd name="connsiteY24" fmla="*/ 76325 h 1118388"/>
              <a:gd name="connsiteX25" fmla="*/ 12192000 w 12192000"/>
              <a:gd name="connsiteY25" fmla="*/ 76931 h 1118388"/>
              <a:gd name="connsiteX26" fmla="*/ 12192000 w 12192000"/>
              <a:gd name="connsiteY26" fmla="*/ 1118388 h 1118388"/>
              <a:gd name="connsiteX27" fmla="*/ 0 w 12192000"/>
              <a:gd name="connsiteY27" fmla="*/ 1118388 h 1118388"/>
              <a:gd name="connsiteX28" fmla="*/ 0 w 12192000"/>
              <a:gd name="connsiteY28" fmla="*/ 913704 h 1118388"/>
              <a:gd name="connsiteX29" fmla="*/ 246660 w 12192000"/>
              <a:gd name="connsiteY29" fmla="*/ 879471 h 1118388"/>
              <a:gd name="connsiteX30" fmla="*/ 372960 w 12192000"/>
              <a:gd name="connsiteY30" fmla="*/ 915531 h 1118388"/>
              <a:gd name="connsiteX31" fmla="*/ 586367 w 12192000"/>
              <a:gd name="connsiteY31" fmla="*/ 851926 h 1118388"/>
              <a:gd name="connsiteX32" fmla="*/ 856325 w 12192000"/>
              <a:gd name="connsiteY32" fmla="*/ 777920 h 1118388"/>
              <a:gd name="connsiteX33" fmla="*/ 991881 w 12192000"/>
              <a:gd name="connsiteY33" fmla="*/ 759036 h 1118388"/>
              <a:gd name="connsiteX34" fmla="*/ 1055575 w 12192000"/>
              <a:gd name="connsiteY34" fmla="*/ 769343 h 1118388"/>
              <a:gd name="connsiteX35" fmla="*/ 1119803 w 12192000"/>
              <a:gd name="connsiteY35" fmla="*/ 759949 h 1118388"/>
              <a:gd name="connsiteX36" fmla="*/ 1169650 w 12192000"/>
              <a:gd name="connsiteY36" fmla="*/ 741734 h 1118388"/>
              <a:gd name="connsiteX37" fmla="*/ 1244680 w 12192000"/>
              <a:gd name="connsiteY37" fmla="*/ 723722 h 1118388"/>
              <a:gd name="connsiteX38" fmla="*/ 1345620 w 12192000"/>
              <a:gd name="connsiteY38" fmla="*/ 701505 h 1118388"/>
              <a:gd name="connsiteX39" fmla="*/ 1479778 w 12192000"/>
              <a:gd name="connsiteY39" fmla="*/ 683400 h 1118388"/>
              <a:gd name="connsiteX40" fmla="*/ 1698214 w 12192000"/>
              <a:gd name="connsiteY40" fmla="*/ 639338 h 1118388"/>
              <a:gd name="connsiteX41" fmla="*/ 1946835 w 12192000"/>
              <a:gd name="connsiteY41" fmla="*/ 656696 h 1118388"/>
              <a:gd name="connsiteX42" fmla="*/ 2147463 w 12192000"/>
              <a:gd name="connsiteY42" fmla="*/ 636053 h 1118388"/>
              <a:gd name="connsiteX43" fmla="*/ 2393788 w 12192000"/>
              <a:gd name="connsiteY43" fmla="*/ 607436 h 1118388"/>
              <a:gd name="connsiteX44" fmla="*/ 2539735 w 12192000"/>
              <a:gd name="connsiteY44" fmla="*/ 574154 h 1118388"/>
              <a:gd name="connsiteX45" fmla="*/ 2650260 w 12192000"/>
              <a:gd name="connsiteY45" fmla="*/ 562573 h 1118388"/>
              <a:gd name="connsiteX46" fmla="*/ 2730710 w 12192000"/>
              <a:gd name="connsiteY46" fmla="*/ 526103 h 1118388"/>
              <a:gd name="connsiteX47" fmla="*/ 2884932 w 12192000"/>
              <a:gd name="connsiteY47" fmla="*/ 519819 h 1118388"/>
              <a:gd name="connsiteX48" fmla="*/ 2976019 w 12192000"/>
              <a:gd name="connsiteY48" fmla="*/ 508087 h 1118388"/>
              <a:gd name="connsiteX49" fmla="*/ 3008759 w 12192000"/>
              <a:gd name="connsiteY49" fmla="*/ 491107 h 1118388"/>
              <a:gd name="connsiteX50" fmla="*/ 3055731 w 12192000"/>
              <a:gd name="connsiteY50" fmla="*/ 475813 h 1118388"/>
              <a:gd name="connsiteX51" fmla="*/ 3137188 w 12192000"/>
              <a:gd name="connsiteY51" fmla="*/ 439130 h 1118388"/>
              <a:gd name="connsiteX52" fmla="*/ 3338608 w 12192000"/>
              <a:gd name="connsiteY52" fmla="*/ 436559 h 1118388"/>
              <a:gd name="connsiteX53" fmla="*/ 3310915 w 12192000"/>
              <a:gd name="connsiteY53" fmla="*/ 437390 h 1118388"/>
              <a:gd name="connsiteX54" fmla="*/ 3436114 w 12192000"/>
              <a:gd name="connsiteY54" fmla="*/ 448745 h 1118388"/>
              <a:gd name="connsiteX55" fmla="*/ 3608840 w 12192000"/>
              <a:gd name="connsiteY55" fmla="*/ 443604 h 1118388"/>
              <a:gd name="connsiteX56" fmla="*/ 3727304 w 12192000"/>
              <a:gd name="connsiteY56" fmla="*/ 453563 h 1118388"/>
              <a:gd name="connsiteX57" fmla="*/ 3765869 w 12192000"/>
              <a:gd name="connsiteY57" fmla="*/ 438729 h 1118388"/>
              <a:gd name="connsiteX58" fmla="*/ 3830576 w 12192000"/>
              <a:gd name="connsiteY58" fmla="*/ 414521 h 1118388"/>
              <a:gd name="connsiteX59" fmla="*/ 3875271 w 12192000"/>
              <a:gd name="connsiteY59" fmla="*/ 370806 h 1118388"/>
              <a:gd name="connsiteX60" fmla="*/ 3948478 w 12192000"/>
              <a:gd name="connsiteY60" fmla="*/ 391512 h 1118388"/>
              <a:gd name="connsiteX61" fmla="*/ 4006369 w 12192000"/>
              <a:gd name="connsiteY61" fmla="*/ 369967 h 1118388"/>
              <a:gd name="connsiteX62" fmla="*/ 4093666 w 12192000"/>
              <a:gd name="connsiteY62" fmla="*/ 333646 h 1118388"/>
              <a:gd name="connsiteX63" fmla="*/ 4145241 w 12192000"/>
              <a:gd name="connsiteY63" fmla="*/ 321257 h 1118388"/>
              <a:gd name="connsiteX64" fmla="*/ 4284785 w 12192000"/>
              <a:gd name="connsiteY64" fmla="*/ 278120 h 1118388"/>
              <a:gd name="connsiteX65" fmla="*/ 4423539 w 12192000"/>
              <a:gd name="connsiteY65" fmla="*/ 227831 h 1118388"/>
              <a:gd name="connsiteX66" fmla="*/ 4535774 w 12192000"/>
              <a:gd name="connsiteY66" fmla="*/ 164976 h 1118388"/>
              <a:gd name="connsiteX67" fmla="*/ 4536053 w 12192000"/>
              <a:gd name="connsiteY67" fmla="*/ 164444 h 1118388"/>
              <a:gd name="connsiteX68" fmla="*/ 4547385 w 12192000"/>
              <a:gd name="connsiteY68" fmla="*/ 165484 h 1118388"/>
              <a:gd name="connsiteX69" fmla="*/ 4603054 w 12192000"/>
              <a:gd name="connsiteY69" fmla="*/ 177298 h 1118388"/>
              <a:gd name="connsiteX70" fmla="*/ 4674354 w 12192000"/>
              <a:gd name="connsiteY70" fmla="*/ 126844 h 1118388"/>
              <a:gd name="connsiteX71" fmla="*/ 4704259 w 12192000"/>
              <a:gd name="connsiteY71" fmla="*/ 118162 h 1118388"/>
              <a:gd name="connsiteX72" fmla="*/ 4720133 w 12192000"/>
              <a:gd name="connsiteY72" fmla="*/ 110684 h 1118388"/>
              <a:gd name="connsiteX73" fmla="*/ 4721058 w 12192000"/>
              <a:gd name="connsiteY73" fmla="*/ 108383 h 1118388"/>
              <a:gd name="connsiteX74" fmla="*/ 4774434 w 12192000"/>
              <a:gd name="connsiteY74" fmla="*/ 119976 h 1118388"/>
              <a:gd name="connsiteX75" fmla="*/ 4781376 w 12192000"/>
              <a:gd name="connsiteY75" fmla="*/ 117235 h 1118388"/>
              <a:gd name="connsiteX76" fmla="*/ 4816353 w 12192000"/>
              <a:gd name="connsiteY76" fmla="*/ 130270 h 1118388"/>
              <a:gd name="connsiteX77" fmla="*/ 4834325 w 12192000"/>
              <a:gd name="connsiteY77" fmla="*/ 134082 h 1118388"/>
              <a:gd name="connsiteX78" fmla="*/ 4839606 w 12192000"/>
              <a:gd name="connsiteY78" fmla="*/ 141186 h 1118388"/>
              <a:gd name="connsiteX79" fmla="*/ 4866030 w 12192000"/>
              <a:gd name="connsiteY79" fmla="*/ 143754 h 1118388"/>
              <a:gd name="connsiteX80" fmla="*/ 4868987 w 12192000"/>
              <a:gd name="connsiteY80" fmla="*/ 141776 h 1118388"/>
              <a:gd name="connsiteX81" fmla="*/ 4930337 w 12192000"/>
              <a:gd name="connsiteY81" fmla="*/ 163569 h 1118388"/>
              <a:gd name="connsiteX82" fmla="*/ 4988458 w 12192000"/>
              <a:gd name="connsiteY82" fmla="*/ 171432 h 1118388"/>
              <a:gd name="connsiteX83" fmla="*/ 5133538 w 12192000"/>
              <a:gd name="connsiteY83" fmla="*/ 161255 h 1118388"/>
              <a:gd name="connsiteX84" fmla="*/ 5467747 w 12192000"/>
              <a:gd name="connsiteY84" fmla="*/ 201707 h 1118388"/>
              <a:gd name="connsiteX85" fmla="*/ 5792606 w 12192000"/>
              <a:gd name="connsiteY85" fmla="*/ 211721 h 1118388"/>
              <a:gd name="connsiteX86" fmla="*/ 5869247 w 12192000"/>
              <a:gd name="connsiteY86" fmla="*/ 197278 h 1118388"/>
              <a:gd name="connsiteX87" fmla="*/ 5938156 w 12192000"/>
              <a:gd name="connsiteY87" fmla="*/ 226942 h 1118388"/>
              <a:gd name="connsiteX88" fmla="*/ 5965800 w 12192000"/>
              <a:gd name="connsiteY88" fmla="*/ 211833 h 1118388"/>
              <a:gd name="connsiteX89" fmla="*/ 5970550 w 12192000"/>
              <a:gd name="connsiteY89" fmla="*/ 208763 h 1118388"/>
              <a:gd name="connsiteX90" fmla="*/ 5989910 w 12192000"/>
              <a:gd name="connsiteY90" fmla="*/ 206592 h 1118388"/>
              <a:gd name="connsiteX91" fmla="*/ 5994937 w 12192000"/>
              <a:gd name="connsiteY91" fmla="*/ 193334 h 1118388"/>
              <a:gd name="connsiteX92" fmla="*/ 6023765 w 12192000"/>
              <a:gd name="connsiteY92" fmla="*/ 181006 h 1118388"/>
              <a:gd name="connsiteX93" fmla="*/ 6059520 w 12192000"/>
              <a:gd name="connsiteY93" fmla="*/ 180540 h 1118388"/>
              <a:gd name="connsiteX94" fmla="*/ 6229716 w 12192000"/>
              <a:gd name="connsiteY94" fmla="*/ 192460 h 1118388"/>
              <a:gd name="connsiteX95" fmla="*/ 6331381 w 12192000"/>
              <a:gd name="connsiteY95" fmla="*/ 191533 h 1118388"/>
              <a:gd name="connsiteX96" fmla="*/ 6369749 w 12192000"/>
              <a:gd name="connsiteY96" fmla="*/ 178520 h 1118388"/>
              <a:gd name="connsiteX97" fmla="*/ 6423498 w 12192000"/>
              <a:gd name="connsiteY97" fmla="*/ 168860 h 1118388"/>
              <a:gd name="connsiteX98" fmla="*/ 6645685 w 12192000"/>
              <a:gd name="connsiteY98" fmla="*/ 167049 h 1118388"/>
              <a:gd name="connsiteX99" fmla="*/ 6739636 w 12192000"/>
              <a:gd name="connsiteY99" fmla="*/ 163178 h 1118388"/>
              <a:gd name="connsiteX100" fmla="*/ 6820599 w 12192000"/>
              <a:gd name="connsiteY100" fmla="*/ 187221 h 1118388"/>
              <a:gd name="connsiteX101" fmla="*/ 7038226 w 12192000"/>
              <a:gd name="connsiteY101" fmla="*/ 224954 h 1118388"/>
              <a:gd name="connsiteX102" fmla="*/ 7163894 w 12192000"/>
              <a:gd name="connsiteY102" fmla="*/ 225847 h 1118388"/>
              <a:gd name="connsiteX103" fmla="*/ 7208349 w 12192000"/>
              <a:gd name="connsiteY103" fmla="*/ 215652 h 1118388"/>
              <a:gd name="connsiteX104" fmla="*/ 7282840 w 12192000"/>
              <a:gd name="connsiteY104" fmla="*/ 199225 h 1118388"/>
              <a:gd name="connsiteX105" fmla="*/ 7338153 w 12192000"/>
              <a:gd name="connsiteY105" fmla="*/ 161062 h 1118388"/>
              <a:gd name="connsiteX106" fmla="*/ 7400583 w 12192000"/>
              <a:gd name="connsiteY106" fmla="*/ 157584 h 1118388"/>
              <a:gd name="connsiteX107" fmla="*/ 7415556 w 12192000"/>
              <a:gd name="connsiteY107" fmla="*/ 190253 h 1118388"/>
              <a:gd name="connsiteX108" fmla="*/ 7482186 w 12192000"/>
              <a:gd name="connsiteY108" fmla="*/ 175667 h 1118388"/>
              <a:gd name="connsiteX109" fmla="*/ 7583207 w 12192000"/>
              <a:gd name="connsiteY109" fmla="*/ 149869 h 1118388"/>
              <a:gd name="connsiteX110" fmla="*/ 7641594 w 12192000"/>
              <a:gd name="connsiteY110" fmla="*/ 143635 h 1118388"/>
              <a:gd name="connsiteX111" fmla="*/ 7800943 w 12192000"/>
              <a:gd name="connsiteY111" fmla="*/ 117217 h 1118388"/>
              <a:gd name="connsiteX112" fmla="*/ 7960450 w 12192000"/>
              <a:gd name="connsiteY112" fmla="*/ 83600 h 1118388"/>
              <a:gd name="connsiteX113" fmla="*/ 8118222 w 12192000"/>
              <a:gd name="connsiteY113" fmla="*/ 44900 h 1118388"/>
              <a:gd name="connsiteX114" fmla="*/ 8179360 w 12192000"/>
              <a:gd name="connsiteY114" fmla="*/ 29476 h 1118388"/>
              <a:gd name="connsiteX115" fmla="*/ 8260520 w 12192000"/>
              <a:gd name="connsiteY115" fmla="*/ 952 h 1118388"/>
              <a:gd name="connsiteX116" fmla="*/ 8361058 w 12192000"/>
              <a:gd name="connsiteY116" fmla="*/ 17785 h 1118388"/>
              <a:gd name="connsiteX117" fmla="*/ 8531136 w 12192000"/>
              <a:gd name="connsiteY117" fmla="*/ 46580 h 1118388"/>
              <a:gd name="connsiteX118" fmla="*/ 8650643 w 12192000"/>
              <a:gd name="connsiteY118" fmla="*/ 34691 h 1118388"/>
              <a:gd name="connsiteX119" fmla="*/ 8777666 w 12192000"/>
              <a:gd name="connsiteY119" fmla="*/ 56121 h 1118388"/>
              <a:gd name="connsiteX120" fmla="*/ 8929686 w 12192000"/>
              <a:gd name="connsiteY120" fmla="*/ 61185 h 1118388"/>
              <a:gd name="connsiteX121" fmla="*/ 8966892 w 12192000"/>
              <a:gd name="connsiteY121" fmla="*/ 57811 h 1118388"/>
              <a:gd name="connsiteX0" fmla="*/ 8966892 w 12192000"/>
              <a:gd name="connsiteY0" fmla="*/ 46759 h 1107336"/>
              <a:gd name="connsiteX1" fmla="*/ 9057923 w 12192000"/>
              <a:gd name="connsiteY1" fmla="*/ 77644 h 1107336"/>
              <a:gd name="connsiteX2" fmla="*/ 9162332 w 12192000"/>
              <a:gd name="connsiteY2" fmla="*/ 88918 h 1107336"/>
              <a:gd name="connsiteX3" fmla="*/ 9231104 w 12192000"/>
              <a:gd name="connsiteY3" fmla="*/ 106137 h 1107336"/>
              <a:gd name="connsiteX4" fmla="*/ 9337856 w 12192000"/>
              <a:gd name="connsiteY4" fmla="*/ 116678 h 1107336"/>
              <a:gd name="connsiteX5" fmla="*/ 9398481 w 12192000"/>
              <a:gd name="connsiteY5" fmla="*/ 145196 h 1107336"/>
              <a:gd name="connsiteX6" fmla="*/ 9695185 w 12192000"/>
              <a:gd name="connsiteY6" fmla="*/ 171107 h 1107336"/>
              <a:gd name="connsiteX7" fmla="*/ 9865404 w 12192000"/>
              <a:gd name="connsiteY7" fmla="*/ 168347 h 1107336"/>
              <a:gd name="connsiteX8" fmla="*/ 10035421 w 12192000"/>
              <a:gd name="connsiteY8" fmla="*/ 150388 h 1107336"/>
              <a:gd name="connsiteX9" fmla="*/ 10159413 w 12192000"/>
              <a:gd name="connsiteY9" fmla="*/ 153883 h 1107336"/>
              <a:gd name="connsiteX10" fmla="*/ 10191921 w 12192000"/>
              <a:gd name="connsiteY10" fmla="*/ 152072 h 1107336"/>
              <a:gd name="connsiteX11" fmla="*/ 10245241 w 12192000"/>
              <a:gd name="connsiteY11" fmla="*/ 144718 h 1107336"/>
              <a:gd name="connsiteX12" fmla="*/ 10327894 w 12192000"/>
              <a:gd name="connsiteY12" fmla="*/ 161688 h 1107336"/>
              <a:gd name="connsiteX13" fmla="*/ 10522293 w 12192000"/>
              <a:gd name="connsiteY13" fmla="*/ 183278 h 1107336"/>
              <a:gd name="connsiteX14" fmla="*/ 10772996 w 12192000"/>
              <a:gd name="connsiteY14" fmla="*/ 226002 h 1107336"/>
              <a:gd name="connsiteX15" fmla="*/ 11029627 w 12192000"/>
              <a:gd name="connsiteY15" fmla="*/ 206445 h 1107336"/>
              <a:gd name="connsiteX16" fmla="*/ 11118024 w 12192000"/>
              <a:gd name="connsiteY16" fmla="*/ 203449 h 1107336"/>
              <a:gd name="connsiteX17" fmla="*/ 11326842 w 12192000"/>
              <a:gd name="connsiteY17" fmla="*/ 165010 h 1107336"/>
              <a:gd name="connsiteX18" fmla="*/ 11442963 w 12192000"/>
              <a:gd name="connsiteY18" fmla="*/ 141569 h 1107336"/>
              <a:gd name="connsiteX19" fmla="*/ 11603159 w 12192000"/>
              <a:gd name="connsiteY19" fmla="*/ 108370 h 1107336"/>
              <a:gd name="connsiteX20" fmla="*/ 11642383 w 12192000"/>
              <a:gd name="connsiteY20" fmla="*/ 97413 h 1107336"/>
              <a:gd name="connsiteX21" fmla="*/ 11856150 w 12192000"/>
              <a:gd name="connsiteY21" fmla="*/ 109913 h 1107336"/>
              <a:gd name="connsiteX22" fmla="*/ 11993769 w 12192000"/>
              <a:gd name="connsiteY22" fmla="*/ 133021 h 1107336"/>
              <a:gd name="connsiteX23" fmla="*/ 12102516 w 12192000"/>
              <a:gd name="connsiteY23" fmla="*/ 78976 h 1107336"/>
              <a:gd name="connsiteX24" fmla="*/ 12191056 w 12192000"/>
              <a:gd name="connsiteY24" fmla="*/ 65273 h 1107336"/>
              <a:gd name="connsiteX25" fmla="*/ 12192000 w 12192000"/>
              <a:gd name="connsiteY25" fmla="*/ 65879 h 1107336"/>
              <a:gd name="connsiteX26" fmla="*/ 12192000 w 12192000"/>
              <a:gd name="connsiteY26" fmla="*/ 1107336 h 1107336"/>
              <a:gd name="connsiteX27" fmla="*/ 0 w 12192000"/>
              <a:gd name="connsiteY27" fmla="*/ 1107336 h 1107336"/>
              <a:gd name="connsiteX28" fmla="*/ 0 w 12192000"/>
              <a:gd name="connsiteY28" fmla="*/ 902652 h 1107336"/>
              <a:gd name="connsiteX29" fmla="*/ 246660 w 12192000"/>
              <a:gd name="connsiteY29" fmla="*/ 868419 h 1107336"/>
              <a:gd name="connsiteX30" fmla="*/ 372960 w 12192000"/>
              <a:gd name="connsiteY30" fmla="*/ 904479 h 1107336"/>
              <a:gd name="connsiteX31" fmla="*/ 586367 w 12192000"/>
              <a:gd name="connsiteY31" fmla="*/ 840874 h 1107336"/>
              <a:gd name="connsiteX32" fmla="*/ 856325 w 12192000"/>
              <a:gd name="connsiteY32" fmla="*/ 766868 h 1107336"/>
              <a:gd name="connsiteX33" fmla="*/ 991881 w 12192000"/>
              <a:gd name="connsiteY33" fmla="*/ 747984 h 1107336"/>
              <a:gd name="connsiteX34" fmla="*/ 1055575 w 12192000"/>
              <a:gd name="connsiteY34" fmla="*/ 758291 h 1107336"/>
              <a:gd name="connsiteX35" fmla="*/ 1119803 w 12192000"/>
              <a:gd name="connsiteY35" fmla="*/ 748897 h 1107336"/>
              <a:gd name="connsiteX36" fmla="*/ 1169650 w 12192000"/>
              <a:gd name="connsiteY36" fmla="*/ 730682 h 1107336"/>
              <a:gd name="connsiteX37" fmla="*/ 1244680 w 12192000"/>
              <a:gd name="connsiteY37" fmla="*/ 712670 h 1107336"/>
              <a:gd name="connsiteX38" fmla="*/ 1345620 w 12192000"/>
              <a:gd name="connsiteY38" fmla="*/ 690453 h 1107336"/>
              <a:gd name="connsiteX39" fmla="*/ 1479778 w 12192000"/>
              <a:gd name="connsiteY39" fmla="*/ 672348 h 1107336"/>
              <a:gd name="connsiteX40" fmla="*/ 1698214 w 12192000"/>
              <a:gd name="connsiteY40" fmla="*/ 628286 h 1107336"/>
              <a:gd name="connsiteX41" fmla="*/ 1946835 w 12192000"/>
              <a:gd name="connsiteY41" fmla="*/ 645644 h 1107336"/>
              <a:gd name="connsiteX42" fmla="*/ 2147463 w 12192000"/>
              <a:gd name="connsiteY42" fmla="*/ 625001 h 1107336"/>
              <a:gd name="connsiteX43" fmla="*/ 2393788 w 12192000"/>
              <a:gd name="connsiteY43" fmla="*/ 596384 h 1107336"/>
              <a:gd name="connsiteX44" fmla="*/ 2539735 w 12192000"/>
              <a:gd name="connsiteY44" fmla="*/ 563102 h 1107336"/>
              <a:gd name="connsiteX45" fmla="*/ 2650260 w 12192000"/>
              <a:gd name="connsiteY45" fmla="*/ 551521 h 1107336"/>
              <a:gd name="connsiteX46" fmla="*/ 2730710 w 12192000"/>
              <a:gd name="connsiteY46" fmla="*/ 515051 h 1107336"/>
              <a:gd name="connsiteX47" fmla="*/ 2884932 w 12192000"/>
              <a:gd name="connsiteY47" fmla="*/ 508767 h 1107336"/>
              <a:gd name="connsiteX48" fmla="*/ 2976019 w 12192000"/>
              <a:gd name="connsiteY48" fmla="*/ 497035 h 1107336"/>
              <a:gd name="connsiteX49" fmla="*/ 3008759 w 12192000"/>
              <a:gd name="connsiteY49" fmla="*/ 480055 h 1107336"/>
              <a:gd name="connsiteX50" fmla="*/ 3055731 w 12192000"/>
              <a:gd name="connsiteY50" fmla="*/ 464761 h 1107336"/>
              <a:gd name="connsiteX51" fmla="*/ 3137188 w 12192000"/>
              <a:gd name="connsiteY51" fmla="*/ 428078 h 1107336"/>
              <a:gd name="connsiteX52" fmla="*/ 3338608 w 12192000"/>
              <a:gd name="connsiteY52" fmla="*/ 425507 h 1107336"/>
              <a:gd name="connsiteX53" fmla="*/ 3310915 w 12192000"/>
              <a:gd name="connsiteY53" fmla="*/ 426338 h 1107336"/>
              <a:gd name="connsiteX54" fmla="*/ 3436114 w 12192000"/>
              <a:gd name="connsiteY54" fmla="*/ 437693 h 1107336"/>
              <a:gd name="connsiteX55" fmla="*/ 3608840 w 12192000"/>
              <a:gd name="connsiteY55" fmla="*/ 432552 h 1107336"/>
              <a:gd name="connsiteX56" fmla="*/ 3727304 w 12192000"/>
              <a:gd name="connsiteY56" fmla="*/ 442511 h 1107336"/>
              <a:gd name="connsiteX57" fmla="*/ 3765869 w 12192000"/>
              <a:gd name="connsiteY57" fmla="*/ 427677 h 1107336"/>
              <a:gd name="connsiteX58" fmla="*/ 3830576 w 12192000"/>
              <a:gd name="connsiteY58" fmla="*/ 403469 h 1107336"/>
              <a:gd name="connsiteX59" fmla="*/ 3875271 w 12192000"/>
              <a:gd name="connsiteY59" fmla="*/ 359754 h 1107336"/>
              <a:gd name="connsiteX60" fmla="*/ 3948478 w 12192000"/>
              <a:gd name="connsiteY60" fmla="*/ 380460 h 1107336"/>
              <a:gd name="connsiteX61" fmla="*/ 4006369 w 12192000"/>
              <a:gd name="connsiteY61" fmla="*/ 358915 h 1107336"/>
              <a:gd name="connsiteX62" fmla="*/ 4093666 w 12192000"/>
              <a:gd name="connsiteY62" fmla="*/ 322594 h 1107336"/>
              <a:gd name="connsiteX63" fmla="*/ 4145241 w 12192000"/>
              <a:gd name="connsiteY63" fmla="*/ 310205 h 1107336"/>
              <a:gd name="connsiteX64" fmla="*/ 4284785 w 12192000"/>
              <a:gd name="connsiteY64" fmla="*/ 267068 h 1107336"/>
              <a:gd name="connsiteX65" fmla="*/ 4423539 w 12192000"/>
              <a:gd name="connsiteY65" fmla="*/ 216779 h 1107336"/>
              <a:gd name="connsiteX66" fmla="*/ 4535774 w 12192000"/>
              <a:gd name="connsiteY66" fmla="*/ 153924 h 1107336"/>
              <a:gd name="connsiteX67" fmla="*/ 4536053 w 12192000"/>
              <a:gd name="connsiteY67" fmla="*/ 153392 h 1107336"/>
              <a:gd name="connsiteX68" fmla="*/ 4547385 w 12192000"/>
              <a:gd name="connsiteY68" fmla="*/ 154432 h 1107336"/>
              <a:gd name="connsiteX69" fmla="*/ 4603054 w 12192000"/>
              <a:gd name="connsiteY69" fmla="*/ 166246 h 1107336"/>
              <a:gd name="connsiteX70" fmla="*/ 4674354 w 12192000"/>
              <a:gd name="connsiteY70" fmla="*/ 115792 h 1107336"/>
              <a:gd name="connsiteX71" fmla="*/ 4704259 w 12192000"/>
              <a:gd name="connsiteY71" fmla="*/ 107110 h 1107336"/>
              <a:gd name="connsiteX72" fmla="*/ 4720133 w 12192000"/>
              <a:gd name="connsiteY72" fmla="*/ 99632 h 1107336"/>
              <a:gd name="connsiteX73" fmla="*/ 4721058 w 12192000"/>
              <a:gd name="connsiteY73" fmla="*/ 97331 h 1107336"/>
              <a:gd name="connsiteX74" fmla="*/ 4774434 w 12192000"/>
              <a:gd name="connsiteY74" fmla="*/ 108924 h 1107336"/>
              <a:gd name="connsiteX75" fmla="*/ 4781376 w 12192000"/>
              <a:gd name="connsiteY75" fmla="*/ 106183 h 1107336"/>
              <a:gd name="connsiteX76" fmla="*/ 4816353 w 12192000"/>
              <a:gd name="connsiteY76" fmla="*/ 119218 h 1107336"/>
              <a:gd name="connsiteX77" fmla="*/ 4834325 w 12192000"/>
              <a:gd name="connsiteY77" fmla="*/ 123030 h 1107336"/>
              <a:gd name="connsiteX78" fmla="*/ 4839606 w 12192000"/>
              <a:gd name="connsiteY78" fmla="*/ 130134 h 1107336"/>
              <a:gd name="connsiteX79" fmla="*/ 4866030 w 12192000"/>
              <a:gd name="connsiteY79" fmla="*/ 132702 h 1107336"/>
              <a:gd name="connsiteX80" fmla="*/ 4868987 w 12192000"/>
              <a:gd name="connsiteY80" fmla="*/ 130724 h 1107336"/>
              <a:gd name="connsiteX81" fmla="*/ 4930337 w 12192000"/>
              <a:gd name="connsiteY81" fmla="*/ 152517 h 1107336"/>
              <a:gd name="connsiteX82" fmla="*/ 4988458 w 12192000"/>
              <a:gd name="connsiteY82" fmla="*/ 160380 h 1107336"/>
              <a:gd name="connsiteX83" fmla="*/ 5133538 w 12192000"/>
              <a:gd name="connsiteY83" fmla="*/ 150203 h 1107336"/>
              <a:gd name="connsiteX84" fmla="*/ 5467747 w 12192000"/>
              <a:gd name="connsiteY84" fmla="*/ 190655 h 1107336"/>
              <a:gd name="connsiteX85" fmla="*/ 5792606 w 12192000"/>
              <a:gd name="connsiteY85" fmla="*/ 200669 h 1107336"/>
              <a:gd name="connsiteX86" fmla="*/ 5869247 w 12192000"/>
              <a:gd name="connsiteY86" fmla="*/ 186226 h 1107336"/>
              <a:gd name="connsiteX87" fmla="*/ 5938156 w 12192000"/>
              <a:gd name="connsiteY87" fmla="*/ 215890 h 1107336"/>
              <a:gd name="connsiteX88" fmla="*/ 5965800 w 12192000"/>
              <a:gd name="connsiteY88" fmla="*/ 200781 h 1107336"/>
              <a:gd name="connsiteX89" fmla="*/ 5970550 w 12192000"/>
              <a:gd name="connsiteY89" fmla="*/ 197711 h 1107336"/>
              <a:gd name="connsiteX90" fmla="*/ 5989910 w 12192000"/>
              <a:gd name="connsiteY90" fmla="*/ 195540 h 1107336"/>
              <a:gd name="connsiteX91" fmla="*/ 5994937 w 12192000"/>
              <a:gd name="connsiteY91" fmla="*/ 182282 h 1107336"/>
              <a:gd name="connsiteX92" fmla="*/ 6023765 w 12192000"/>
              <a:gd name="connsiteY92" fmla="*/ 169954 h 1107336"/>
              <a:gd name="connsiteX93" fmla="*/ 6059520 w 12192000"/>
              <a:gd name="connsiteY93" fmla="*/ 169488 h 1107336"/>
              <a:gd name="connsiteX94" fmla="*/ 6229716 w 12192000"/>
              <a:gd name="connsiteY94" fmla="*/ 181408 h 1107336"/>
              <a:gd name="connsiteX95" fmla="*/ 6331381 w 12192000"/>
              <a:gd name="connsiteY95" fmla="*/ 180481 h 1107336"/>
              <a:gd name="connsiteX96" fmla="*/ 6369749 w 12192000"/>
              <a:gd name="connsiteY96" fmla="*/ 167468 h 1107336"/>
              <a:gd name="connsiteX97" fmla="*/ 6423498 w 12192000"/>
              <a:gd name="connsiteY97" fmla="*/ 157808 h 1107336"/>
              <a:gd name="connsiteX98" fmla="*/ 6645685 w 12192000"/>
              <a:gd name="connsiteY98" fmla="*/ 155997 h 1107336"/>
              <a:gd name="connsiteX99" fmla="*/ 6739636 w 12192000"/>
              <a:gd name="connsiteY99" fmla="*/ 152126 h 1107336"/>
              <a:gd name="connsiteX100" fmla="*/ 6820599 w 12192000"/>
              <a:gd name="connsiteY100" fmla="*/ 176169 h 1107336"/>
              <a:gd name="connsiteX101" fmla="*/ 7038226 w 12192000"/>
              <a:gd name="connsiteY101" fmla="*/ 213902 h 1107336"/>
              <a:gd name="connsiteX102" fmla="*/ 7163894 w 12192000"/>
              <a:gd name="connsiteY102" fmla="*/ 214795 h 1107336"/>
              <a:gd name="connsiteX103" fmla="*/ 7208349 w 12192000"/>
              <a:gd name="connsiteY103" fmla="*/ 204600 h 1107336"/>
              <a:gd name="connsiteX104" fmla="*/ 7282840 w 12192000"/>
              <a:gd name="connsiteY104" fmla="*/ 188173 h 1107336"/>
              <a:gd name="connsiteX105" fmla="*/ 7338153 w 12192000"/>
              <a:gd name="connsiteY105" fmla="*/ 150010 h 1107336"/>
              <a:gd name="connsiteX106" fmla="*/ 7400583 w 12192000"/>
              <a:gd name="connsiteY106" fmla="*/ 146532 h 1107336"/>
              <a:gd name="connsiteX107" fmla="*/ 7415556 w 12192000"/>
              <a:gd name="connsiteY107" fmla="*/ 179201 h 1107336"/>
              <a:gd name="connsiteX108" fmla="*/ 7482186 w 12192000"/>
              <a:gd name="connsiteY108" fmla="*/ 164615 h 1107336"/>
              <a:gd name="connsiteX109" fmla="*/ 7583207 w 12192000"/>
              <a:gd name="connsiteY109" fmla="*/ 138817 h 1107336"/>
              <a:gd name="connsiteX110" fmla="*/ 7641594 w 12192000"/>
              <a:gd name="connsiteY110" fmla="*/ 132583 h 1107336"/>
              <a:gd name="connsiteX111" fmla="*/ 7800943 w 12192000"/>
              <a:gd name="connsiteY111" fmla="*/ 106165 h 1107336"/>
              <a:gd name="connsiteX112" fmla="*/ 7960450 w 12192000"/>
              <a:gd name="connsiteY112" fmla="*/ 72548 h 1107336"/>
              <a:gd name="connsiteX113" fmla="*/ 8118222 w 12192000"/>
              <a:gd name="connsiteY113" fmla="*/ 33848 h 1107336"/>
              <a:gd name="connsiteX114" fmla="*/ 8179360 w 12192000"/>
              <a:gd name="connsiteY114" fmla="*/ 18424 h 1107336"/>
              <a:gd name="connsiteX115" fmla="*/ 8260520 w 12192000"/>
              <a:gd name="connsiteY115" fmla="*/ 17949 h 1107336"/>
              <a:gd name="connsiteX116" fmla="*/ 8361058 w 12192000"/>
              <a:gd name="connsiteY116" fmla="*/ 6733 h 1107336"/>
              <a:gd name="connsiteX117" fmla="*/ 8531136 w 12192000"/>
              <a:gd name="connsiteY117" fmla="*/ 35528 h 1107336"/>
              <a:gd name="connsiteX118" fmla="*/ 8650643 w 12192000"/>
              <a:gd name="connsiteY118" fmla="*/ 23639 h 1107336"/>
              <a:gd name="connsiteX119" fmla="*/ 8777666 w 12192000"/>
              <a:gd name="connsiteY119" fmla="*/ 45069 h 1107336"/>
              <a:gd name="connsiteX120" fmla="*/ 8929686 w 12192000"/>
              <a:gd name="connsiteY120" fmla="*/ 50133 h 1107336"/>
              <a:gd name="connsiteX121" fmla="*/ 8966892 w 12192000"/>
              <a:gd name="connsiteY121" fmla="*/ 46759 h 1107336"/>
              <a:gd name="connsiteX0" fmla="*/ 8966892 w 12192000"/>
              <a:gd name="connsiteY0" fmla="*/ 46759 h 1107336"/>
              <a:gd name="connsiteX1" fmla="*/ 9057923 w 12192000"/>
              <a:gd name="connsiteY1" fmla="*/ 77644 h 1107336"/>
              <a:gd name="connsiteX2" fmla="*/ 9162332 w 12192000"/>
              <a:gd name="connsiteY2" fmla="*/ 88918 h 1107336"/>
              <a:gd name="connsiteX3" fmla="*/ 9231104 w 12192000"/>
              <a:gd name="connsiteY3" fmla="*/ 106137 h 1107336"/>
              <a:gd name="connsiteX4" fmla="*/ 9337856 w 12192000"/>
              <a:gd name="connsiteY4" fmla="*/ 116678 h 1107336"/>
              <a:gd name="connsiteX5" fmla="*/ 9398481 w 12192000"/>
              <a:gd name="connsiteY5" fmla="*/ 145196 h 1107336"/>
              <a:gd name="connsiteX6" fmla="*/ 9695185 w 12192000"/>
              <a:gd name="connsiteY6" fmla="*/ 171107 h 1107336"/>
              <a:gd name="connsiteX7" fmla="*/ 9865404 w 12192000"/>
              <a:gd name="connsiteY7" fmla="*/ 168347 h 1107336"/>
              <a:gd name="connsiteX8" fmla="*/ 10035421 w 12192000"/>
              <a:gd name="connsiteY8" fmla="*/ 150388 h 1107336"/>
              <a:gd name="connsiteX9" fmla="*/ 10159413 w 12192000"/>
              <a:gd name="connsiteY9" fmla="*/ 153883 h 1107336"/>
              <a:gd name="connsiteX10" fmla="*/ 10191921 w 12192000"/>
              <a:gd name="connsiteY10" fmla="*/ 152072 h 1107336"/>
              <a:gd name="connsiteX11" fmla="*/ 10245241 w 12192000"/>
              <a:gd name="connsiteY11" fmla="*/ 144718 h 1107336"/>
              <a:gd name="connsiteX12" fmla="*/ 10327894 w 12192000"/>
              <a:gd name="connsiteY12" fmla="*/ 161688 h 1107336"/>
              <a:gd name="connsiteX13" fmla="*/ 10522293 w 12192000"/>
              <a:gd name="connsiteY13" fmla="*/ 183278 h 1107336"/>
              <a:gd name="connsiteX14" fmla="*/ 10772996 w 12192000"/>
              <a:gd name="connsiteY14" fmla="*/ 226002 h 1107336"/>
              <a:gd name="connsiteX15" fmla="*/ 11029627 w 12192000"/>
              <a:gd name="connsiteY15" fmla="*/ 206445 h 1107336"/>
              <a:gd name="connsiteX16" fmla="*/ 11118024 w 12192000"/>
              <a:gd name="connsiteY16" fmla="*/ 203449 h 1107336"/>
              <a:gd name="connsiteX17" fmla="*/ 11326842 w 12192000"/>
              <a:gd name="connsiteY17" fmla="*/ 165010 h 1107336"/>
              <a:gd name="connsiteX18" fmla="*/ 11442963 w 12192000"/>
              <a:gd name="connsiteY18" fmla="*/ 141569 h 1107336"/>
              <a:gd name="connsiteX19" fmla="*/ 11603159 w 12192000"/>
              <a:gd name="connsiteY19" fmla="*/ 108370 h 1107336"/>
              <a:gd name="connsiteX20" fmla="*/ 11704091 w 12192000"/>
              <a:gd name="connsiteY20" fmla="*/ 119852 h 1107336"/>
              <a:gd name="connsiteX21" fmla="*/ 11856150 w 12192000"/>
              <a:gd name="connsiteY21" fmla="*/ 109913 h 1107336"/>
              <a:gd name="connsiteX22" fmla="*/ 11993769 w 12192000"/>
              <a:gd name="connsiteY22" fmla="*/ 133021 h 1107336"/>
              <a:gd name="connsiteX23" fmla="*/ 12102516 w 12192000"/>
              <a:gd name="connsiteY23" fmla="*/ 78976 h 1107336"/>
              <a:gd name="connsiteX24" fmla="*/ 12191056 w 12192000"/>
              <a:gd name="connsiteY24" fmla="*/ 65273 h 1107336"/>
              <a:gd name="connsiteX25" fmla="*/ 12192000 w 12192000"/>
              <a:gd name="connsiteY25" fmla="*/ 65879 h 1107336"/>
              <a:gd name="connsiteX26" fmla="*/ 12192000 w 12192000"/>
              <a:gd name="connsiteY26" fmla="*/ 1107336 h 1107336"/>
              <a:gd name="connsiteX27" fmla="*/ 0 w 12192000"/>
              <a:gd name="connsiteY27" fmla="*/ 1107336 h 1107336"/>
              <a:gd name="connsiteX28" fmla="*/ 0 w 12192000"/>
              <a:gd name="connsiteY28" fmla="*/ 902652 h 1107336"/>
              <a:gd name="connsiteX29" fmla="*/ 246660 w 12192000"/>
              <a:gd name="connsiteY29" fmla="*/ 868419 h 1107336"/>
              <a:gd name="connsiteX30" fmla="*/ 372960 w 12192000"/>
              <a:gd name="connsiteY30" fmla="*/ 904479 h 1107336"/>
              <a:gd name="connsiteX31" fmla="*/ 586367 w 12192000"/>
              <a:gd name="connsiteY31" fmla="*/ 840874 h 1107336"/>
              <a:gd name="connsiteX32" fmla="*/ 856325 w 12192000"/>
              <a:gd name="connsiteY32" fmla="*/ 766868 h 1107336"/>
              <a:gd name="connsiteX33" fmla="*/ 991881 w 12192000"/>
              <a:gd name="connsiteY33" fmla="*/ 747984 h 1107336"/>
              <a:gd name="connsiteX34" fmla="*/ 1055575 w 12192000"/>
              <a:gd name="connsiteY34" fmla="*/ 758291 h 1107336"/>
              <a:gd name="connsiteX35" fmla="*/ 1119803 w 12192000"/>
              <a:gd name="connsiteY35" fmla="*/ 748897 h 1107336"/>
              <a:gd name="connsiteX36" fmla="*/ 1169650 w 12192000"/>
              <a:gd name="connsiteY36" fmla="*/ 730682 h 1107336"/>
              <a:gd name="connsiteX37" fmla="*/ 1244680 w 12192000"/>
              <a:gd name="connsiteY37" fmla="*/ 712670 h 1107336"/>
              <a:gd name="connsiteX38" fmla="*/ 1345620 w 12192000"/>
              <a:gd name="connsiteY38" fmla="*/ 690453 h 1107336"/>
              <a:gd name="connsiteX39" fmla="*/ 1479778 w 12192000"/>
              <a:gd name="connsiteY39" fmla="*/ 672348 h 1107336"/>
              <a:gd name="connsiteX40" fmla="*/ 1698214 w 12192000"/>
              <a:gd name="connsiteY40" fmla="*/ 628286 h 1107336"/>
              <a:gd name="connsiteX41" fmla="*/ 1946835 w 12192000"/>
              <a:gd name="connsiteY41" fmla="*/ 645644 h 1107336"/>
              <a:gd name="connsiteX42" fmla="*/ 2147463 w 12192000"/>
              <a:gd name="connsiteY42" fmla="*/ 625001 h 1107336"/>
              <a:gd name="connsiteX43" fmla="*/ 2393788 w 12192000"/>
              <a:gd name="connsiteY43" fmla="*/ 596384 h 1107336"/>
              <a:gd name="connsiteX44" fmla="*/ 2539735 w 12192000"/>
              <a:gd name="connsiteY44" fmla="*/ 563102 h 1107336"/>
              <a:gd name="connsiteX45" fmla="*/ 2650260 w 12192000"/>
              <a:gd name="connsiteY45" fmla="*/ 551521 h 1107336"/>
              <a:gd name="connsiteX46" fmla="*/ 2730710 w 12192000"/>
              <a:gd name="connsiteY46" fmla="*/ 515051 h 1107336"/>
              <a:gd name="connsiteX47" fmla="*/ 2884932 w 12192000"/>
              <a:gd name="connsiteY47" fmla="*/ 508767 h 1107336"/>
              <a:gd name="connsiteX48" fmla="*/ 2976019 w 12192000"/>
              <a:gd name="connsiteY48" fmla="*/ 497035 h 1107336"/>
              <a:gd name="connsiteX49" fmla="*/ 3008759 w 12192000"/>
              <a:gd name="connsiteY49" fmla="*/ 480055 h 1107336"/>
              <a:gd name="connsiteX50" fmla="*/ 3055731 w 12192000"/>
              <a:gd name="connsiteY50" fmla="*/ 464761 h 1107336"/>
              <a:gd name="connsiteX51" fmla="*/ 3137188 w 12192000"/>
              <a:gd name="connsiteY51" fmla="*/ 428078 h 1107336"/>
              <a:gd name="connsiteX52" fmla="*/ 3338608 w 12192000"/>
              <a:gd name="connsiteY52" fmla="*/ 425507 h 1107336"/>
              <a:gd name="connsiteX53" fmla="*/ 3310915 w 12192000"/>
              <a:gd name="connsiteY53" fmla="*/ 426338 h 1107336"/>
              <a:gd name="connsiteX54" fmla="*/ 3436114 w 12192000"/>
              <a:gd name="connsiteY54" fmla="*/ 437693 h 1107336"/>
              <a:gd name="connsiteX55" fmla="*/ 3608840 w 12192000"/>
              <a:gd name="connsiteY55" fmla="*/ 432552 h 1107336"/>
              <a:gd name="connsiteX56" fmla="*/ 3727304 w 12192000"/>
              <a:gd name="connsiteY56" fmla="*/ 442511 h 1107336"/>
              <a:gd name="connsiteX57" fmla="*/ 3765869 w 12192000"/>
              <a:gd name="connsiteY57" fmla="*/ 427677 h 1107336"/>
              <a:gd name="connsiteX58" fmla="*/ 3830576 w 12192000"/>
              <a:gd name="connsiteY58" fmla="*/ 403469 h 1107336"/>
              <a:gd name="connsiteX59" fmla="*/ 3875271 w 12192000"/>
              <a:gd name="connsiteY59" fmla="*/ 359754 h 1107336"/>
              <a:gd name="connsiteX60" fmla="*/ 3948478 w 12192000"/>
              <a:gd name="connsiteY60" fmla="*/ 380460 h 1107336"/>
              <a:gd name="connsiteX61" fmla="*/ 4006369 w 12192000"/>
              <a:gd name="connsiteY61" fmla="*/ 358915 h 1107336"/>
              <a:gd name="connsiteX62" fmla="*/ 4093666 w 12192000"/>
              <a:gd name="connsiteY62" fmla="*/ 322594 h 1107336"/>
              <a:gd name="connsiteX63" fmla="*/ 4145241 w 12192000"/>
              <a:gd name="connsiteY63" fmla="*/ 310205 h 1107336"/>
              <a:gd name="connsiteX64" fmla="*/ 4284785 w 12192000"/>
              <a:gd name="connsiteY64" fmla="*/ 267068 h 1107336"/>
              <a:gd name="connsiteX65" fmla="*/ 4423539 w 12192000"/>
              <a:gd name="connsiteY65" fmla="*/ 216779 h 1107336"/>
              <a:gd name="connsiteX66" fmla="*/ 4535774 w 12192000"/>
              <a:gd name="connsiteY66" fmla="*/ 153924 h 1107336"/>
              <a:gd name="connsiteX67" fmla="*/ 4536053 w 12192000"/>
              <a:gd name="connsiteY67" fmla="*/ 153392 h 1107336"/>
              <a:gd name="connsiteX68" fmla="*/ 4547385 w 12192000"/>
              <a:gd name="connsiteY68" fmla="*/ 154432 h 1107336"/>
              <a:gd name="connsiteX69" fmla="*/ 4603054 w 12192000"/>
              <a:gd name="connsiteY69" fmla="*/ 166246 h 1107336"/>
              <a:gd name="connsiteX70" fmla="*/ 4674354 w 12192000"/>
              <a:gd name="connsiteY70" fmla="*/ 115792 h 1107336"/>
              <a:gd name="connsiteX71" fmla="*/ 4704259 w 12192000"/>
              <a:gd name="connsiteY71" fmla="*/ 107110 h 1107336"/>
              <a:gd name="connsiteX72" fmla="*/ 4720133 w 12192000"/>
              <a:gd name="connsiteY72" fmla="*/ 99632 h 1107336"/>
              <a:gd name="connsiteX73" fmla="*/ 4721058 w 12192000"/>
              <a:gd name="connsiteY73" fmla="*/ 97331 h 1107336"/>
              <a:gd name="connsiteX74" fmla="*/ 4774434 w 12192000"/>
              <a:gd name="connsiteY74" fmla="*/ 108924 h 1107336"/>
              <a:gd name="connsiteX75" fmla="*/ 4781376 w 12192000"/>
              <a:gd name="connsiteY75" fmla="*/ 106183 h 1107336"/>
              <a:gd name="connsiteX76" fmla="*/ 4816353 w 12192000"/>
              <a:gd name="connsiteY76" fmla="*/ 119218 h 1107336"/>
              <a:gd name="connsiteX77" fmla="*/ 4834325 w 12192000"/>
              <a:gd name="connsiteY77" fmla="*/ 123030 h 1107336"/>
              <a:gd name="connsiteX78" fmla="*/ 4839606 w 12192000"/>
              <a:gd name="connsiteY78" fmla="*/ 130134 h 1107336"/>
              <a:gd name="connsiteX79" fmla="*/ 4866030 w 12192000"/>
              <a:gd name="connsiteY79" fmla="*/ 132702 h 1107336"/>
              <a:gd name="connsiteX80" fmla="*/ 4868987 w 12192000"/>
              <a:gd name="connsiteY80" fmla="*/ 130724 h 1107336"/>
              <a:gd name="connsiteX81" fmla="*/ 4930337 w 12192000"/>
              <a:gd name="connsiteY81" fmla="*/ 152517 h 1107336"/>
              <a:gd name="connsiteX82" fmla="*/ 4988458 w 12192000"/>
              <a:gd name="connsiteY82" fmla="*/ 160380 h 1107336"/>
              <a:gd name="connsiteX83" fmla="*/ 5133538 w 12192000"/>
              <a:gd name="connsiteY83" fmla="*/ 150203 h 1107336"/>
              <a:gd name="connsiteX84" fmla="*/ 5467747 w 12192000"/>
              <a:gd name="connsiteY84" fmla="*/ 190655 h 1107336"/>
              <a:gd name="connsiteX85" fmla="*/ 5792606 w 12192000"/>
              <a:gd name="connsiteY85" fmla="*/ 200669 h 1107336"/>
              <a:gd name="connsiteX86" fmla="*/ 5869247 w 12192000"/>
              <a:gd name="connsiteY86" fmla="*/ 186226 h 1107336"/>
              <a:gd name="connsiteX87" fmla="*/ 5938156 w 12192000"/>
              <a:gd name="connsiteY87" fmla="*/ 215890 h 1107336"/>
              <a:gd name="connsiteX88" fmla="*/ 5965800 w 12192000"/>
              <a:gd name="connsiteY88" fmla="*/ 200781 h 1107336"/>
              <a:gd name="connsiteX89" fmla="*/ 5970550 w 12192000"/>
              <a:gd name="connsiteY89" fmla="*/ 197711 h 1107336"/>
              <a:gd name="connsiteX90" fmla="*/ 5989910 w 12192000"/>
              <a:gd name="connsiteY90" fmla="*/ 195540 h 1107336"/>
              <a:gd name="connsiteX91" fmla="*/ 5994937 w 12192000"/>
              <a:gd name="connsiteY91" fmla="*/ 182282 h 1107336"/>
              <a:gd name="connsiteX92" fmla="*/ 6023765 w 12192000"/>
              <a:gd name="connsiteY92" fmla="*/ 169954 h 1107336"/>
              <a:gd name="connsiteX93" fmla="*/ 6059520 w 12192000"/>
              <a:gd name="connsiteY93" fmla="*/ 169488 h 1107336"/>
              <a:gd name="connsiteX94" fmla="*/ 6229716 w 12192000"/>
              <a:gd name="connsiteY94" fmla="*/ 181408 h 1107336"/>
              <a:gd name="connsiteX95" fmla="*/ 6331381 w 12192000"/>
              <a:gd name="connsiteY95" fmla="*/ 180481 h 1107336"/>
              <a:gd name="connsiteX96" fmla="*/ 6369749 w 12192000"/>
              <a:gd name="connsiteY96" fmla="*/ 167468 h 1107336"/>
              <a:gd name="connsiteX97" fmla="*/ 6423498 w 12192000"/>
              <a:gd name="connsiteY97" fmla="*/ 157808 h 1107336"/>
              <a:gd name="connsiteX98" fmla="*/ 6645685 w 12192000"/>
              <a:gd name="connsiteY98" fmla="*/ 155997 h 1107336"/>
              <a:gd name="connsiteX99" fmla="*/ 6739636 w 12192000"/>
              <a:gd name="connsiteY99" fmla="*/ 152126 h 1107336"/>
              <a:gd name="connsiteX100" fmla="*/ 6820599 w 12192000"/>
              <a:gd name="connsiteY100" fmla="*/ 176169 h 1107336"/>
              <a:gd name="connsiteX101" fmla="*/ 7038226 w 12192000"/>
              <a:gd name="connsiteY101" fmla="*/ 213902 h 1107336"/>
              <a:gd name="connsiteX102" fmla="*/ 7163894 w 12192000"/>
              <a:gd name="connsiteY102" fmla="*/ 214795 h 1107336"/>
              <a:gd name="connsiteX103" fmla="*/ 7208349 w 12192000"/>
              <a:gd name="connsiteY103" fmla="*/ 204600 h 1107336"/>
              <a:gd name="connsiteX104" fmla="*/ 7282840 w 12192000"/>
              <a:gd name="connsiteY104" fmla="*/ 188173 h 1107336"/>
              <a:gd name="connsiteX105" fmla="*/ 7338153 w 12192000"/>
              <a:gd name="connsiteY105" fmla="*/ 150010 h 1107336"/>
              <a:gd name="connsiteX106" fmla="*/ 7400583 w 12192000"/>
              <a:gd name="connsiteY106" fmla="*/ 146532 h 1107336"/>
              <a:gd name="connsiteX107" fmla="*/ 7415556 w 12192000"/>
              <a:gd name="connsiteY107" fmla="*/ 179201 h 1107336"/>
              <a:gd name="connsiteX108" fmla="*/ 7482186 w 12192000"/>
              <a:gd name="connsiteY108" fmla="*/ 164615 h 1107336"/>
              <a:gd name="connsiteX109" fmla="*/ 7583207 w 12192000"/>
              <a:gd name="connsiteY109" fmla="*/ 138817 h 1107336"/>
              <a:gd name="connsiteX110" fmla="*/ 7641594 w 12192000"/>
              <a:gd name="connsiteY110" fmla="*/ 132583 h 1107336"/>
              <a:gd name="connsiteX111" fmla="*/ 7800943 w 12192000"/>
              <a:gd name="connsiteY111" fmla="*/ 106165 h 1107336"/>
              <a:gd name="connsiteX112" fmla="*/ 7960450 w 12192000"/>
              <a:gd name="connsiteY112" fmla="*/ 72548 h 1107336"/>
              <a:gd name="connsiteX113" fmla="*/ 8118222 w 12192000"/>
              <a:gd name="connsiteY113" fmla="*/ 33848 h 1107336"/>
              <a:gd name="connsiteX114" fmla="*/ 8179360 w 12192000"/>
              <a:gd name="connsiteY114" fmla="*/ 18424 h 1107336"/>
              <a:gd name="connsiteX115" fmla="*/ 8260520 w 12192000"/>
              <a:gd name="connsiteY115" fmla="*/ 17949 h 1107336"/>
              <a:gd name="connsiteX116" fmla="*/ 8361058 w 12192000"/>
              <a:gd name="connsiteY116" fmla="*/ 6733 h 1107336"/>
              <a:gd name="connsiteX117" fmla="*/ 8531136 w 12192000"/>
              <a:gd name="connsiteY117" fmla="*/ 35528 h 1107336"/>
              <a:gd name="connsiteX118" fmla="*/ 8650643 w 12192000"/>
              <a:gd name="connsiteY118" fmla="*/ 23639 h 1107336"/>
              <a:gd name="connsiteX119" fmla="*/ 8777666 w 12192000"/>
              <a:gd name="connsiteY119" fmla="*/ 45069 h 1107336"/>
              <a:gd name="connsiteX120" fmla="*/ 8929686 w 12192000"/>
              <a:gd name="connsiteY120" fmla="*/ 50133 h 1107336"/>
              <a:gd name="connsiteX121" fmla="*/ 8966892 w 12192000"/>
              <a:gd name="connsiteY121" fmla="*/ 46759 h 1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2192000" h="1107336">
                <a:moveTo>
                  <a:pt x="8966892" y="46759"/>
                </a:moveTo>
                <a:cubicBezTo>
                  <a:pt x="8982655" y="44799"/>
                  <a:pt x="9024357" y="62675"/>
                  <a:pt x="9057923" y="77644"/>
                </a:cubicBezTo>
                <a:cubicBezTo>
                  <a:pt x="9101692" y="98360"/>
                  <a:pt x="9125352" y="79638"/>
                  <a:pt x="9162332" y="88918"/>
                </a:cubicBezTo>
                <a:cubicBezTo>
                  <a:pt x="9176666" y="126711"/>
                  <a:pt x="9228796" y="64694"/>
                  <a:pt x="9231104" y="106137"/>
                </a:cubicBezTo>
                <a:cubicBezTo>
                  <a:pt x="9253818" y="78209"/>
                  <a:pt x="9298571" y="119920"/>
                  <a:pt x="9337856" y="116678"/>
                </a:cubicBezTo>
                <a:cubicBezTo>
                  <a:pt x="9346285" y="134978"/>
                  <a:pt x="9383337" y="156038"/>
                  <a:pt x="9398481" y="145196"/>
                </a:cubicBezTo>
                <a:cubicBezTo>
                  <a:pt x="9518529" y="157300"/>
                  <a:pt x="9639180" y="186029"/>
                  <a:pt x="9695185" y="171107"/>
                </a:cubicBezTo>
                <a:cubicBezTo>
                  <a:pt x="9724815" y="167527"/>
                  <a:pt x="9791831" y="158062"/>
                  <a:pt x="9865404" y="168347"/>
                </a:cubicBezTo>
                <a:cubicBezTo>
                  <a:pt x="9899958" y="209923"/>
                  <a:pt x="10000016" y="150081"/>
                  <a:pt x="10035421" y="150388"/>
                </a:cubicBezTo>
                <a:cubicBezTo>
                  <a:pt x="10045680" y="178233"/>
                  <a:pt x="10159068" y="111105"/>
                  <a:pt x="10159413" y="153883"/>
                </a:cubicBezTo>
                <a:cubicBezTo>
                  <a:pt x="10168882" y="170895"/>
                  <a:pt x="10186003" y="168891"/>
                  <a:pt x="10191921" y="152072"/>
                </a:cubicBezTo>
                <a:cubicBezTo>
                  <a:pt x="10212938" y="153533"/>
                  <a:pt x="10228301" y="173199"/>
                  <a:pt x="10245241" y="144718"/>
                </a:cubicBezTo>
                <a:cubicBezTo>
                  <a:pt x="10274017" y="145745"/>
                  <a:pt x="10310662" y="204921"/>
                  <a:pt x="10327894" y="161688"/>
                </a:cubicBezTo>
                <a:cubicBezTo>
                  <a:pt x="10360177" y="222334"/>
                  <a:pt x="10464226" y="178619"/>
                  <a:pt x="10522293" y="183278"/>
                </a:cubicBezTo>
                <a:cubicBezTo>
                  <a:pt x="10631343" y="235087"/>
                  <a:pt x="10703824" y="180667"/>
                  <a:pt x="10772996" y="226002"/>
                </a:cubicBezTo>
                <a:cubicBezTo>
                  <a:pt x="10866433" y="180454"/>
                  <a:pt x="10951313" y="210807"/>
                  <a:pt x="11029627" y="206445"/>
                </a:cubicBezTo>
                <a:cubicBezTo>
                  <a:pt x="11067222" y="216103"/>
                  <a:pt x="11081720" y="170390"/>
                  <a:pt x="11118024" y="203449"/>
                </a:cubicBezTo>
                <a:cubicBezTo>
                  <a:pt x="11172456" y="191647"/>
                  <a:pt x="11272686" y="175323"/>
                  <a:pt x="11326842" y="165010"/>
                </a:cubicBezTo>
                <a:cubicBezTo>
                  <a:pt x="11350424" y="149312"/>
                  <a:pt x="11441140" y="172015"/>
                  <a:pt x="11442963" y="141569"/>
                </a:cubicBezTo>
                <a:cubicBezTo>
                  <a:pt x="11493091" y="186663"/>
                  <a:pt x="11515062" y="113659"/>
                  <a:pt x="11603159" y="108370"/>
                </a:cubicBezTo>
                <a:cubicBezTo>
                  <a:pt x="11612800" y="88538"/>
                  <a:pt x="11685504" y="118784"/>
                  <a:pt x="11704091" y="119852"/>
                </a:cubicBezTo>
                <a:cubicBezTo>
                  <a:pt x="11746256" y="120109"/>
                  <a:pt x="11797586" y="103978"/>
                  <a:pt x="11856150" y="109913"/>
                </a:cubicBezTo>
                <a:cubicBezTo>
                  <a:pt x="11905943" y="119698"/>
                  <a:pt x="11936044" y="153687"/>
                  <a:pt x="11993769" y="133021"/>
                </a:cubicBezTo>
                <a:cubicBezTo>
                  <a:pt x="12058128" y="81025"/>
                  <a:pt x="12045876" y="156503"/>
                  <a:pt x="12102516" y="78976"/>
                </a:cubicBezTo>
                <a:cubicBezTo>
                  <a:pt x="12115773" y="67538"/>
                  <a:pt x="12154591" y="75900"/>
                  <a:pt x="12191056" y="65273"/>
                </a:cubicBezTo>
                <a:lnTo>
                  <a:pt x="12192000" y="65879"/>
                </a:lnTo>
                <a:lnTo>
                  <a:pt x="12192000" y="1107336"/>
                </a:lnTo>
                <a:lnTo>
                  <a:pt x="0" y="1107336"/>
                </a:lnTo>
                <a:lnTo>
                  <a:pt x="0" y="902652"/>
                </a:lnTo>
                <a:lnTo>
                  <a:pt x="246660" y="868419"/>
                </a:lnTo>
                <a:cubicBezTo>
                  <a:pt x="216978" y="884486"/>
                  <a:pt x="360093" y="927107"/>
                  <a:pt x="372960" y="904479"/>
                </a:cubicBezTo>
                <a:cubicBezTo>
                  <a:pt x="461737" y="882842"/>
                  <a:pt x="505739" y="906421"/>
                  <a:pt x="586367" y="840874"/>
                </a:cubicBezTo>
                <a:cubicBezTo>
                  <a:pt x="671197" y="759985"/>
                  <a:pt x="769991" y="824373"/>
                  <a:pt x="856325" y="766868"/>
                </a:cubicBezTo>
                <a:cubicBezTo>
                  <a:pt x="899488" y="767753"/>
                  <a:pt x="949844" y="737013"/>
                  <a:pt x="991881" y="747984"/>
                </a:cubicBezTo>
                <a:cubicBezTo>
                  <a:pt x="1010597" y="758471"/>
                  <a:pt x="1033251" y="728879"/>
                  <a:pt x="1055575" y="758291"/>
                </a:cubicBezTo>
                <a:cubicBezTo>
                  <a:pt x="1056717" y="736544"/>
                  <a:pt x="1110535" y="739010"/>
                  <a:pt x="1119803" y="748897"/>
                </a:cubicBezTo>
                <a:cubicBezTo>
                  <a:pt x="1130095" y="739196"/>
                  <a:pt x="1158316" y="731849"/>
                  <a:pt x="1169650" y="730682"/>
                </a:cubicBezTo>
                <a:cubicBezTo>
                  <a:pt x="1193132" y="777681"/>
                  <a:pt x="1216455" y="686288"/>
                  <a:pt x="1244680" y="712670"/>
                </a:cubicBezTo>
                <a:cubicBezTo>
                  <a:pt x="1256475" y="696288"/>
                  <a:pt x="1317065" y="664132"/>
                  <a:pt x="1345620" y="690453"/>
                </a:cubicBezTo>
                <a:cubicBezTo>
                  <a:pt x="1409027" y="657226"/>
                  <a:pt x="1413347" y="660913"/>
                  <a:pt x="1479778" y="672348"/>
                </a:cubicBezTo>
                <a:cubicBezTo>
                  <a:pt x="1560048" y="661987"/>
                  <a:pt x="1601672" y="631802"/>
                  <a:pt x="1698214" y="628286"/>
                </a:cubicBezTo>
                <a:cubicBezTo>
                  <a:pt x="1798646" y="635594"/>
                  <a:pt x="1864616" y="644967"/>
                  <a:pt x="1946835" y="645644"/>
                </a:cubicBezTo>
                <a:cubicBezTo>
                  <a:pt x="2013881" y="666558"/>
                  <a:pt x="2085314" y="645401"/>
                  <a:pt x="2147463" y="625001"/>
                </a:cubicBezTo>
                <a:cubicBezTo>
                  <a:pt x="2246400" y="576193"/>
                  <a:pt x="2311680" y="605923"/>
                  <a:pt x="2393788" y="596384"/>
                </a:cubicBezTo>
                <a:cubicBezTo>
                  <a:pt x="2447944" y="585983"/>
                  <a:pt x="2493382" y="578992"/>
                  <a:pt x="2539735" y="563102"/>
                </a:cubicBezTo>
                <a:cubicBezTo>
                  <a:pt x="2534874" y="615781"/>
                  <a:pt x="2599023" y="566991"/>
                  <a:pt x="2650260" y="551521"/>
                </a:cubicBezTo>
                <a:cubicBezTo>
                  <a:pt x="2682493" y="532673"/>
                  <a:pt x="2682182" y="509623"/>
                  <a:pt x="2730710" y="515051"/>
                </a:cubicBezTo>
                <a:cubicBezTo>
                  <a:pt x="2774005" y="541188"/>
                  <a:pt x="2831151" y="473498"/>
                  <a:pt x="2884932" y="508767"/>
                </a:cubicBezTo>
                <a:cubicBezTo>
                  <a:pt x="2904618" y="517119"/>
                  <a:pt x="2964966" y="514705"/>
                  <a:pt x="2976019" y="497035"/>
                </a:cubicBezTo>
                <a:cubicBezTo>
                  <a:pt x="2988526" y="492985"/>
                  <a:pt x="3003343" y="498838"/>
                  <a:pt x="3008759" y="480055"/>
                </a:cubicBezTo>
                <a:cubicBezTo>
                  <a:pt x="3017887" y="457394"/>
                  <a:pt x="3062556" y="491114"/>
                  <a:pt x="3055731" y="464761"/>
                </a:cubicBezTo>
                <a:cubicBezTo>
                  <a:pt x="3087431" y="487842"/>
                  <a:pt x="3111218" y="440270"/>
                  <a:pt x="3137188" y="428078"/>
                </a:cubicBezTo>
                <a:cubicBezTo>
                  <a:pt x="3184334" y="421536"/>
                  <a:pt x="3304044" y="427667"/>
                  <a:pt x="3338608" y="425507"/>
                </a:cubicBezTo>
                <a:cubicBezTo>
                  <a:pt x="3340110" y="421757"/>
                  <a:pt x="3294664" y="424307"/>
                  <a:pt x="3310915" y="426338"/>
                </a:cubicBezTo>
                <a:cubicBezTo>
                  <a:pt x="3327166" y="428369"/>
                  <a:pt x="3418416" y="422472"/>
                  <a:pt x="3436114" y="437693"/>
                </a:cubicBezTo>
                <a:cubicBezTo>
                  <a:pt x="3516321" y="483827"/>
                  <a:pt x="3544234" y="426482"/>
                  <a:pt x="3608840" y="432552"/>
                </a:cubicBezTo>
                <a:cubicBezTo>
                  <a:pt x="3681203" y="433653"/>
                  <a:pt x="3631803" y="400043"/>
                  <a:pt x="3727304" y="442511"/>
                </a:cubicBezTo>
                <a:cubicBezTo>
                  <a:pt x="3734286" y="421130"/>
                  <a:pt x="3745494" y="419273"/>
                  <a:pt x="3765869" y="427677"/>
                </a:cubicBezTo>
                <a:cubicBezTo>
                  <a:pt x="3800833" y="426670"/>
                  <a:pt x="3791440" y="374974"/>
                  <a:pt x="3830576" y="403469"/>
                </a:cubicBezTo>
                <a:cubicBezTo>
                  <a:pt x="3820674" y="376074"/>
                  <a:pt x="3895081" y="387486"/>
                  <a:pt x="3875271" y="359754"/>
                </a:cubicBezTo>
                <a:cubicBezTo>
                  <a:pt x="3894921" y="355919"/>
                  <a:pt x="3926628" y="380600"/>
                  <a:pt x="3948478" y="380460"/>
                </a:cubicBezTo>
                <a:cubicBezTo>
                  <a:pt x="3982167" y="375232"/>
                  <a:pt x="3988743" y="426371"/>
                  <a:pt x="4006369" y="358915"/>
                </a:cubicBezTo>
                <a:cubicBezTo>
                  <a:pt x="4044003" y="371660"/>
                  <a:pt x="4047054" y="341737"/>
                  <a:pt x="4093666" y="322594"/>
                </a:cubicBezTo>
                <a:cubicBezTo>
                  <a:pt x="4116155" y="337024"/>
                  <a:pt x="4131403" y="327490"/>
                  <a:pt x="4145241" y="310205"/>
                </a:cubicBezTo>
                <a:cubicBezTo>
                  <a:pt x="4193065" y="309887"/>
                  <a:pt x="4232960" y="281818"/>
                  <a:pt x="4284785" y="267068"/>
                </a:cubicBezTo>
                <a:cubicBezTo>
                  <a:pt x="4344703" y="280042"/>
                  <a:pt x="4368129" y="232357"/>
                  <a:pt x="4423539" y="216779"/>
                </a:cubicBezTo>
                <a:cubicBezTo>
                  <a:pt x="4465371" y="197922"/>
                  <a:pt x="4517022" y="164489"/>
                  <a:pt x="4535774" y="153924"/>
                </a:cubicBezTo>
                <a:lnTo>
                  <a:pt x="4536053" y="153392"/>
                </a:lnTo>
                <a:lnTo>
                  <a:pt x="4547385" y="154432"/>
                </a:lnTo>
                <a:cubicBezTo>
                  <a:pt x="4566549" y="157405"/>
                  <a:pt x="4585231" y="161451"/>
                  <a:pt x="4603054" y="166246"/>
                </a:cubicBezTo>
                <a:cubicBezTo>
                  <a:pt x="4616962" y="136529"/>
                  <a:pt x="4683412" y="171944"/>
                  <a:pt x="4674354" y="115792"/>
                </a:cubicBezTo>
                <a:cubicBezTo>
                  <a:pt x="4698339" y="120595"/>
                  <a:pt x="4713536" y="143955"/>
                  <a:pt x="4704259" y="107110"/>
                </a:cubicBezTo>
                <a:cubicBezTo>
                  <a:pt x="4712115" y="107636"/>
                  <a:pt x="4716839" y="104523"/>
                  <a:pt x="4720133" y="99632"/>
                </a:cubicBezTo>
                <a:lnTo>
                  <a:pt x="4721058" y="97331"/>
                </a:lnTo>
                <a:lnTo>
                  <a:pt x="4774434" y="108924"/>
                </a:lnTo>
                <a:lnTo>
                  <a:pt x="4781376" y="106183"/>
                </a:lnTo>
                <a:lnTo>
                  <a:pt x="4816353" y="119218"/>
                </a:lnTo>
                <a:lnTo>
                  <a:pt x="4834325" y="123030"/>
                </a:lnTo>
                <a:lnTo>
                  <a:pt x="4839606" y="130134"/>
                </a:lnTo>
                <a:cubicBezTo>
                  <a:pt x="4845199" y="134458"/>
                  <a:pt x="4853066" y="136346"/>
                  <a:pt x="4866030" y="132702"/>
                </a:cubicBezTo>
                <a:lnTo>
                  <a:pt x="4868987" y="130724"/>
                </a:lnTo>
                <a:lnTo>
                  <a:pt x="4930337" y="152517"/>
                </a:lnTo>
                <a:cubicBezTo>
                  <a:pt x="4937494" y="157392"/>
                  <a:pt x="4983170" y="152364"/>
                  <a:pt x="4988458" y="160380"/>
                </a:cubicBezTo>
                <a:cubicBezTo>
                  <a:pt x="5060945" y="117928"/>
                  <a:pt x="5053657" y="145157"/>
                  <a:pt x="5133538" y="150203"/>
                </a:cubicBezTo>
                <a:cubicBezTo>
                  <a:pt x="5213420" y="155249"/>
                  <a:pt x="5357902" y="182244"/>
                  <a:pt x="5467747" y="190655"/>
                </a:cubicBezTo>
                <a:cubicBezTo>
                  <a:pt x="5553251" y="242197"/>
                  <a:pt x="5697167" y="177043"/>
                  <a:pt x="5792606" y="200669"/>
                </a:cubicBezTo>
                <a:cubicBezTo>
                  <a:pt x="5842284" y="144578"/>
                  <a:pt x="5816091" y="196554"/>
                  <a:pt x="5869247" y="186226"/>
                </a:cubicBezTo>
                <a:cubicBezTo>
                  <a:pt x="5856381" y="237986"/>
                  <a:pt x="5933229" y="157403"/>
                  <a:pt x="5938156" y="215890"/>
                </a:cubicBezTo>
                <a:cubicBezTo>
                  <a:pt x="5947674" y="212159"/>
                  <a:pt x="5956738" y="206699"/>
                  <a:pt x="5965800" y="200781"/>
                </a:cubicBezTo>
                <a:lnTo>
                  <a:pt x="5970550" y="197711"/>
                </a:lnTo>
                <a:lnTo>
                  <a:pt x="5989910" y="195540"/>
                </a:lnTo>
                <a:lnTo>
                  <a:pt x="5994937" y="182282"/>
                </a:lnTo>
                <a:lnTo>
                  <a:pt x="6023765" y="169954"/>
                </a:lnTo>
                <a:cubicBezTo>
                  <a:pt x="6034628" y="167290"/>
                  <a:pt x="6046397" y="166711"/>
                  <a:pt x="6059520" y="169488"/>
                </a:cubicBezTo>
                <a:cubicBezTo>
                  <a:pt x="6103310" y="200551"/>
                  <a:pt x="6175717" y="140037"/>
                  <a:pt x="6229716" y="181408"/>
                </a:cubicBezTo>
                <a:cubicBezTo>
                  <a:pt x="6250131" y="192023"/>
                  <a:pt x="6316722" y="196732"/>
                  <a:pt x="6331381" y="180481"/>
                </a:cubicBezTo>
                <a:cubicBezTo>
                  <a:pt x="6345691" y="177930"/>
                  <a:pt x="6361119" y="185489"/>
                  <a:pt x="6369749" y="167468"/>
                </a:cubicBezTo>
                <a:cubicBezTo>
                  <a:pt x="6383007" y="146031"/>
                  <a:pt x="6427224" y="184789"/>
                  <a:pt x="6423498" y="157808"/>
                </a:cubicBezTo>
                <a:cubicBezTo>
                  <a:pt x="6469487" y="155896"/>
                  <a:pt x="6592995" y="156944"/>
                  <a:pt x="6645685" y="155997"/>
                </a:cubicBezTo>
                <a:cubicBezTo>
                  <a:pt x="6672170" y="185744"/>
                  <a:pt x="6694243" y="144951"/>
                  <a:pt x="6739636" y="152126"/>
                </a:cubicBezTo>
                <a:cubicBezTo>
                  <a:pt x="6741820" y="148580"/>
                  <a:pt x="6770834" y="165873"/>
                  <a:pt x="6820599" y="176169"/>
                </a:cubicBezTo>
                <a:cubicBezTo>
                  <a:pt x="6870364" y="186465"/>
                  <a:pt x="6968856" y="201855"/>
                  <a:pt x="7038226" y="213902"/>
                </a:cubicBezTo>
                <a:cubicBezTo>
                  <a:pt x="7117504" y="223518"/>
                  <a:pt x="7065129" y="161360"/>
                  <a:pt x="7163894" y="214795"/>
                </a:cubicBezTo>
                <a:cubicBezTo>
                  <a:pt x="7174614" y="194377"/>
                  <a:pt x="7187184" y="193852"/>
                  <a:pt x="7208349" y="204600"/>
                </a:cubicBezTo>
                <a:cubicBezTo>
                  <a:pt x="7246875" y="207717"/>
                  <a:pt x="7243953" y="155257"/>
                  <a:pt x="7282840" y="188173"/>
                </a:cubicBezTo>
                <a:cubicBezTo>
                  <a:pt x="7275888" y="159794"/>
                  <a:pt x="7355935" y="179892"/>
                  <a:pt x="7338153" y="150010"/>
                </a:cubicBezTo>
                <a:cubicBezTo>
                  <a:pt x="7363269" y="125283"/>
                  <a:pt x="7375650" y="167918"/>
                  <a:pt x="7400583" y="146532"/>
                </a:cubicBezTo>
                <a:cubicBezTo>
                  <a:pt x="7428696" y="142336"/>
                  <a:pt x="7384437" y="176023"/>
                  <a:pt x="7415556" y="179201"/>
                </a:cubicBezTo>
                <a:cubicBezTo>
                  <a:pt x="7453285" y="177976"/>
                  <a:pt x="7453194" y="229551"/>
                  <a:pt x="7482186" y="164615"/>
                </a:cubicBezTo>
                <a:cubicBezTo>
                  <a:pt x="7521676" y="181709"/>
                  <a:pt x="7529304" y="152343"/>
                  <a:pt x="7583207" y="138817"/>
                </a:cubicBezTo>
                <a:cubicBezTo>
                  <a:pt x="7605829" y="155799"/>
                  <a:pt x="7623931" y="148124"/>
                  <a:pt x="7641594" y="132583"/>
                </a:cubicBezTo>
                <a:cubicBezTo>
                  <a:pt x="7694139" y="137899"/>
                  <a:pt x="7741945" y="114714"/>
                  <a:pt x="7800943" y="106165"/>
                </a:cubicBezTo>
                <a:cubicBezTo>
                  <a:pt x="7864864" y="126109"/>
                  <a:pt x="7897396" y="81498"/>
                  <a:pt x="7960450" y="72548"/>
                </a:cubicBezTo>
                <a:cubicBezTo>
                  <a:pt x="8024549" y="53016"/>
                  <a:pt x="8077062" y="49413"/>
                  <a:pt x="8118222" y="33848"/>
                </a:cubicBezTo>
                <a:cubicBezTo>
                  <a:pt x="8125813" y="40443"/>
                  <a:pt x="8181171" y="27620"/>
                  <a:pt x="8179360" y="18424"/>
                </a:cubicBezTo>
                <a:cubicBezTo>
                  <a:pt x="8187847" y="21109"/>
                  <a:pt x="8258752" y="32783"/>
                  <a:pt x="8260520" y="17949"/>
                </a:cubicBezTo>
                <a:cubicBezTo>
                  <a:pt x="8302932" y="15288"/>
                  <a:pt x="8322848" y="-10643"/>
                  <a:pt x="8361058" y="6733"/>
                </a:cubicBezTo>
                <a:cubicBezTo>
                  <a:pt x="8442366" y="-20424"/>
                  <a:pt x="8472128" y="43902"/>
                  <a:pt x="8531136" y="35528"/>
                </a:cubicBezTo>
                <a:cubicBezTo>
                  <a:pt x="8583140" y="43955"/>
                  <a:pt x="8598335" y="19244"/>
                  <a:pt x="8650643" y="23639"/>
                </a:cubicBezTo>
                <a:cubicBezTo>
                  <a:pt x="8694277" y="28640"/>
                  <a:pt x="8742017" y="47056"/>
                  <a:pt x="8777666" y="45069"/>
                </a:cubicBezTo>
                <a:cubicBezTo>
                  <a:pt x="8837402" y="33147"/>
                  <a:pt x="8861151" y="69049"/>
                  <a:pt x="8929686" y="50133"/>
                </a:cubicBezTo>
                <a:cubicBezTo>
                  <a:pt x="8933222" y="27133"/>
                  <a:pt x="8932458" y="43942"/>
                  <a:pt x="8966892" y="46759"/>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CC2E9DC-2D6A-456C-9B94-D79590574C7D}"/>
              </a:ext>
            </a:extLst>
          </p:cNvPr>
          <p:cNvSpPr/>
          <p:nvPr/>
        </p:nvSpPr>
        <p:spPr>
          <a:xfrm>
            <a:off x="5385745" y="1588969"/>
            <a:ext cx="6692900" cy="432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7DF18753-4743-490D-AEBE-849C6A4FC54D}"/>
              </a:ext>
            </a:extLst>
          </p:cNvPr>
          <p:cNvSpPr>
            <a:spLocks noGrp="1"/>
          </p:cNvSpPr>
          <p:nvPr>
            <p:ph type="title"/>
          </p:nvPr>
        </p:nvSpPr>
        <p:spPr>
          <a:xfrm>
            <a:off x="1190698" y="1527420"/>
            <a:ext cx="9810604" cy="1216024"/>
          </a:xfrm>
        </p:spPr>
        <p:txBody>
          <a:bodyPr>
            <a:normAutofit/>
          </a:bodyPr>
          <a:lstStyle/>
          <a:p>
            <a:pPr algn="ctr"/>
            <a:r>
              <a:rPr lang="en-US">
                <a:ea typeface="Batang"/>
              </a:rPr>
              <a:t>MODEL COMPARISON</a:t>
            </a:r>
            <a:endParaRPr lang="en-US"/>
          </a:p>
        </p:txBody>
      </p:sp>
      <p:graphicFrame>
        <p:nvGraphicFramePr>
          <p:cNvPr id="20" name="Content Placeholder 9">
            <a:extLst>
              <a:ext uri="{FF2B5EF4-FFF2-40B4-BE49-F238E27FC236}">
                <a16:creationId xmlns:a16="http://schemas.microsoft.com/office/drawing/2014/main" id="{7F364BA5-0C87-4BFE-AAA7-20F43019B8B3}"/>
              </a:ext>
            </a:extLst>
          </p:cNvPr>
          <p:cNvGraphicFramePr>
            <a:graphicFrameLocks noGrp="1"/>
          </p:cNvGraphicFramePr>
          <p:nvPr>
            <p:ph idx="1"/>
            <p:extLst>
              <p:ext uri="{D42A27DB-BD31-4B8C-83A1-F6EECF244321}">
                <p14:modId xmlns:p14="http://schemas.microsoft.com/office/powerpoint/2010/main" val="2526764941"/>
              </p:ext>
            </p:extLst>
          </p:nvPr>
        </p:nvGraphicFramePr>
        <p:xfrm>
          <a:off x="607029" y="3046559"/>
          <a:ext cx="11231941" cy="1931995"/>
        </p:xfrm>
        <a:graphic>
          <a:graphicData uri="http://schemas.openxmlformats.org/drawingml/2006/table">
            <a:tbl>
              <a:tblPr firstRow="1" bandRow="1">
                <a:tableStyleId>{2D5ABB26-0587-4C30-8999-92F81FD0307C}</a:tableStyleId>
              </a:tblPr>
              <a:tblGrid>
                <a:gridCol w="1604563">
                  <a:extLst>
                    <a:ext uri="{9D8B030D-6E8A-4147-A177-3AD203B41FA5}">
                      <a16:colId xmlns:a16="http://schemas.microsoft.com/office/drawing/2014/main" val="756107162"/>
                    </a:ext>
                  </a:extLst>
                </a:gridCol>
                <a:gridCol w="1604563">
                  <a:extLst>
                    <a:ext uri="{9D8B030D-6E8A-4147-A177-3AD203B41FA5}">
                      <a16:colId xmlns:a16="http://schemas.microsoft.com/office/drawing/2014/main" val="3474642366"/>
                    </a:ext>
                  </a:extLst>
                </a:gridCol>
                <a:gridCol w="1604563">
                  <a:extLst>
                    <a:ext uri="{9D8B030D-6E8A-4147-A177-3AD203B41FA5}">
                      <a16:colId xmlns:a16="http://schemas.microsoft.com/office/drawing/2014/main" val="3095727607"/>
                    </a:ext>
                  </a:extLst>
                </a:gridCol>
                <a:gridCol w="1604563">
                  <a:extLst>
                    <a:ext uri="{9D8B030D-6E8A-4147-A177-3AD203B41FA5}">
                      <a16:colId xmlns:a16="http://schemas.microsoft.com/office/drawing/2014/main" val="2295473668"/>
                    </a:ext>
                  </a:extLst>
                </a:gridCol>
                <a:gridCol w="1604563">
                  <a:extLst>
                    <a:ext uri="{9D8B030D-6E8A-4147-A177-3AD203B41FA5}">
                      <a16:colId xmlns:a16="http://schemas.microsoft.com/office/drawing/2014/main" val="3243608560"/>
                    </a:ext>
                  </a:extLst>
                </a:gridCol>
                <a:gridCol w="1604563">
                  <a:extLst>
                    <a:ext uri="{9D8B030D-6E8A-4147-A177-3AD203B41FA5}">
                      <a16:colId xmlns:a16="http://schemas.microsoft.com/office/drawing/2014/main" val="1480802734"/>
                    </a:ext>
                  </a:extLst>
                </a:gridCol>
                <a:gridCol w="1604563">
                  <a:extLst>
                    <a:ext uri="{9D8B030D-6E8A-4147-A177-3AD203B41FA5}">
                      <a16:colId xmlns:a16="http://schemas.microsoft.com/office/drawing/2014/main" val="171818972"/>
                    </a:ext>
                  </a:extLst>
                </a:gridCol>
              </a:tblGrid>
              <a:tr h="960883">
                <a:tc>
                  <a:txBody>
                    <a:bodyPr/>
                    <a:lstStyle/>
                    <a:p>
                      <a:pPr algn="ctr"/>
                      <a:r>
                        <a:rPr lang="en-US" sz="1600" b="1">
                          <a:effectLst/>
                        </a:rPr>
                        <a:t>METRICS ON TRAINING</a:t>
                      </a:r>
                    </a:p>
                  </a:txBody>
                  <a:tcPr marL="74365" marR="74365" marT="59492" marB="37182" anchor="ctr">
                    <a:lnB w="12700" cap="flat" cmpd="sng" algn="ctr">
                      <a:solidFill>
                        <a:schemeClr val="tx1"/>
                      </a:solidFill>
                      <a:prstDash val="solid"/>
                      <a:round/>
                      <a:headEnd type="none" w="med" len="med"/>
                      <a:tailEnd type="none" w="med" len="med"/>
                    </a:lnB>
                  </a:tcPr>
                </a:tc>
                <a:tc>
                  <a:txBody>
                    <a:bodyPr/>
                    <a:lstStyle/>
                    <a:p>
                      <a:pPr algn="ctr"/>
                      <a:r>
                        <a:rPr lang="en-US" sz="1600" b="1">
                          <a:effectLst/>
                        </a:rPr>
                        <a:t>SEASONAL NAÏVE</a:t>
                      </a:r>
                    </a:p>
                  </a:txBody>
                  <a:tcPr marL="74365" marR="74365" marT="59492" marB="37182" anchor="ctr">
                    <a:lnB w="12700" cap="flat" cmpd="sng" algn="ctr">
                      <a:solidFill>
                        <a:schemeClr val="tx1"/>
                      </a:solidFill>
                      <a:prstDash val="solid"/>
                      <a:round/>
                      <a:headEnd type="none" w="med" len="med"/>
                      <a:tailEnd type="none" w="med" len="med"/>
                    </a:lnB>
                  </a:tcPr>
                </a:tc>
                <a:tc>
                  <a:txBody>
                    <a:bodyPr/>
                    <a:lstStyle/>
                    <a:p>
                      <a:pPr lvl="0" algn="ctr">
                        <a:buNone/>
                      </a:pPr>
                      <a:r>
                        <a:rPr lang="en-US" sz="1600" b="1">
                          <a:effectLst/>
                        </a:rPr>
                        <a:t>SARIMA</a:t>
                      </a:r>
                      <a:endParaRPr lang="en-US" sz="1600" b="1"/>
                    </a:p>
                  </a:txBody>
                  <a:tcPr marL="74364" marR="74364" marT="59492" marB="37182" anchor="ctr">
                    <a:lnB w="12700" cap="flat" cmpd="sng" algn="ctr">
                      <a:solidFill>
                        <a:schemeClr val="tx1"/>
                      </a:solidFill>
                      <a:prstDash val="solid"/>
                      <a:round/>
                      <a:headEnd type="none" w="med" len="med"/>
                      <a:tailEnd type="none" w="med" len="med"/>
                    </a:lnB>
                  </a:tcPr>
                </a:tc>
                <a:tc>
                  <a:txBody>
                    <a:bodyPr/>
                    <a:lstStyle/>
                    <a:p>
                      <a:pPr lvl="0" algn="ctr">
                        <a:buNone/>
                      </a:pPr>
                      <a:r>
                        <a:rPr lang="en-US" sz="1600" b="1">
                          <a:effectLst/>
                        </a:rPr>
                        <a:t>ARFIMA</a:t>
                      </a:r>
                      <a:endParaRPr lang="en-US" sz="1600" b="1"/>
                    </a:p>
                  </a:txBody>
                  <a:tcPr marL="74364" marR="74364" marT="59492" marB="37182" anchor="ctr">
                    <a:lnB w="12700" cap="flat" cmpd="sng" algn="ctr">
                      <a:solidFill>
                        <a:schemeClr val="tx1"/>
                      </a:solidFill>
                      <a:prstDash val="solid"/>
                      <a:round/>
                      <a:headEnd type="none" w="med" len="med"/>
                      <a:tailEnd type="none" w="med" len="med"/>
                    </a:lnB>
                  </a:tcPr>
                </a:tc>
                <a:tc>
                  <a:txBody>
                    <a:bodyPr/>
                    <a:lstStyle/>
                    <a:p>
                      <a:pPr lvl="0" algn="ctr">
                        <a:buNone/>
                      </a:pPr>
                      <a:r>
                        <a:rPr lang="en-US" sz="1600" b="1">
                          <a:effectLst/>
                        </a:rPr>
                        <a:t>TBATS</a:t>
                      </a:r>
                      <a:endParaRPr lang="en-US" sz="1600" b="1"/>
                    </a:p>
                  </a:txBody>
                  <a:tcPr marL="74364" marR="74364" marT="59492" marB="37182" anchor="ctr">
                    <a:lnB w="12700" cap="flat" cmpd="sng" algn="ctr">
                      <a:solidFill>
                        <a:schemeClr val="tx1"/>
                      </a:solidFill>
                      <a:prstDash val="solid"/>
                      <a:round/>
                      <a:headEnd type="none" w="med" len="med"/>
                      <a:tailEnd type="none" w="med" len="med"/>
                    </a:lnB>
                  </a:tcPr>
                </a:tc>
                <a:tc>
                  <a:txBody>
                    <a:bodyPr/>
                    <a:lstStyle/>
                    <a:p>
                      <a:pPr algn="ctr"/>
                      <a:r>
                        <a:rPr lang="en-US" sz="1600" b="1">
                          <a:effectLst/>
                        </a:rPr>
                        <a:t>FOURIER</a:t>
                      </a:r>
                    </a:p>
                    <a:p>
                      <a:pPr lvl="0" algn="ctr">
                        <a:buNone/>
                      </a:pPr>
                      <a:r>
                        <a:rPr lang="en-US" sz="1600" b="1">
                          <a:effectLst/>
                        </a:rPr>
                        <a:t>ARIMA</a:t>
                      </a:r>
                    </a:p>
                  </a:txBody>
                  <a:tcPr marL="74365" marR="74365" marT="59492" marB="37182" anchor="ctr">
                    <a:lnB w="12700" cap="flat" cmpd="sng" algn="ctr">
                      <a:solidFill>
                        <a:schemeClr val="tx1"/>
                      </a:solidFill>
                      <a:prstDash val="solid"/>
                      <a:round/>
                      <a:headEnd type="none" w="med" len="med"/>
                      <a:tailEnd type="none" w="med" len="med"/>
                    </a:lnB>
                  </a:tcPr>
                </a:tc>
                <a:tc>
                  <a:txBody>
                    <a:bodyPr/>
                    <a:lstStyle/>
                    <a:p>
                      <a:pPr algn="ctr"/>
                      <a:r>
                        <a:rPr lang="en-US" sz="1600" b="1">
                          <a:effectLst/>
                        </a:rPr>
                        <a:t>TSLM</a:t>
                      </a:r>
                    </a:p>
                  </a:txBody>
                  <a:tcPr marL="74365" marR="74365" marT="59492" marB="37182"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5116004"/>
                  </a:ext>
                </a:extLst>
              </a:tr>
              <a:tr h="222620">
                <a:tc>
                  <a:txBody>
                    <a:bodyPr/>
                    <a:lstStyle/>
                    <a:p>
                      <a:pPr algn="ctr"/>
                      <a:endParaRPr lang="en-US" sz="1100">
                        <a:effectLst/>
                      </a:endParaRPr>
                    </a:p>
                  </a:txBody>
                  <a:tcPr marL="74365" marR="74365" marT="24788" marB="24788" anchor="ctr">
                    <a:lnT w="12700" cap="flat" cmpd="sng" algn="ctr">
                      <a:solidFill>
                        <a:schemeClr val="tx1"/>
                      </a:solidFill>
                      <a:prstDash val="solid"/>
                      <a:round/>
                      <a:headEnd type="none" w="med" len="med"/>
                      <a:tailEnd type="none" w="med" len="med"/>
                    </a:lnT>
                  </a:tcPr>
                </a:tc>
                <a:tc>
                  <a:txBody>
                    <a:bodyPr/>
                    <a:lstStyle/>
                    <a:p>
                      <a:pPr lvl="0" algn="ctr">
                        <a:buNone/>
                      </a:pPr>
                      <a:endParaRPr lang="en-US" sz="1100">
                        <a:effectLst/>
                      </a:endParaRPr>
                    </a:p>
                  </a:txBody>
                  <a:tcPr marL="74365" marR="74365" marT="24788" marB="24788" anchor="ctr">
                    <a:lnT w="12700" cap="flat" cmpd="sng" algn="ctr">
                      <a:solidFill>
                        <a:schemeClr val="tx1"/>
                      </a:solidFill>
                      <a:prstDash val="solid"/>
                      <a:round/>
                      <a:headEnd type="none" w="med" len="med"/>
                      <a:tailEnd type="none" w="med" len="med"/>
                    </a:lnT>
                  </a:tcPr>
                </a:tc>
                <a:tc>
                  <a:txBody>
                    <a:bodyPr/>
                    <a:lstStyle/>
                    <a:p>
                      <a:pPr lvl="0" algn="ctr">
                        <a:buNone/>
                      </a:pPr>
                      <a:endParaRPr lang="en-US" sz="1400"/>
                    </a:p>
                  </a:txBody>
                  <a:tcPr marL="74364" marR="74364" marT="24788" marB="24788">
                    <a:lnT w="12700" cap="flat" cmpd="sng" algn="ctr">
                      <a:solidFill>
                        <a:schemeClr val="tx1"/>
                      </a:solidFill>
                      <a:prstDash val="solid"/>
                      <a:round/>
                      <a:headEnd type="none" w="med" len="med"/>
                      <a:tailEnd type="none" w="med" len="med"/>
                    </a:lnT>
                  </a:tcPr>
                </a:tc>
                <a:tc>
                  <a:txBody>
                    <a:bodyPr/>
                    <a:lstStyle/>
                    <a:p>
                      <a:pPr lvl="0" algn="ctr">
                        <a:buNone/>
                      </a:pPr>
                      <a:endParaRPr lang="en-US" sz="1400"/>
                    </a:p>
                  </a:txBody>
                  <a:tcPr marL="74364" marR="74364" marT="24788" marB="24788">
                    <a:lnT w="12700" cap="flat" cmpd="sng" algn="ctr">
                      <a:solidFill>
                        <a:schemeClr val="tx1"/>
                      </a:solidFill>
                      <a:prstDash val="solid"/>
                      <a:round/>
                      <a:headEnd type="none" w="med" len="med"/>
                      <a:tailEnd type="none" w="med" len="med"/>
                    </a:lnT>
                  </a:tcPr>
                </a:tc>
                <a:tc>
                  <a:txBody>
                    <a:bodyPr/>
                    <a:lstStyle/>
                    <a:p>
                      <a:pPr lvl="0" algn="ctr">
                        <a:buNone/>
                      </a:pPr>
                      <a:endParaRPr lang="en-US" sz="1400"/>
                    </a:p>
                  </a:txBody>
                  <a:tcPr marL="74364" marR="74364" marT="24788" marB="24788">
                    <a:lnT w="12700" cap="flat" cmpd="sng" algn="ctr">
                      <a:solidFill>
                        <a:schemeClr val="tx1"/>
                      </a:solidFill>
                      <a:prstDash val="solid"/>
                      <a:round/>
                      <a:headEnd type="none" w="med" len="med"/>
                      <a:tailEnd type="none" w="med" len="med"/>
                    </a:lnT>
                  </a:tcPr>
                </a:tc>
                <a:tc>
                  <a:txBody>
                    <a:bodyPr/>
                    <a:lstStyle/>
                    <a:p>
                      <a:pPr lvl="0" algn="ctr">
                        <a:buNone/>
                      </a:pPr>
                      <a:endParaRPr lang="en-US" sz="1100">
                        <a:effectLst/>
                      </a:endParaRPr>
                    </a:p>
                  </a:txBody>
                  <a:tcPr marL="74365" marR="74365" marT="24788" marB="24788" anchor="ctr">
                    <a:lnT w="12700" cap="flat" cmpd="sng" algn="ctr">
                      <a:solidFill>
                        <a:schemeClr val="tx1"/>
                      </a:solidFill>
                      <a:prstDash val="solid"/>
                      <a:round/>
                      <a:headEnd type="none" w="med" len="med"/>
                      <a:tailEnd type="none" w="med" len="med"/>
                    </a:lnT>
                  </a:tcPr>
                </a:tc>
                <a:tc>
                  <a:txBody>
                    <a:bodyPr/>
                    <a:lstStyle/>
                    <a:p>
                      <a:pPr lvl="0" algn="ctr">
                        <a:buNone/>
                      </a:pPr>
                      <a:endParaRPr lang="en-US" sz="1100">
                        <a:effectLst/>
                      </a:endParaRPr>
                    </a:p>
                  </a:txBody>
                  <a:tcPr marL="74365" marR="74365" marT="24788" marB="24788"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63358600"/>
                  </a:ext>
                </a:extLst>
              </a:tr>
              <a:tr h="222620">
                <a:tc>
                  <a:txBody>
                    <a:bodyPr/>
                    <a:lstStyle/>
                    <a:p>
                      <a:pPr algn="ctr"/>
                      <a:r>
                        <a:rPr lang="en-US" sz="1100">
                          <a:effectLst/>
                        </a:rPr>
                        <a:t>MAPE</a:t>
                      </a:r>
                    </a:p>
                  </a:txBody>
                  <a:tcPr marL="74365" marR="74365" marT="24788" marB="24788" anchor="ctr"/>
                </a:tc>
                <a:tc>
                  <a:txBody>
                    <a:bodyPr/>
                    <a:lstStyle/>
                    <a:p>
                      <a:pPr lvl="0" algn="ctr">
                        <a:buNone/>
                      </a:pPr>
                      <a:r>
                        <a:rPr lang="en-US" sz="1100">
                          <a:effectLst/>
                        </a:rPr>
                        <a:t>35.15</a:t>
                      </a:r>
                    </a:p>
                  </a:txBody>
                  <a:tcPr marL="74365" marR="74365" marT="24788" marB="24788" anchor="ctr"/>
                </a:tc>
                <a:tc>
                  <a:txBody>
                    <a:bodyPr/>
                    <a:lstStyle/>
                    <a:p>
                      <a:pPr lvl="0" algn="ctr">
                        <a:buNone/>
                      </a:pPr>
                      <a:r>
                        <a:rPr lang="en-US" sz="1100">
                          <a:effectLst/>
                        </a:rPr>
                        <a:t>23.80</a:t>
                      </a:r>
                      <a:endParaRPr lang="en-US" sz="1400"/>
                    </a:p>
                  </a:txBody>
                  <a:tcPr marL="74364" marR="74364" marT="24788" marB="24788"/>
                </a:tc>
                <a:tc>
                  <a:txBody>
                    <a:bodyPr/>
                    <a:lstStyle/>
                    <a:p>
                      <a:pPr lvl="0" algn="ctr">
                        <a:buNone/>
                      </a:pPr>
                      <a:r>
                        <a:rPr lang="en-US" sz="1100">
                          <a:effectLst/>
                        </a:rPr>
                        <a:t>39.22</a:t>
                      </a:r>
                      <a:endParaRPr lang="en-US" sz="1400"/>
                    </a:p>
                  </a:txBody>
                  <a:tcPr marL="74364" marR="74364" marT="24788" marB="24788"/>
                </a:tc>
                <a:tc>
                  <a:txBody>
                    <a:bodyPr/>
                    <a:lstStyle/>
                    <a:p>
                      <a:pPr lvl="0" algn="ctr">
                        <a:buNone/>
                      </a:pPr>
                      <a:r>
                        <a:rPr lang="en-US" sz="1100">
                          <a:effectLst/>
                        </a:rPr>
                        <a:t>21.32</a:t>
                      </a:r>
                      <a:endParaRPr lang="en-US" sz="1400"/>
                    </a:p>
                  </a:txBody>
                  <a:tcPr marL="74364" marR="74364" marT="24788" marB="24788"/>
                </a:tc>
                <a:tc>
                  <a:txBody>
                    <a:bodyPr/>
                    <a:lstStyle/>
                    <a:p>
                      <a:pPr lvl="0" algn="ctr">
                        <a:buNone/>
                      </a:pPr>
                      <a:r>
                        <a:rPr lang="en-US" sz="1100">
                          <a:effectLst/>
                        </a:rPr>
                        <a:t>28.56</a:t>
                      </a:r>
                    </a:p>
                  </a:txBody>
                  <a:tcPr marL="74365" marR="74365" marT="24788" marB="24788" anchor="ctr"/>
                </a:tc>
                <a:tc>
                  <a:txBody>
                    <a:bodyPr/>
                    <a:lstStyle/>
                    <a:p>
                      <a:pPr lvl="0" algn="ctr">
                        <a:buNone/>
                      </a:pPr>
                      <a:r>
                        <a:rPr lang="en-US" sz="1100">
                          <a:effectLst/>
                        </a:rPr>
                        <a:t>40.91</a:t>
                      </a:r>
                    </a:p>
                  </a:txBody>
                  <a:tcPr marL="74365" marR="74365" marT="24788" marB="24788" anchor="ctr"/>
                </a:tc>
                <a:extLst>
                  <a:ext uri="{0D108BD9-81ED-4DB2-BD59-A6C34878D82A}">
                    <a16:rowId xmlns:a16="http://schemas.microsoft.com/office/drawing/2014/main" val="409552459"/>
                  </a:ext>
                </a:extLst>
              </a:tr>
              <a:tr h="222620">
                <a:tc>
                  <a:txBody>
                    <a:bodyPr/>
                    <a:lstStyle/>
                    <a:p>
                      <a:pPr algn="ctr"/>
                      <a:endParaRPr lang="en-US" sz="1100">
                        <a:effectLst/>
                      </a:endParaRPr>
                    </a:p>
                  </a:txBody>
                  <a:tcPr marL="74365" marR="74365" marT="24788" marB="24788" anchor="ctr"/>
                </a:tc>
                <a:tc>
                  <a:txBody>
                    <a:bodyPr/>
                    <a:lstStyle/>
                    <a:p>
                      <a:pPr lvl="0" algn="ctr">
                        <a:buNone/>
                      </a:pPr>
                      <a:endParaRPr lang="en-US" sz="1100">
                        <a:effectLst/>
                      </a:endParaRPr>
                    </a:p>
                  </a:txBody>
                  <a:tcPr marL="74365" marR="74365" marT="24788" marB="24788" anchor="ctr"/>
                </a:tc>
                <a:tc>
                  <a:txBody>
                    <a:bodyPr/>
                    <a:lstStyle/>
                    <a:p>
                      <a:pPr lvl="0" algn="ctr">
                        <a:buNone/>
                      </a:pPr>
                      <a:endParaRPr lang="en-US" sz="1400"/>
                    </a:p>
                  </a:txBody>
                  <a:tcPr marL="74364" marR="74364" marT="24788" marB="24788"/>
                </a:tc>
                <a:tc>
                  <a:txBody>
                    <a:bodyPr/>
                    <a:lstStyle/>
                    <a:p>
                      <a:pPr lvl="0" algn="ctr">
                        <a:buNone/>
                      </a:pPr>
                      <a:endParaRPr lang="en-US" sz="1400"/>
                    </a:p>
                  </a:txBody>
                  <a:tcPr marL="74364" marR="74364" marT="24788" marB="24788"/>
                </a:tc>
                <a:tc>
                  <a:txBody>
                    <a:bodyPr/>
                    <a:lstStyle/>
                    <a:p>
                      <a:pPr lvl="0" algn="ctr">
                        <a:buNone/>
                      </a:pPr>
                      <a:endParaRPr lang="en-US" sz="1400"/>
                    </a:p>
                  </a:txBody>
                  <a:tcPr marL="74364" marR="74364" marT="24788" marB="24788"/>
                </a:tc>
                <a:tc>
                  <a:txBody>
                    <a:bodyPr/>
                    <a:lstStyle/>
                    <a:p>
                      <a:pPr lvl="0" algn="ctr">
                        <a:buNone/>
                      </a:pPr>
                      <a:endParaRPr lang="en-US" sz="1100">
                        <a:effectLst/>
                      </a:endParaRPr>
                    </a:p>
                  </a:txBody>
                  <a:tcPr marL="74365" marR="74365" marT="24788" marB="24788" anchor="ctr"/>
                </a:tc>
                <a:tc>
                  <a:txBody>
                    <a:bodyPr/>
                    <a:lstStyle/>
                    <a:p>
                      <a:pPr lvl="0" algn="ctr">
                        <a:buNone/>
                      </a:pPr>
                      <a:endParaRPr lang="en-US" sz="1100">
                        <a:effectLst/>
                      </a:endParaRPr>
                    </a:p>
                  </a:txBody>
                  <a:tcPr marL="74365" marR="74365" marT="24788" marB="24788" anchor="ctr"/>
                </a:tc>
                <a:extLst>
                  <a:ext uri="{0D108BD9-81ED-4DB2-BD59-A6C34878D82A}">
                    <a16:rowId xmlns:a16="http://schemas.microsoft.com/office/drawing/2014/main" val="2252726943"/>
                  </a:ext>
                </a:extLst>
              </a:tr>
              <a:tr h="222620">
                <a:tc>
                  <a:txBody>
                    <a:bodyPr/>
                    <a:lstStyle/>
                    <a:p>
                      <a:pPr algn="ctr"/>
                      <a:r>
                        <a:rPr lang="en-US" sz="1100">
                          <a:effectLst/>
                        </a:rPr>
                        <a:t>RMSE</a:t>
                      </a:r>
                    </a:p>
                  </a:txBody>
                  <a:tcPr marL="74365" marR="74365" marT="24788" marB="24788" anchor="ctr"/>
                </a:tc>
                <a:tc>
                  <a:txBody>
                    <a:bodyPr/>
                    <a:lstStyle/>
                    <a:p>
                      <a:pPr algn="ctr"/>
                      <a:r>
                        <a:rPr lang="en-US" sz="1100">
                          <a:effectLst/>
                        </a:rPr>
                        <a:t>301.20</a:t>
                      </a:r>
                    </a:p>
                  </a:txBody>
                  <a:tcPr marL="74365" marR="74365" marT="24788" marB="24788" anchor="ctr"/>
                </a:tc>
                <a:tc>
                  <a:txBody>
                    <a:bodyPr/>
                    <a:lstStyle/>
                    <a:p>
                      <a:pPr lvl="0" algn="ctr">
                        <a:buNone/>
                      </a:pPr>
                      <a:r>
                        <a:rPr lang="en-US" sz="1100">
                          <a:effectLst/>
                        </a:rPr>
                        <a:t>209.92</a:t>
                      </a:r>
                      <a:endParaRPr lang="en-US" sz="1400"/>
                    </a:p>
                  </a:txBody>
                  <a:tcPr marL="74364" marR="74364" marT="24788" marB="24788"/>
                </a:tc>
                <a:tc>
                  <a:txBody>
                    <a:bodyPr/>
                    <a:lstStyle/>
                    <a:p>
                      <a:pPr lvl="0" algn="ctr">
                        <a:buNone/>
                      </a:pPr>
                      <a:r>
                        <a:rPr lang="en-US" sz="1100">
                          <a:effectLst/>
                        </a:rPr>
                        <a:t>240.23</a:t>
                      </a:r>
                      <a:endParaRPr lang="en-US" sz="1400"/>
                    </a:p>
                  </a:txBody>
                  <a:tcPr marL="74364" marR="74364" marT="24788" marB="24788"/>
                </a:tc>
                <a:tc>
                  <a:txBody>
                    <a:bodyPr/>
                    <a:lstStyle/>
                    <a:p>
                      <a:pPr lvl="0" algn="ctr">
                        <a:buNone/>
                      </a:pPr>
                      <a:r>
                        <a:rPr lang="en-US" sz="1100">
                          <a:effectLst/>
                        </a:rPr>
                        <a:t>192.57</a:t>
                      </a:r>
                      <a:endParaRPr lang="en-US" sz="1400"/>
                    </a:p>
                  </a:txBody>
                  <a:tcPr marL="74364" marR="74364" marT="24788" marB="24788"/>
                </a:tc>
                <a:tc>
                  <a:txBody>
                    <a:bodyPr/>
                    <a:lstStyle/>
                    <a:p>
                      <a:pPr lvl="0" algn="ctr">
                        <a:buNone/>
                      </a:pPr>
                      <a:r>
                        <a:rPr lang="en-US" sz="1100">
                          <a:effectLst/>
                        </a:rPr>
                        <a:t>195.39</a:t>
                      </a:r>
                    </a:p>
                  </a:txBody>
                  <a:tcPr marL="74365" marR="74365" marT="24788" marB="24788" anchor="ctr"/>
                </a:tc>
                <a:tc>
                  <a:txBody>
                    <a:bodyPr/>
                    <a:lstStyle/>
                    <a:p>
                      <a:pPr lvl="0" algn="ctr">
                        <a:buNone/>
                      </a:pPr>
                      <a:r>
                        <a:rPr lang="en-US" sz="1100">
                          <a:effectLst/>
                        </a:rPr>
                        <a:t>205.60</a:t>
                      </a:r>
                    </a:p>
                  </a:txBody>
                  <a:tcPr marL="74365" marR="74365" marT="24788" marB="24788" anchor="ctr"/>
                </a:tc>
                <a:extLst>
                  <a:ext uri="{0D108BD9-81ED-4DB2-BD59-A6C34878D82A}">
                    <a16:rowId xmlns:a16="http://schemas.microsoft.com/office/drawing/2014/main" val="3716573882"/>
                  </a:ext>
                </a:extLst>
              </a:tr>
            </a:tbl>
          </a:graphicData>
        </a:graphic>
      </p:graphicFrame>
      <p:pic>
        <p:nvPicPr>
          <p:cNvPr id="21" name="Graphic 20" descr="Ribbon">
            <a:extLst>
              <a:ext uri="{FF2B5EF4-FFF2-40B4-BE49-F238E27FC236}">
                <a16:creationId xmlns:a16="http://schemas.microsoft.com/office/drawing/2014/main" id="{8A6F30F6-C21B-44E0-BEF8-F591C6C9FB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05488" y="4706890"/>
            <a:ext cx="330588" cy="330588"/>
          </a:xfrm>
          <a:prstGeom prst="rect">
            <a:avLst/>
          </a:prstGeom>
        </p:spPr>
      </p:pic>
      <p:pic>
        <p:nvPicPr>
          <p:cNvPr id="22" name="Graphic 21" descr="Ribbon">
            <a:extLst>
              <a:ext uri="{FF2B5EF4-FFF2-40B4-BE49-F238E27FC236}">
                <a16:creationId xmlns:a16="http://schemas.microsoft.com/office/drawing/2014/main" id="{19730245-4052-46FF-8C91-33FC995295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05488" y="4203660"/>
            <a:ext cx="330588" cy="330588"/>
          </a:xfrm>
          <a:prstGeom prst="rect">
            <a:avLst/>
          </a:prstGeom>
        </p:spPr>
      </p:pic>
    </p:spTree>
    <p:extLst>
      <p:ext uri="{BB962C8B-B14F-4D97-AF65-F5344CB8AC3E}">
        <p14:creationId xmlns:p14="http://schemas.microsoft.com/office/powerpoint/2010/main" val="35775696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9" name="Ink 8">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1" name="Rectangle 10">
            <a:extLst>
              <a:ext uri="{FF2B5EF4-FFF2-40B4-BE49-F238E27FC236}">
                <a16:creationId xmlns:a16="http://schemas.microsoft.com/office/drawing/2014/main" id="{2C8B0D73-9BAF-4601-9F4B-0636F2DED1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AF5068F-4385-4DDC-AE5A-E1E44D507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8095" y="0"/>
            <a:ext cx="9543905" cy="6858000"/>
          </a:xfrm>
          <a:custGeom>
            <a:avLst/>
            <a:gdLst>
              <a:gd name="connsiteX0" fmla="*/ 0 w 9543905"/>
              <a:gd name="connsiteY0" fmla="*/ 0 h 6858000"/>
              <a:gd name="connsiteX1" fmla="*/ 5842734 w 9543905"/>
              <a:gd name="connsiteY1" fmla="*/ 0 h 6858000"/>
              <a:gd name="connsiteX2" fmla="*/ 9543905 w 9543905"/>
              <a:gd name="connsiteY2" fmla="*/ 0 h 6858000"/>
              <a:gd name="connsiteX3" fmla="*/ 9543905 w 9543905"/>
              <a:gd name="connsiteY3" fmla="*/ 6858000 h 6858000"/>
              <a:gd name="connsiteX4" fmla="*/ 113035 w 9543905"/>
              <a:gd name="connsiteY4" fmla="*/ 6858000 h 6858000"/>
              <a:gd name="connsiteX5" fmla="*/ 115048 w 9543905"/>
              <a:gd name="connsiteY5" fmla="*/ 6806616 h 6858000"/>
              <a:gd name="connsiteX6" fmla="*/ 133345 w 9543905"/>
              <a:gd name="connsiteY6" fmla="*/ 6699516 h 6858000"/>
              <a:gd name="connsiteX7" fmla="*/ 146630 w 9543905"/>
              <a:gd name="connsiteY7" fmla="*/ 6663803 h 6858000"/>
              <a:gd name="connsiteX8" fmla="*/ 168465 w 9543905"/>
              <a:gd name="connsiteY8" fmla="*/ 6603822 h 6858000"/>
              <a:gd name="connsiteX9" fmla="*/ 182787 w 9543905"/>
              <a:gd name="connsiteY9" fmla="*/ 6531864 h 6858000"/>
              <a:gd name="connsiteX10" fmla="*/ 194216 w 9543905"/>
              <a:gd name="connsiteY10" fmla="*/ 6492765 h 6858000"/>
              <a:gd name="connsiteX11" fmla="*/ 213675 w 9543905"/>
              <a:gd name="connsiteY11" fmla="*/ 6439094 h 6858000"/>
              <a:gd name="connsiteX12" fmla="*/ 245570 w 9543905"/>
              <a:gd name="connsiteY12" fmla="*/ 6358480 h 6858000"/>
              <a:gd name="connsiteX13" fmla="*/ 258381 w 9543905"/>
              <a:gd name="connsiteY13" fmla="*/ 6310095 h 6858000"/>
              <a:gd name="connsiteX14" fmla="*/ 299437 w 9543905"/>
              <a:gd name="connsiteY14" fmla="*/ 6179986 h 6858000"/>
              <a:gd name="connsiteX15" fmla="*/ 352806 w 9543905"/>
              <a:gd name="connsiteY15" fmla="*/ 6054139 h 6858000"/>
              <a:gd name="connsiteX16" fmla="*/ 395865 w 9543905"/>
              <a:gd name="connsiteY16" fmla="*/ 5960500 h 6858000"/>
              <a:gd name="connsiteX17" fmla="*/ 396933 w 9543905"/>
              <a:gd name="connsiteY17" fmla="*/ 5948942 h 6858000"/>
              <a:gd name="connsiteX18" fmla="*/ 397312 w 9543905"/>
              <a:gd name="connsiteY18" fmla="*/ 5948720 h 6858000"/>
              <a:gd name="connsiteX19" fmla="*/ 397625 w 9543905"/>
              <a:gd name="connsiteY19" fmla="*/ 5937773 h 6858000"/>
              <a:gd name="connsiteX20" fmla="*/ 396513 w 9543905"/>
              <a:gd name="connsiteY20" fmla="*/ 5917147 h 6858000"/>
              <a:gd name="connsiteX21" fmla="*/ 400473 w 9543905"/>
              <a:gd name="connsiteY21" fmla="*/ 5919724 h 6858000"/>
              <a:gd name="connsiteX22" fmla="*/ 412664 w 9543905"/>
              <a:gd name="connsiteY22" fmla="*/ 5903746 h 6858000"/>
              <a:gd name="connsiteX23" fmla="*/ 414169 w 9543905"/>
              <a:gd name="connsiteY23" fmla="*/ 5903208 h 6858000"/>
              <a:gd name="connsiteX24" fmla="*/ 413727 w 9543905"/>
              <a:gd name="connsiteY24" fmla="*/ 5898076 h 6858000"/>
              <a:gd name="connsiteX25" fmla="*/ 403782 w 9543905"/>
              <a:gd name="connsiteY25" fmla="*/ 5872729 h 6858000"/>
              <a:gd name="connsiteX26" fmla="*/ 434241 w 9543905"/>
              <a:gd name="connsiteY26" fmla="*/ 5827091 h 6858000"/>
              <a:gd name="connsiteX27" fmla="*/ 448249 w 9543905"/>
              <a:gd name="connsiteY27" fmla="*/ 5779409 h 6858000"/>
              <a:gd name="connsiteX28" fmla="*/ 449380 w 9543905"/>
              <a:gd name="connsiteY28" fmla="*/ 5776821 h 6858000"/>
              <a:gd name="connsiteX29" fmla="*/ 450993 w 9543905"/>
              <a:gd name="connsiteY29" fmla="*/ 5776128 h 6858000"/>
              <a:gd name="connsiteX30" fmla="*/ 450629 w 9543905"/>
              <a:gd name="connsiteY30" fmla="*/ 5769741 h 6858000"/>
              <a:gd name="connsiteX31" fmla="*/ 452931 w 9543905"/>
              <a:gd name="connsiteY31" fmla="*/ 5689610 h 6858000"/>
              <a:gd name="connsiteX32" fmla="*/ 467780 w 9543905"/>
              <a:gd name="connsiteY32" fmla="*/ 5558397 h 6858000"/>
              <a:gd name="connsiteX33" fmla="*/ 472240 w 9543905"/>
              <a:gd name="connsiteY33" fmla="*/ 5399206 h 6858000"/>
              <a:gd name="connsiteX34" fmla="*/ 476924 w 9543905"/>
              <a:gd name="connsiteY34" fmla="*/ 5371442 h 6858000"/>
              <a:gd name="connsiteX35" fmla="*/ 480171 w 9543905"/>
              <a:gd name="connsiteY35" fmla="*/ 5370976 h 6858000"/>
              <a:gd name="connsiteX36" fmla="*/ 480955 w 9543905"/>
              <a:gd name="connsiteY36" fmla="*/ 5366567 h 6858000"/>
              <a:gd name="connsiteX37" fmla="*/ 478302 w 9543905"/>
              <a:gd name="connsiteY37" fmla="*/ 5363282 h 6858000"/>
              <a:gd name="connsiteX38" fmla="*/ 479189 w 9543905"/>
              <a:gd name="connsiteY38" fmla="*/ 5358023 h 6858000"/>
              <a:gd name="connsiteX39" fmla="*/ 480748 w 9543905"/>
              <a:gd name="connsiteY39" fmla="*/ 5343820 h 6858000"/>
              <a:gd name="connsiteX40" fmla="*/ 486553 w 9543905"/>
              <a:gd name="connsiteY40" fmla="*/ 5338013 h 6858000"/>
              <a:gd name="connsiteX41" fmla="*/ 486699 w 9543905"/>
              <a:gd name="connsiteY41" fmla="*/ 5337090 h 6858000"/>
              <a:gd name="connsiteX42" fmla="*/ 485890 w 9543905"/>
              <a:gd name="connsiteY42" fmla="*/ 5328734 h 6858000"/>
              <a:gd name="connsiteX43" fmla="*/ 486120 w 9543905"/>
              <a:gd name="connsiteY43" fmla="*/ 5308370 h 6858000"/>
              <a:gd name="connsiteX44" fmla="*/ 486426 w 9543905"/>
              <a:gd name="connsiteY44" fmla="*/ 5308221 h 6858000"/>
              <a:gd name="connsiteX45" fmla="*/ 485506 w 9543905"/>
              <a:gd name="connsiteY45" fmla="*/ 5294605 h 6858000"/>
              <a:gd name="connsiteX46" fmla="*/ 491057 w 9543905"/>
              <a:gd name="connsiteY46" fmla="*/ 5282657 h 6858000"/>
              <a:gd name="connsiteX47" fmla="*/ 483922 w 9543905"/>
              <a:gd name="connsiteY47" fmla="*/ 5267541 h 6858000"/>
              <a:gd name="connsiteX48" fmla="*/ 491468 w 9543905"/>
              <a:gd name="connsiteY48" fmla="*/ 5246672 h 6858000"/>
              <a:gd name="connsiteX49" fmla="*/ 486307 w 9543905"/>
              <a:gd name="connsiteY49" fmla="*/ 5192552 h 6858000"/>
              <a:gd name="connsiteX50" fmla="*/ 459588 w 9543905"/>
              <a:gd name="connsiteY50" fmla="*/ 4987201 h 6858000"/>
              <a:gd name="connsiteX51" fmla="*/ 467423 w 9543905"/>
              <a:gd name="connsiteY51" fmla="*/ 4870985 h 6858000"/>
              <a:gd name="connsiteX52" fmla="*/ 467484 w 9543905"/>
              <a:gd name="connsiteY52" fmla="*/ 4868602 h 6858000"/>
              <a:gd name="connsiteX53" fmla="*/ 474862 w 9543905"/>
              <a:gd name="connsiteY53" fmla="*/ 4813579 h 6858000"/>
              <a:gd name="connsiteX54" fmla="*/ 477179 w 9543905"/>
              <a:gd name="connsiteY54" fmla="*/ 4740625 h 6858000"/>
              <a:gd name="connsiteX55" fmla="*/ 493578 w 9543905"/>
              <a:gd name="connsiteY55" fmla="*/ 4668390 h 6858000"/>
              <a:gd name="connsiteX56" fmla="*/ 492448 w 9543905"/>
              <a:gd name="connsiteY56" fmla="*/ 4574647 h 6858000"/>
              <a:gd name="connsiteX57" fmla="*/ 494912 w 9543905"/>
              <a:gd name="connsiteY57" fmla="*/ 4570352 h 6858000"/>
              <a:gd name="connsiteX58" fmla="*/ 498070 w 9543905"/>
              <a:gd name="connsiteY58" fmla="*/ 4551981 h 6858000"/>
              <a:gd name="connsiteX59" fmla="*/ 507334 w 9543905"/>
              <a:gd name="connsiteY59" fmla="*/ 4548274 h 6858000"/>
              <a:gd name="connsiteX60" fmla="*/ 518089 w 9543905"/>
              <a:gd name="connsiteY60" fmla="*/ 4521680 h 6858000"/>
              <a:gd name="connsiteX61" fmla="*/ 521565 w 9543905"/>
              <a:gd name="connsiteY61" fmla="*/ 4487456 h 6858000"/>
              <a:gd name="connsiteX62" fmla="*/ 528714 w 9543905"/>
              <a:gd name="connsiteY62" fmla="*/ 4323362 h 6858000"/>
              <a:gd name="connsiteX63" fmla="*/ 538339 w 9543905"/>
              <a:gd name="connsiteY63" fmla="*/ 4226015 h 6858000"/>
              <a:gd name="connsiteX64" fmla="*/ 561579 w 9543905"/>
              <a:gd name="connsiteY64" fmla="*/ 4139640 h 6858000"/>
              <a:gd name="connsiteX65" fmla="*/ 587826 w 9543905"/>
              <a:gd name="connsiteY65" fmla="*/ 4051175 h 6858000"/>
              <a:gd name="connsiteX66" fmla="*/ 611782 w 9543905"/>
              <a:gd name="connsiteY66" fmla="*/ 3930565 h 6858000"/>
              <a:gd name="connsiteX67" fmla="*/ 601463 w 9543905"/>
              <a:gd name="connsiteY67" fmla="*/ 3870459 h 6858000"/>
              <a:gd name="connsiteX68" fmla="*/ 600475 w 9543905"/>
              <a:gd name="connsiteY68" fmla="*/ 3830272 h 6858000"/>
              <a:gd name="connsiteX69" fmla="*/ 626389 w 9543905"/>
              <a:gd name="connsiteY69" fmla="*/ 3742026 h 6858000"/>
              <a:gd name="connsiteX70" fmla="*/ 624630 w 9543905"/>
              <a:gd name="connsiteY70" fmla="*/ 3540743 h 6858000"/>
              <a:gd name="connsiteX71" fmla="*/ 624342 w 9543905"/>
              <a:gd name="connsiteY71" fmla="*/ 3381705 h 6858000"/>
              <a:gd name="connsiteX72" fmla="*/ 633622 w 9543905"/>
              <a:gd name="connsiteY72" fmla="*/ 3312232 h 6858000"/>
              <a:gd name="connsiteX73" fmla="*/ 633589 w 9543905"/>
              <a:gd name="connsiteY73" fmla="*/ 3200114 h 6858000"/>
              <a:gd name="connsiteX74" fmla="*/ 596964 w 9543905"/>
              <a:gd name="connsiteY74" fmla="*/ 3046420 h 6858000"/>
              <a:gd name="connsiteX75" fmla="*/ 580466 w 9543905"/>
              <a:gd name="connsiteY75" fmla="*/ 2973584 h 6858000"/>
              <a:gd name="connsiteX76" fmla="*/ 546593 w 9543905"/>
              <a:gd name="connsiteY76" fmla="*/ 2905280 h 6858000"/>
              <a:gd name="connsiteX77" fmla="*/ 532528 w 9543905"/>
              <a:gd name="connsiteY77" fmla="*/ 2866431 h 6858000"/>
              <a:gd name="connsiteX78" fmla="*/ 519586 w 9543905"/>
              <a:gd name="connsiteY78" fmla="*/ 2811740 h 6858000"/>
              <a:gd name="connsiteX79" fmla="*/ 515093 w 9543905"/>
              <a:gd name="connsiteY79" fmla="*/ 2731228 h 6858000"/>
              <a:gd name="connsiteX80" fmla="*/ 512818 w 9543905"/>
              <a:gd name="connsiteY80" fmla="*/ 2709472 h 6858000"/>
              <a:gd name="connsiteX81" fmla="*/ 507087 w 9543905"/>
              <a:gd name="connsiteY81" fmla="*/ 2703419 h 6858000"/>
              <a:gd name="connsiteX82" fmla="*/ 506754 w 9543905"/>
              <a:gd name="connsiteY82" fmla="*/ 2700412 h 6858000"/>
              <a:gd name="connsiteX83" fmla="*/ 504932 w 9543905"/>
              <a:gd name="connsiteY83" fmla="*/ 2693732 h 6858000"/>
              <a:gd name="connsiteX84" fmla="*/ 510467 w 9543905"/>
              <a:gd name="connsiteY84" fmla="*/ 2692400 h 6858000"/>
              <a:gd name="connsiteX85" fmla="*/ 518323 w 9543905"/>
              <a:gd name="connsiteY85" fmla="*/ 2680281 h 6858000"/>
              <a:gd name="connsiteX86" fmla="*/ 498585 w 9543905"/>
              <a:gd name="connsiteY86" fmla="*/ 2643422 h 6858000"/>
              <a:gd name="connsiteX87" fmla="*/ 496335 w 9543905"/>
              <a:gd name="connsiteY87" fmla="*/ 2638976 h 6858000"/>
              <a:gd name="connsiteX88" fmla="*/ 500927 w 9543905"/>
              <a:gd name="connsiteY88" fmla="*/ 2633025 h 6858000"/>
              <a:gd name="connsiteX89" fmla="*/ 494667 w 9543905"/>
              <a:gd name="connsiteY89" fmla="*/ 2551656 h 6858000"/>
              <a:gd name="connsiteX90" fmla="*/ 451967 w 9543905"/>
              <a:gd name="connsiteY90" fmla="*/ 2435035 h 6858000"/>
              <a:gd name="connsiteX91" fmla="*/ 428919 w 9543905"/>
              <a:gd name="connsiteY91" fmla="*/ 2154428 h 6858000"/>
              <a:gd name="connsiteX92" fmla="*/ 437429 w 9543905"/>
              <a:gd name="connsiteY92" fmla="*/ 2109159 h 6858000"/>
              <a:gd name="connsiteX93" fmla="*/ 427197 w 9543905"/>
              <a:gd name="connsiteY93" fmla="*/ 1941070 h 6858000"/>
              <a:gd name="connsiteX94" fmla="*/ 418479 w 9543905"/>
              <a:gd name="connsiteY94" fmla="*/ 1762854 h 6858000"/>
              <a:gd name="connsiteX95" fmla="*/ 384196 w 9543905"/>
              <a:gd name="connsiteY95" fmla="*/ 1551024 h 6858000"/>
              <a:gd name="connsiteX96" fmla="*/ 383609 w 9543905"/>
              <a:gd name="connsiteY96" fmla="*/ 1346413 h 6858000"/>
              <a:gd name="connsiteX97" fmla="*/ 391601 w 9543905"/>
              <a:gd name="connsiteY97" fmla="*/ 1291575 h 6858000"/>
              <a:gd name="connsiteX98" fmla="*/ 397626 w 9543905"/>
              <a:gd name="connsiteY98" fmla="*/ 1281803 h 6858000"/>
              <a:gd name="connsiteX99" fmla="*/ 393645 w 9543905"/>
              <a:gd name="connsiteY99" fmla="*/ 1279388 h 6858000"/>
              <a:gd name="connsiteX100" fmla="*/ 374754 w 9543905"/>
              <a:gd name="connsiteY100" fmla="*/ 1278565 h 6858000"/>
              <a:gd name="connsiteX101" fmla="*/ 374525 w 9543905"/>
              <a:gd name="connsiteY101" fmla="*/ 1256221 h 6858000"/>
              <a:gd name="connsiteX102" fmla="*/ 374689 w 9543905"/>
              <a:gd name="connsiteY102" fmla="*/ 1252267 h 6858000"/>
              <a:gd name="connsiteX103" fmla="*/ 370937 w 9543905"/>
              <a:gd name="connsiteY103" fmla="*/ 1238629 h 6858000"/>
              <a:gd name="connsiteX104" fmla="*/ 375383 w 9543905"/>
              <a:gd name="connsiteY104" fmla="*/ 1232055 h 6858000"/>
              <a:gd name="connsiteX105" fmla="*/ 373681 w 9543905"/>
              <a:gd name="connsiteY105" fmla="*/ 1209574 h 6858000"/>
              <a:gd name="connsiteX106" fmla="*/ 365238 w 9543905"/>
              <a:gd name="connsiteY106" fmla="*/ 1185229 h 6858000"/>
              <a:gd name="connsiteX107" fmla="*/ 319012 w 9543905"/>
              <a:gd name="connsiteY107" fmla="*/ 1072728 h 6858000"/>
              <a:gd name="connsiteX108" fmla="*/ 294836 w 9543905"/>
              <a:gd name="connsiteY108" fmla="*/ 1003603 h 6858000"/>
              <a:gd name="connsiteX109" fmla="*/ 291121 w 9543905"/>
              <a:gd name="connsiteY109" fmla="*/ 974494 h 6858000"/>
              <a:gd name="connsiteX110" fmla="*/ 282255 w 9543905"/>
              <a:gd name="connsiteY110" fmla="*/ 935756 h 6858000"/>
              <a:gd name="connsiteX111" fmla="*/ 270842 w 9543905"/>
              <a:gd name="connsiteY111" fmla="*/ 865189 h 6858000"/>
              <a:gd name="connsiteX112" fmla="*/ 248146 w 9543905"/>
              <a:gd name="connsiteY112" fmla="*/ 774216 h 6858000"/>
              <a:gd name="connsiteX113" fmla="*/ 224374 w 9543905"/>
              <a:gd name="connsiteY113" fmla="*/ 737534 h 6858000"/>
              <a:gd name="connsiteX114" fmla="*/ 217373 w 9543905"/>
              <a:gd name="connsiteY114" fmla="*/ 729972 h 6858000"/>
              <a:gd name="connsiteX115" fmla="*/ 217676 w 9543905"/>
              <a:gd name="connsiteY115" fmla="*/ 725436 h 6858000"/>
              <a:gd name="connsiteX116" fmla="*/ 208900 w 9543905"/>
              <a:gd name="connsiteY116" fmla="*/ 698394 h 6858000"/>
              <a:gd name="connsiteX117" fmla="*/ 211888 w 9543905"/>
              <a:gd name="connsiteY117" fmla="*/ 667375 h 6858000"/>
              <a:gd name="connsiteX118" fmla="*/ 211018 w 9543905"/>
              <a:gd name="connsiteY118" fmla="*/ 666178 h 6858000"/>
              <a:gd name="connsiteX119" fmla="*/ 214525 w 9543905"/>
              <a:gd name="connsiteY119" fmla="*/ 662883 h 6858000"/>
              <a:gd name="connsiteX120" fmla="*/ 215214 w 9543905"/>
              <a:gd name="connsiteY120" fmla="*/ 657121 h 6858000"/>
              <a:gd name="connsiteX121" fmla="*/ 210708 w 9543905"/>
              <a:gd name="connsiteY121" fmla="*/ 642424 h 6858000"/>
              <a:gd name="connsiteX122" fmla="*/ 207958 w 9543905"/>
              <a:gd name="connsiteY122" fmla="*/ 637069 h 6858000"/>
              <a:gd name="connsiteX123" fmla="*/ 206178 w 9543905"/>
              <a:gd name="connsiteY123" fmla="*/ 628866 h 6858000"/>
              <a:gd name="connsiteX124" fmla="*/ 206470 w 9543905"/>
              <a:gd name="connsiteY124" fmla="*/ 628611 h 6858000"/>
              <a:gd name="connsiteX125" fmla="*/ 188537 w 9543905"/>
              <a:gd name="connsiteY125" fmla="*/ 584651 h 6858000"/>
              <a:gd name="connsiteX126" fmla="*/ 209579 w 9543905"/>
              <a:gd name="connsiteY126" fmla="*/ 529877 h 6858000"/>
              <a:gd name="connsiteX127" fmla="*/ 210596 w 9543905"/>
              <a:gd name="connsiteY127" fmla="*/ 508458 h 6858000"/>
              <a:gd name="connsiteX128" fmla="*/ 212933 w 9543905"/>
              <a:gd name="connsiteY128" fmla="*/ 496732 h 6858000"/>
              <a:gd name="connsiteX129" fmla="*/ 199102 w 9543905"/>
              <a:gd name="connsiteY129" fmla="*/ 460965 h 6858000"/>
              <a:gd name="connsiteX130" fmla="*/ 186473 w 9543905"/>
              <a:gd name="connsiteY130" fmla="*/ 433741 h 6858000"/>
              <a:gd name="connsiteX131" fmla="*/ 181436 w 9543905"/>
              <a:gd name="connsiteY131" fmla="*/ 421997 h 6858000"/>
              <a:gd name="connsiteX132" fmla="*/ 170704 w 9543905"/>
              <a:gd name="connsiteY132" fmla="*/ 401642 h 6858000"/>
              <a:gd name="connsiteX133" fmla="*/ 171505 w 9543905"/>
              <a:gd name="connsiteY133" fmla="*/ 399386 h 6858000"/>
              <a:gd name="connsiteX134" fmla="*/ 161629 w 9543905"/>
              <a:gd name="connsiteY134" fmla="*/ 385688 h 6858000"/>
              <a:gd name="connsiteX135" fmla="*/ 127466 w 9543905"/>
              <a:gd name="connsiteY135" fmla="*/ 336100 h 6858000"/>
              <a:gd name="connsiteX136" fmla="*/ 41200 w 9543905"/>
              <a:gd name="connsiteY136" fmla="*/ 98593 h 6858000"/>
              <a:gd name="connsiteX137" fmla="*/ 7716 w 9543905"/>
              <a:gd name="connsiteY137" fmla="*/ 298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9543905" h="6858000">
                <a:moveTo>
                  <a:pt x="0" y="0"/>
                </a:moveTo>
                <a:lnTo>
                  <a:pt x="5842734" y="0"/>
                </a:lnTo>
                <a:lnTo>
                  <a:pt x="9543905" y="0"/>
                </a:lnTo>
                <a:lnTo>
                  <a:pt x="9543905" y="6858000"/>
                </a:lnTo>
                <a:lnTo>
                  <a:pt x="113035" y="6858000"/>
                </a:lnTo>
                <a:lnTo>
                  <a:pt x="115048" y="6806616"/>
                </a:lnTo>
                <a:cubicBezTo>
                  <a:pt x="120726" y="6737180"/>
                  <a:pt x="153136" y="6794589"/>
                  <a:pt x="133345" y="6699516"/>
                </a:cubicBezTo>
                <a:cubicBezTo>
                  <a:pt x="148185" y="6694616"/>
                  <a:pt x="150415" y="6684031"/>
                  <a:pt x="146630" y="6663803"/>
                </a:cubicBezTo>
                <a:cubicBezTo>
                  <a:pt x="150398" y="6630381"/>
                  <a:pt x="183953" y="6643711"/>
                  <a:pt x="168465" y="6603822"/>
                </a:cubicBezTo>
                <a:cubicBezTo>
                  <a:pt x="179548" y="6578564"/>
                  <a:pt x="178495" y="6550373"/>
                  <a:pt x="182787" y="6531864"/>
                </a:cubicBezTo>
                <a:cubicBezTo>
                  <a:pt x="189730" y="6508814"/>
                  <a:pt x="191600" y="6519897"/>
                  <a:pt x="194216" y="6492765"/>
                </a:cubicBezTo>
                <a:cubicBezTo>
                  <a:pt x="200678" y="6460921"/>
                  <a:pt x="167243" y="6450335"/>
                  <a:pt x="213675" y="6439094"/>
                </a:cubicBezTo>
                <a:cubicBezTo>
                  <a:pt x="208532" y="6401962"/>
                  <a:pt x="228708" y="6401544"/>
                  <a:pt x="245570" y="6358480"/>
                </a:cubicBezTo>
                <a:cubicBezTo>
                  <a:pt x="237964" y="6335720"/>
                  <a:pt x="245657" y="6321909"/>
                  <a:pt x="258381" y="6310095"/>
                </a:cubicBezTo>
                <a:cubicBezTo>
                  <a:pt x="262827" y="6264292"/>
                  <a:pt x="285034" y="6228413"/>
                  <a:pt x="299437" y="6179986"/>
                </a:cubicBezTo>
                <a:lnTo>
                  <a:pt x="352806" y="6054139"/>
                </a:lnTo>
                <a:lnTo>
                  <a:pt x="395865" y="5960500"/>
                </a:lnTo>
                <a:cubicBezTo>
                  <a:pt x="395672" y="5954937"/>
                  <a:pt x="396070" y="5951333"/>
                  <a:pt x="396933" y="5948942"/>
                </a:cubicBezTo>
                <a:lnTo>
                  <a:pt x="397312" y="5948720"/>
                </a:lnTo>
                <a:lnTo>
                  <a:pt x="397625" y="5937773"/>
                </a:lnTo>
                <a:lnTo>
                  <a:pt x="396513" y="5917147"/>
                </a:lnTo>
                <a:lnTo>
                  <a:pt x="400473" y="5919724"/>
                </a:lnTo>
                <a:cubicBezTo>
                  <a:pt x="404305" y="5911737"/>
                  <a:pt x="408278" y="5906850"/>
                  <a:pt x="412664" y="5903746"/>
                </a:cubicBezTo>
                <a:lnTo>
                  <a:pt x="414169" y="5903208"/>
                </a:lnTo>
                <a:lnTo>
                  <a:pt x="413727" y="5898076"/>
                </a:lnTo>
                <a:cubicBezTo>
                  <a:pt x="411857" y="5889335"/>
                  <a:pt x="408715" y="5880830"/>
                  <a:pt x="403782" y="5872729"/>
                </a:cubicBezTo>
                <a:cubicBezTo>
                  <a:pt x="417521" y="5859140"/>
                  <a:pt x="427120" y="5843731"/>
                  <a:pt x="434241" y="5827091"/>
                </a:cubicBezTo>
                <a:lnTo>
                  <a:pt x="448249" y="5779409"/>
                </a:lnTo>
                <a:lnTo>
                  <a:pt x="449380" y="5776821"/>
                </a:lnTo>
                <a:lnTo>
                  <a:pt x="450993" y="5776128"/>
                </a:lnTo>
                <a:lnTo>
                  <a:pt x="450629" y="5769741"/>
                </a:lnTo>
                <a:lnTo>
                  <a:pt x="452931" y="5689610"/>
                </a:lnTo>
                <a:lnTo>
                  <a:pt x="467780" y="5558397"/>
                </a:lnTo>
                <a:lnTo>
                  <a:pt x="472240" y="5399206"/>
                </a:lnTo>
                <a:lnTo>
                  <a:pt x="476924" y="5371442"/>
                </a:lnTo>
                <a:lnTo>
                  <a:pt x="480171" y="5370976"/>
                </a:lnTo>
                <a:cubicBezTo>
                  <a:pt x="482187" y="5369956"/>
                  <a:pt x="482137" y="5368514"/>
                  <a:pt x="480955" y="5366567"/>
                </a:cubicBezTo>
                <a:lnTo>
                  <a:pt x="478302" y="5363282"/>
                </a:lnTo>
                <a:lnTo>
                  <a:pt x="479189" y="5358023"/>
                </a:lnTo>
                <a:lnTo>
                  <a:pt x="480748" y="5343820"/>
                </a:lnTo>
                <a:lnTo>
                  <a:pt x="486553" y="5338013"/>
                </a:lnTo>
                <a:lnTo>
                  <a:pt x="486699" y="5337090"/>
                </a:lnTo>
                <a:lnTo>
                  <a:pt x="485890" y="5328734"/>
                </a:lnTo>
                <a:cubicBezTo>
                  <a:pt x="485260" y="5319876"/>
                  <a:pt x="485157" y="5312696"/>
                  <a:pt x="486120" y="5308370"/>
                </a:cubicBezTo>
                <a:lnTo>
                  <a:pt x="486426" y="5308221"/>
                </a:lnTo>
                <a:lnTo>
                  <a:pt x="485506" y="5294605"/>
                </a:lnTo>
                <a:cubicBezTo>
                  <a:pt x="485962" y="5289997"/>
                  <a:pt x="487513" y="5285876"/>
                  <a:pt x="491057" y="5282657"/>
                </a:cubicBezTo>
                <a:lnTo>
                  <a:pt x="483922" y="5267541"/>
                </a:lnTo>
                <a:lnTo>
                  <a:pt x="491468" y="5246672"/>
                </a:lnTo>
                <a:cubicBezTo>
                  <a:pt x="497365" y="5227652"/>
                  <a:pt x="499424" y="5208939"/>
                  <a:pt x="486307" y="5192552"/>
                </a:cubicBezTo>
                <a:cubicBezTo>
                  <a:pt x="485311" y="5146540"/>
                  <a:pt x="462737" y="5040796"/>
                  <a:pt x="459588" y="4987201"/>
                </a:cubicBezTo>
                <a:cubicBezTo>
                  <a:pt x="438956" y="4958874"/>
                  <a:pt x="465515" y="4905977"/>
                  <a:pt x="467423" y="4870985"/>
                </a:cubicBezTo>
                <a:lnTo>
                  <a:pt x="467484" y="4868602"/>
                </a:lnTo>
                <a:lnTo>
                  <a:pt x="474862" y="4813579"/>
                </a:lnTo>
                <a:cubicBezTo>
                  <a:pt x="477584" y="4788540"/>
                  <a:pt x="478995" y="4763984"/>
                  <a:pt x="477179" y="4740625"/>
                </a:cubicBezTo>
                <a:cubicBezTo>
                  <a:pt x="518893" y="4697719"/>
                  <a:pt x="481998" y="4718465"/>
                  <a:pt x="493578" y="4668390"/>
                </a:cubicBezTo>
                <a:cubicBezTo>
                  <a:pt x="496122" y="4640728"/>
                  <a:pt x="492225" y="4590987"/>
                  <a:pt x="492448" y="4574647"/>
                </a:cubicBezTo>
                <a:lnTo>
                  <a:pt x="494912" y="4570352"/>
                </a:lnTo>
                <a:lnTo>
                  <a:pt x="498070" y="4551981"/>
                </a:lnTo>
                <a:lnTo>
                  <a:pt x="507334" y="4548274"/>
                </a:lnTo>
                <a:lnTo>
                  <a:pt x="518089" y="4521680"/>
                </a:lnTo>
                <a:cubicBezTo>
                  <a:pt x="520825" y="4511494"/>
                  <a:pt x="522251" y="4500266"/>
                  <a:pt x="521565" y="4487456"/>
                </a:cubicBezTo>
                <a:cubicBezTo>
                  <a:pt x="504782" y="4442892"/>
                  <a:pt x="551449" y="4378573"/>
                  <a:pt x="528714" y="4323362"/>
                </a:cubicBezTo>
                <a:cubicBezTo>
                  <a:pt x="523463" y="4302911"/>
                  <a:pt x="526228" y="4238701"/>
                  <a:pt x="538339" y="4226015"/>
                </a:cubicBezTo>
                <a:cubicBezTo>
                  <a:pt x="543816" y="4195395"/>
                  <a:pt x="553332" y="4168781"/>
                  <a:pt x="561579" y="4139640"/>
                </a:cubicBezTo>
                <a:cubicBezTo>
                  <a:pt x="546635" y="4107220"/>
                  <a:pt x="579122" y="4079408"/>
                  <a:pt x="587826" y="4051175"/>
                </a:cubicBezTo>
                <a:cubicBezTo>
                  <a:pt x="572784" y="4025794"/>
                  <a:pt x="605875" y="3991589"/>
                  <a:pt x="611782" y="3930565"/>
                </a:cubicBezTo>
                <a:cubicBezTo>
                  <a:pt x="594341" y="3902693"/>
                  <a:pt x="624108" y="3922757"/>
                  <a:pt x="601463" y="3870459"/>
                </a:cubicBezTo>
                <a:cubicBezTo>
                  <a:pt x="604016" y="3868663"/>
                  <a:pt x="596319" y="3851678"/>
                  <a:pt x="600475" y="3830272"/>
                </a:cubicBezTo>
                <a:cubicBezTo>
                  <a:pt x="604629" y="3808867"/>
                  <a:pt x="636306" y="3759999"/>
                  <a:pt x="626389" y="3742026"/>
                </a:cubicBezTo>
                <a:cubicBezTo>
                  <a:pt x="624520" y="3674540"/>
                  <a:pt x="625508" y="3604893"/>
                  <a:pt x="624630" y="3540743"/>
                </a:cubicBezTo>
                <a:cubicBezTo>
                  <a:pt x="623150" y="3469338"/>
                  <a:pt x="620481" y="3427862"/>
                  <a:pt x="624342" y="3381705"/>
                </a:cubicBezTo>
                <a:cubicBezTo>
                  <a:pt x="642605" y="3390744"/>
                  <a:pt x="615319" y="3292687"/>
                  <a:pt x="633622" y="3312232"/>
                </a:cubicBezTo>
                <a:cubicBezTo>
                  <a:pt x="652296" y="3290233"/>
                  <a:pt x="617155" y="3222214"/>
                  <a:pt x="633589" y="3200114"/>
                </a:cubicBezTo>
                <a:cubicBezTo>
                  <a:pt x="632592" y="3132949"/>
                  <a:pt x="601583" y="3105373"/>
                  <a:pt x="596964" y="3046420"/>
                </a:cubicBezTo>
                <a:lnTo>
                  <a:pt x="580466" y="2973584"/>
                </a:lnTo>
                <a:cubicBezTo>
                  <a:pt x="562837" y="2968165"/>
                  <a:pt x="564222" y="2910699"/>
                  <a:pt x="546593" y="2905280"/>
                </a:cubicBezTo>
                <a:lnTo>
                  <a:pt x="532528" y="2866431"/>
                </a:lnTo>
                <a:lnTo>
                  <a:pt x="519586" y="2811740"/>
                </a:lnTo>
                <a:cubicBezTo>
                  <a:pt x="505537" y="2794577"/>
                  <a:pt x="516221" y="2748273"/>
                  <a:pt x="515093" y="2731228"/>
                </a:cubicBezTo>
                <a:cubicBezTo>
                  <a:pt x="513965" y="2714184"/>
                  <a:pt x="514957" y="2716222"/>
                  <a:pt x="512818" y="2709472"/>
                </a:cubicBezTo>
                <a:lnTo>
                  <a:pt x="507087" y="2703419"/>
                </a:lnTo>
                <a:lnTo>
                  <a:pt x="506754" y="2700412"/>
                </a:lnTo>
                <a:lnTo>
                  <a:pt x="504932" y="2693732"/>
                </a:lnTo>
                <a:lnTo>
                  <a:pt x="510467" y="2692400"/>
                </a:lnTo>
                <a:cubicBezTo>
                  <a:pt x="515915" y="2691762"/>
                  <a:pt x="521754" y="2690565"/>
                  <a:pt x="518323" y="2680281"/>
                </a:cubicBezTo>
                <a:lnTo>
                  <a:pt x="498585" y="2643422"/>
                </a:lnTo>
                <a:lnTo>
                  <a:pt x="496335" y="2638976"/>
                </a:lnTo>
                <a:cubicBezTo>
                  <a:pt x="495838" y="2636294"/>
                  <a:pt x="496915" y="2634213"/>
                  <a:pt x="500927" y="2633025"/>
                </a:cubicBezTo>
                <a:cubicBezTo>
                  <a:pt x="479427" y="2619202"/>
                  <a:pt x="495668" y="2574220"/>
                  <a:pt x="494667" y="2551656"/>
                </a:cubicBezTo>
                <a:cubicBezTo>
                  <a:pt x="484129" y="2511615"/>
                  <a:pt x="464663" y="2477551"/>
                  <a:pt x="451967" y="2435035"/>
                </a:cubicBezTo>
                <a:cubicBezTo>
                  <a:pt x="441010" y="2368831"/>
                  <a:pt x="434655" y="2208203"/>
                  <a:pt x="428919" y="2154428"/>
                </a:cubicBezTo>
                <a:cubicBezTo>
                  <a:pt x="419517" y="2132269"/>
                  <a:pt x="419892" y="2119378"/>
                  <a:pt x="437429" y="2109159"/>
                </a:cubicBezTo>
                <a:cubicBezTo>
                  <a:pt x="390724" y="2005633"/>
                  <a:pt x="435992" y="2022877"/>
                  <a:pt x="427197" y="1941070"/>
                </a:cubicBezTo>
                <a:cubicBezTo>
                  <a:pt x="417743" y="1868032"/>
                  <a:pt x="424279" y="1833181"/>
                  <a:pt x="418479" y="1762854"/>
                </a:cubicBezTo>
                <a:cubicBezTo>
                  <a:pt x="429192" y="1695618"/>
                  <a:pt x="380045" y="1642994"/>
                  <a:pt x="384196" y="1551024"/>
                </a:cubicBezTo>
                <a:cubicBezTo>
                  <a:pt x="378384" y="1481617"/>
                  <a:pt x="385185" y="1390831"/>
                  <a:pt x="383609" y="1346413"/>
                </a:cubicBezTo>
                <a:cubicBezTo>
                  <a:pt x="406902" y="1351285"/>
                  <a:pt x="373197" y="1304362"/>
                  <a:pt x="391601" y="1291575"/>
                </a:cubicBezTo>
                <a:lnTo>
                  <a:pt x="397626" y="1281803"/>
                </a:lnTo>
                <a:lnTo>
                  <a:pt x="393645" y="1279388"/>
                </a:lnTo>
                <a:cubicBezTo>
                  <a:pt x="387588" y="1276834"/>
                  <a:pt x="381296" y="1275907"/>
                  <a:pt x="374754" y="1278565"/>
                </a:cubicBezTo>
                <a:cubicBezTo>
                  <a:pt x="374049" y="1271223"/>
                  <a:pt x="374189" y="1263775"/>
                  <a:pt x="374525" y="1256221"/>
                </a:cubicBezTo>
                <a:lnTo>
                  <a:pt x="374689" y="1252267"/>
                </a:lnTo>
                <a:lnTo>
                  <a:pt x="370937" y="1238629"/>
                </a:lnTo>
                <a:cubicBezTo>
                  <a:pt x="372419" y="1236438"/>
                  <a:pt x="373901" y="1234246"/>
                  <a:pt x="375383" y="1232055"/>
                </a:cubicBezTo>
                <a:lnTo>
                  <a:pt x="373681" y="1209574"/>
                </a:lnTo>
                <a:cubicBezTo>
                  <a:pt x="372193" y="1201575"/>
                  <a:pt x="369596" y="1193461"/>
                  <a:pt x="365238" y="1185229"/>
                </a:cubicBezTo>
                <a:cubicBezTo>
                  <a:pt x="341389" y="1162969"/>
                  <a:pt x="349731" y="1099443"/>
                  <a:pt x="319012" y="1072728"/>
                </a:cubicBezTo>
                <a:cubicBezTo>
                  <a:pt x="309545" y="1061428"/>
                  <a:pt x="291439" y="1017419"/>
                  <a:pt x="294836" y="1003603"/>
                </a:cubicBezTo>
                <a:cubicBezTo>
                  <a:pt x="292468" y="993296"/>
                  <a:pt x="285511" y="984646"/>
                  <a:pt x="291121" y="974494"/>
                </a:cubicBezTo>
                <a:cubicBezTo>
                  <a:pt x="297070" y="960388"/>
                  <a:pt x="269832" y="939674"/>
                  <a:pt x="282255" y="935756"/>
                </a:cubicBezTo>
                <a:cubicBezTo>
                  <a:pt x="263254" y="920774"/>
                  <a:pt x="274287" y="887855"/>
                  <a:pt x="270842" y="865189"/>
                </a:cubicBezTo>
                <a:cubicBezTo>
                  <a:pt x="253951" y="854939"/>
                  <a:pt x="263376" y="817492"/>
                  <a:pt x="248146" y="774216"/>
                </a:cubicBezTo>
                <a:cubicBezTo>
                  <a:pt x="233817" y="766081"/>
                  <a:pt x="235296" y="753689"/>
                  <a:pt x="224374" y="737534"/>
                </a:cubicBezTo>
                <a:lnTo>
                  <a:pt x="217373" y="729972"/>
                </a:lnTo>
                <a:lnTo>
                  <a:pt x="217676" y="725436"/>
                </a:lnTo>
                <a:cubicBezTo>
                  <a:pt x="218884" y="715831"/>
                  <a:pt x="218199" y="708160"/>
                  <a:pt x="208900" y="698394"/>
                </a:cubicBezTo>
                <a:cubicBezTo>
                  <a:pt x="233250" y="674506"/>
                  <a:pt x="222082" y="675121"/>
                  <a:pt x="211888" y="667375"/>
                </a:cubicBezTo>
                <a:lnTo>
                  <a:pt x="211018" y="666178"/>
                </a:lnTo>
                <a:lnTo>
                  <a:pt x="214525" y="662883"/>
                </a:lnTo>
                <a:lnTo>
                  <a:pt x="215214" y="657121"/>
                </a:lnTo>
                <a:lnTo>
                  <a:pt x="210708" y="642424"/>
                </a:lnTo>
                <a:lnTo>
                  <a:pt x="207958" y="637069"/>
                </a:lnTo>
                <a:cubicBezTo>
                  <a:pt x="206457" y="633314"/>
                  <a:pt x="205964" y="630738"/>
                  <a:pt x="206178" y="628866"/>
                </a:cubicBezTo>
                <a:cubicBezTo>
                  <a:pt x="206277" y="628782"/>
                  <a:pt x="206373" y="628697"/>
                  <a:pt x="206470" y="628611"/>
                </a:cubicBezTo>
                <a:lnTo>
                  <a:pt x="188537" y="584651"/>
                </a:lnTo>
                <a:cubicBezTo>
                  <a:pt x="205077" y="571487"/>
                  <a:pt x="173111" y="530719"/>
                  <a:pt x="209579" y="529877"/>
                </a:cubicBezTo>
                <a:cubicBezTo>
                  <a:pt x="203035" y="514165"/>
                  <a:pt x="186174" y="506743"/>
                  <a:pt x="210596" y="508458"/>
                </a:cubicBezTo>
                <a:cubicBezTo>
                  <a:pt x="209108" y="503183"/>
                  <a:pt x="210358" y="499583"/>
                  <a:pt x="212933" y="496732"/>
                </a:cubicBezTo>
                <a:lnTo>
                  <a:pt x="199102" y="460965"/>
                </a:lnTo>
                <a:lnTo>
                  <a:pt x="186473" y="433741"/>
                </a:lnTo>
                <a:lnTo>
                  <a:pt x="181436" y="421997"/>
                </a:lnTo>
                <a:lnTo>
                  <a:pt x="170704" y="401642"/>
                </a:lnTo>
                <a:lnTo>
                  <a:pt x="171505" y="399386"/>
                </a:lnTo>
                <a:lnTo>
                  <a:pt x="161629" y="385688"/>
                </a:lnTo>
                <a:cubicBezTo>
                  <a:pt x="157522" y="381428"/>
                  <a:pt x="133260" y="338695"/>
                  <a:pt x="127466" y="336100"/>
                </a:cubicBezTo>
                <a:cubicBezTo>
                  <a:pt x="56884" y="255914"/>
                  <a:pt x="64730" y="169074"/>
                  <a:pt x="41200" y="98593"/>
                </a:cubicBezTo>
                <a:cubicBezTo>
                  <a:pt x="32610" y="68714"/>
                  <a:pt x="17990" y="56479"/>
                  <a:pt x="7716" y="29831"/>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E096848-76BE-4F29-AB13-A62B2A62EBCB}"/>
              </a:ext>
            </a:extLst>
          </p:cNvPr>
          <p:cNvSpPr>
            <a:spLocks noGrp="1"/>
          </p:cNvSpPr>
          <p:nvPr>
            <p:ph type="title"/>
          </p:nvPr>
        </p:nvSpPr>
        <p:spPr>
          <a:xfrm>
            <a:off x="4374776" y="1408205"/>
            <a:ext cx="6418730" cy="4041586"/>
          </a:xfrm>
        </p:spPr>
        <p:txBody>
          <a:bodyPr vert="horz" lIns="91440" tIns="45720" rIns="91440" bIns="45720" rtlCol="0" anchor="ctr">
            <a:normAutofit/>
          </a:bodyPr>
          <a:lstStyle/>
          <a:p>
            <a:pPr algn="ctr"/>
            <a:r>
              <a:rPr lang="en-US" cap="all" spc="600">
                <a:solidFill>
                  <a:schemeClr val="tx2"/>
                </a:solidFill>
              </a:rPr>
              <a:t>Model Selection </a:t>
            </a:r>
            <a:br>
              <a:rPr lang="en-US" cap="all" spc="600">
                <a:solidFill>
                  <a:schemeClr val="tx2"/>
                </a:solidFill>
              </a:rPr>
            </a:br>
            <a:r>
              <a:rPr lang="en-US" cap="all" spc="600">
                <a:solidFill>
                  <a:schemeClr val="tx2"/>
                </a:solidFill>
              </a:rPr>
              <a:t>and Validation</a:t>
            </a:r>
          </a:p>
        </p:txBody>
      </p:sp>
    </p:spTree>
    <p:extLst>
      <p:ext uri="{BB962C8B-B14F-4D97-AF65-F5344CB8AC3E}">
        <p14:creationId xmlns:p14="http://schemas.microsoft.com/office/powerpoint/2010/main" val="37358161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3" name="Rectangle 12">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BB3B767F-3E28-4409-A404-DCC4D6090242}"/>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cap="all" spc="600"/>
              <a:t>Combined Approach</a:t>
            </a:r>
          </a:p>
        </p:txBody>
      </p:sp>
      <p:sp>
        <p:nvSpPr>
          <p:cNvPr id="17" name="Freeform: Shape 16">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8B13D1C6-6B21-4166-97F9-91559DB08B3F}"/>
              </a:ext>
            </a:extLst>
          </p:cNvPr>
          <p:cNvPicPr>
            <a:picLocks noChangeAspect="1"/>
          </p:cNvPicPr>
          <p:nvPr/>
        </p:nvPicPr>
        <p:blipFill>
          <a:blip r:embed="rId5"/>
          <a:stretch>
            <a:fillRect/>
          </a:stretch>
        </p:blipFill>
        <p:spPr>
          <a:xfrm>
            <a:off x="327876" y="2167439"/>
            <a:ext cx="6952342" cy="4285706"/>
          </a:xfrm>
          <a:prstGeom prst="rect">
            <a:avLst/>
          </a:prstGeom>
        </p:spPr>
      </p:pic>
      <p:graphicFrame>
        <p:nvGraphicFramePr>
          <p:cNvPr id="6" name="Table 6">
            <a:extLst>
              <a:ext uri="{FF2B5EF4-FFF2-40B4-BE49-F238E27FC236}">
                <a16:creationId xmlns:a16="http://schemas.microsoft.com/office/drawing/2014/main" id="{32F7BDD1-5DD0-4316-95F2-11010F9D9CB3}"/>
              </a:ext>
            </a:extLst>
          </p:cNvPr>
          <p:cNvGraphicFramePr>
            <a:graphicFrameLocks noGrp="1"/>
          </p:cNvGraphicFramePr>
          <p:nvPr>
            <p:extLst>
              <p:ext uri="{D42A27DB-BD31-4B8C-83A1-F6EECF244321}">
                <p14:modId xmlns:p14="http://schemas.microsoft.com/office/powerpoint/2010/main" val="1180802766"/>
              </p:ext>
            </p:extLst>
          </p:nvPr>
        </p:nvGraphicFramePr>
        <p:xfrm>
          <a:off x="7664257" y="1885854"/>
          <a:ext cx="3950370" cy="3598783"/>
        </p:xfrm>
        <a:graphic>
          <a:graphicData uri="http://schemas.openxmlformats.org/drawingml/2006/table">
            <a:tbl>
              <a:tblPr firstRow="1" bandRow="1">
                <a:tableStyleId>{2D5ABB26-0587-4C30-8999-92F81FD0307C}</a:tableStyleId>
              </a:tblPr>
              <a:tblGrid>
                <a:gridCol w="1316790">
                  <a:extLst>
                    <a:ext uri="{9D8B030D-6E8A-4147-A177-3AD203B41FA5}">
                      <a16:colId xmlns:a16="http://schemas.microsoft.com/office/drawing/2014/main" val="2827846215"/>
                    </a:ext>
                  </a:extLst>
                </a:gridCol>
                <a:gridCol w="1316790">
                  <a:extLst>
                    <a:ext uri="{9D8B030D-6E8A-4147-A177-3AD203B41FA5}">
                      <a16:colId xmlns:a16="http://schemas.microsoft.com/office/drawing/2014/main" val="2758724554"/>
                    </a:ext>
                  </a:extLst>
                </a:gridCol>
                <a:gridCol w="1316790">
                  <a:extLst>
                    <a:ext uri="{9D8B030D-6E8A-4147-A177-3AD203B41FA5}">
                      <a16:colId xmlns:a16="http://schemas.microsoft.com/office/drawing/2014/main" val="2910877513"/>
                    </a:ext>
                  </a:extLst>
                </a:gridCol>
              </a:tblGrid>
              <a:tr h="466627">
                <a:tc>
                  <a:txBody>
                    <a:bodyPr/>
                    <a:lstStyle/>
                    <a:p>
                      <a:pPr algn="ctr"/>
                      <a:r>
                        <a:rPr lang="en-US" b="1"/>
                        <a:t>Metric</a:t>
                      </a:r>
                      <a:endParaRPr lang="en-US" b="1">
                        <a:solidFill>
                          <a:schemeClr val="tx1"/>
                        </a:solidFill>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b="1"/>
                        <a:t>MAPE</a:t>
                      </a:r>
                      <a:endParaRPr lang="en-US" b="1">
                        <a:solidFill>
                          <a:schemeClr val="tx1"/>
                        </a:solidFill>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b="1"/>
                        <a:t>RMSE</a:t>
                      </a:r>
                      <a:endParaRPr lang="en-US" b="1">
                        <a:solidFill>
                          <a:schemeClr val="tx1"/>
                        </a:solidFill>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7532375"/>
                  </a:ext>
                </a:extLst>
              </a:tr>
              <a:tr h="522026">
                <a:tc>
                  <a:txBody>
                    <a:bodyPr/>
                    <a:lstStyle/>
                    <a:p>
                      <a:pPr lvl="0" algn="ctr">
                        <a:buNone/>
                      </a:pPr>
                      <a:r>
                        <a:rPr lang="en-US" sz="1200" b="1" u="none" strike="noStrike" noProof="0" err="1"/>
                        <a:t>sArima</a:t>
                      </a:r>
                      <a:endParaRPr lang="en-US" sz="1200" b="1">
                        <a:solidFill>
                          <a:schemeClr val="tx1"/>
                        </a:solidFill>
                      </a:endParaRPr>
                    </a:p>
                  </a:txBody>
                  <a:tcPr anchor="ctr">
                    <a:lnT w="12700" cap="flat" cmpd="sng" algn="ctr">
                      <a:solidFill>
                        <a:schemeClr val="tx1"/>
                      </a:solidFill>
                      <a:prstDash val="solid"/>
                      <a:round/>
                      <a:headEnd type="none" w="med" len="med"/>
                      <a:tailEnd type="none" w="med" len="med"/>
                    </a:lnT>
                  </a:tcPr>
                </a:tc>
                <a:tc>
                  <a:txBody>
                    <a:bodyPr/>
                    <a:lstStyle/>
                    <a:p>
                      <a:pPr lvl="0" algn="ctr">
                        <a:lnSpc>
                          <a:spcPct val="100000"/>
                        </a:lnSpc>
                        <a:spcBef>
                          <a:spcPts val="0"/>
                        </a:spcBef>
                        <a:spcAft>
                          <a:spcPts val="0"/>
                        </a:spcAft>
                        <a:buNone/>
                      </a:pPr>
                      <a:r>
                        <a:rPr lang="en-US" sz="1400" u="none" strike="noStrike" noProof="0"/>
                        <a:t>45.44</a:t>
                      </a:r>
                      <a:endParaRPr lang="en-US" sz="1600"/>
                    </a:p>
                  </a:txBody>
                  <a:tcPr anchor="ctr">
                    <a:lnT w="12700" cap="flat" cmpd="sng" algn="ctr">
                      <a:solidFill>
                        <a:schemeClr val="tx1"/>
                      </a:solidFill>
                      <a:prstDash val="solid"/>
                      <a:round/>
                      <a:headEnd type="none" w="med" len="med"/>
                      <a:tailEnd type="none" w="med" len="med"/>
                    </a:lnT>
                  </a:tcPr>
                </a:tc>
                <a:tc>
                  <a:txBody>
                    <a:bodyPr/>
                    <a:lstStyle/>
                    <a:p>
                      <a:pPr lvl="0" algn="ctr">
                        <a:lnSpc>
                          <a:spcPct val="100000"/>
                        </a:lnSpc>
                        <a:spcBef>
                          <a:spcPts val="0"/>
                        </a:spcBef>
                        <a:spcAft>
                          <a:spcPts val="0"/>
                        </a:spcAft>
                        <a:buNone/>
                      </a:pPr>
                      <a:r>
                        <a:rPr lang="en-US" sz="1400" u="none" strike="noStrike" noProof="0"/>
                        <a:t>281.25</a:t>
                      </a:r>
                      <a:endParaRPr lang="en-US" sz="140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5236953"/>
                  </a:ext>
                </a:extLst>
              </a:tr>
              <a:tr h="522026">
                <a:tc>
                  <a:txBody>
                    <a:bodyPr/>
                    <a:lstStyle/>
                    <a:p>
                      <a:pPr lvl="0" algn="ctr">
                        <a:buNone/>
                      </a:pPr>
                      <a:r>
                        <a:rPr lang="en-US" sz="1200" b="1" u="none" strike="noStrike" noProof="0"/>
                        <a:t>ARFIMA</a:t>
                      </a:r>
                      <a:endParaRPr lang="en-US" sz="1200" b="1"/>
                    </a:p>
                  </a:txBody>
                  <a:tcPr anchor="ctr"/>
                </a:tc>
                <a:tc>
                  <a:txBody>
                    <a:bodyPr/>
                    <a:lstStyle/>
                    <a:p>
                      <a:pPr lvl="0" algn="ctr">
                        <a:lnSpc>
                          <a:spcPct val="100000"/>
                        </a:lnSpc>
                        <a:spcBef>
                          <a:spcPts val="0"/>
                        </a:spcBef>
                        <a:spcAft>
                          <a:spcPts val="0"/>
                        </a:spcAft>
                        <a:buNone/>
                      </a:pPr>
                      <a:r>
                        <a:rPr lang="en-US" sz="1400" u="none" strike="noStrike" noProof="0"/>
                        <a:t>175.07</a:t>
                      </a:r>
                      <a:endParaRPr lang="en-US" sz="1600"/>
                    </a:p>
                  </a:txBody>
                  <a:tcPr anchor="ctr"/>
                </a:tc>
                <a:tc>
                  <a:txBody>
                    <a:bodyPr/>
                    <a:lstStyle/>
                    <a:p>
                      <a:pPr lvl="0" algn="ctr">
                        <a:buNone/>
                      </a:pPr>
                      <a:r>
                        <a:rPr lang="en-US" sz="1400" u="none" strike="noStrike" noProof="0"/>
                        <a:t>371.34</a:t>
                      </a:r>
                      <a:endParaRPr lang="en-US" sz="1400"/>
                    </a:p>
                  </a:txBody>
                  <a:tcPr anchor="ctr"/>
                </a:tc>
                <a:extLst>
                  <a:ext uri="{0D108BD9-81ED-4DB2-BD59-A6C34878D82A}">
                    <a16:rowId xmlns:a16="http://schemas.microsoft.com/office/drawing/2014/main" val="2965601675"/>
                  </a:ext>
                </a:extLst>
              </a:tr>
              <a:tr h="522026">
                <a:tc>
                  <a:txBody>
                    <a:bodyPr/>
                    <a:lstStyle/>
                    <a:p>
                      <a:pPr lvl="0" algn="ctr">
                        <a:buNone/>
                      </a:pPr>
                      <a:r>
                        <a:rPr lang="en-US" sz="1200" b="1"/>
                        <a:t>Seasonal </a:t>
                      </a:r>
                    </a:p>
                    <a:p>
                      <a:pPr lvl="0" algn="ctr">
                        <a:buNone/>
                      </a:pPr>
                      <a:r>
                        <a:rPr lang="en-US" sz="1200" b="1" u="none" strike="noStrike" noProof="0"/>
                        <a:t>naïve</a:t>
                      </a:r>
                      <a:endParaRPr lang="en-US" sz="1200" b="1">
                        <a:solidFill>
                          <a:schemeClr val="tx1"/>
                        </a:solidFill>
                      </a:endParaRPr>
                    </a:p>
                  </a:txBody>
                  <a:tcPr anchor="ctr"/>
                </a:tc>
                <a:tc>
                  <a:txBody>
                    <a:bodyPr/>
                    <a:lstStyle/>
                    <a:p>
                      <a:pPr lvl="0" algn="ctr">
                        <a:buNone/>
                      </a:pPr>
                      <a:r>
                        <a:rPr lang="en-US" sz="1400" u="none" strike="noStrike" noProof="0"/>
                        <a:t>56.57</a:t>
                      </a:r>
                      <a:endParaRPr lang="en-US" sz="1600"/>
                    </a:p>
                  </a:txBody>
                  <a:tcPr anchor="ctr"/>
                </a:tc>
                <a:tc>
                  <a:txBody>
                    <a:bodyPr/>
                    <a:lstStyle/>
                    <a:p>
                      <a:pPr lvl="0" algn="ctr">
                        <a:buNone/>
                      </a:pPr>
                      <a:r>
                        <a:rPr lang="en-US" sz="1400" u="none" strike="noStrike" noProof="0"/>
                        <a:t>301.56</a:t>
                      </a:r>
                      <a:endParaRPr lang="en-US" sz="1400"/>
                    </a:p>
                  </a:txBody>
                  <a:tcPr anchor="ctr"/>
                </a:tc>
                <a:extLst>
                  <a:ext uri="{0D108BD9-81ED-4DB2-BD59-A6C34878D82A}">
                    <a16:rowId xmlns:a16="http://schemas.microsoft.com/office/drawing/2014/main" val="338260313"/>
                  </a:ext>
                </a:extLst>
              </a:tr>
              <a:tr h="522026">
                <a:tc>
                  <a:txBody>
                    <a:bodyPr/>
                    <a:lstStyle/>
                    <a:p>
                      <a:pPr lvl="0" algn="ctr">
                        <a:buNone/>
                      </a:pPr>
                      <a:r>
                        <a:rPr lang="en-US" sz="1200" b="1"/>
                        <a:t>TBATs</a:t>
                      </a:r>
                    </a:p>
                  </a:txBody>
                  <a:tcPr anchor="ctr"/>
                </a:tc>
                <a:tc>
                  <a:txBody>
                    <a:bodyPr/>
                    <a:lstStyle/>
                    <a:p>
                      <a:pPr lvl="0" algn="ctr">
                        <a:lnSpc>
                          <a:spcPct val="100000"/>
                        </a:lnSpc>
                        <a:spcBef>
                          <a:spcPts val="0"/>
                        </a:spcBef>
                        <a:spcAft>
                          <a:spcPts val="0"/>
                        </a:spcAft>
                        <a:buNone/>
                      </a:pPr>
                      <a:r>
                        <a:rPr lang="en-US" sz="1400" u="none" strike="noStrike" noProof="0"/>
                        <a:t>45.28</a:t>
                      </a:r>
                      <a:endParaRPr lang="en-US" sz="1600"/>
                    </a:p>
                  </a:txBody>
                  <a:tcPr anchor="ctr"/>
                </a:tc>
                <a:tc>
                  <a:txBody>
                    <a:bodyPr/>
                    <a:lstStyle/>
                    <a:p>
                      <a:pPr lvl="0" algn="ctr">
                        <a:buNone/>
                      </a:pPr>
                      <a:r>
                        <a:rPr lang="en-US" sz="1400" u="none" strike="noStrike" noProof="0"/>
                        <a:t>266.62</a:t>
                      </a:r>
                      <a:endParaRPr lang="en-US" sz="1400"/>
                    </a:p>
                  </a:txBody>
                  <a:tcPr anchor="ctr"/>
                </a:tc>
                <a:extLst>
                  <a:ext uri="{0D108BD9-81ED-4DB2-BD59-A6C34878D82A}">
                    <a16:rowId xmlns:a16="http://schemas.microsoft.com/office/drawing/2014/main" val="2632560780"/>
                  </a:ext>
                </a:extLst>
              </a:tr>
              <a:tr h="522026">
                <a:tc>
                  <a:txBody>
                    <a:bodyPr/>
                    <a:lstStyle/>
                    <a:p>
                      <a:pPr lvl="0" algn="ctr">
                        <a:buNone/>
                      </a:pPr>
                      <a:r>
                        <a:rPr lang="en-US" sz="1200" b="1"/>
                        <a:t>Fourier</a:t>
                      </a:r>
                    </a:p>
                  </a:txBody>
                  <a:tcPr anchor="ctr"/>
                </a:tc>
                <a:tc>
                  <a:txBody>
                    <a:bodyPr/>
                    <a:lstStyle/>
                    <a:p>
                      <a:pPr lvl="0" algn="ctr">
                        <a:buNone/>
                      </a:pPr>
                      <a:r>
                        <a:rPr lang="en-US" sz="1400" u="none" strike="noStrike" noProof="0"/>
                        <a:t>85.99</a:t>
                      </a:r>
                      <a:endParaRPr lang="en-US" sz="1600"/>
                    </a:p>
                  </a:txBody>
                  <a:tcPr anchor="ctr"/>
                </a:tc>
                <a:tc>
                  <a:txBody>
                    <a:bodyPr/>
                    <a:lstStyle/>
                    <a:p>
                      <a:pPr lvl="0" algn="ctr">
                        <a:buNone/>
                      </a:pPr>
                      <a:r>
                        <a:rPr lang="en-US" sz="1400" u="none" strike="noStrike" noProof="0"/>
                        <a:t>285.43</a:t>
                      </a:r>
                      <a:endParaRPr lang="en-US" sz="1400"/>
                    </a:p>
                  </a:txBody>
                  <a:tcPr anchor="ctr"/>
                </a:tc>
                <a:extLst>
                  <a:ext uri="{0D108BD9-81ED-4DB2-BD59-A6C34878D82A}">
                    <a16:rowId xmlns:a16="http://schemas.microsoft.com/office/drawing/2014/main" val="4133924133"/>
                  </a:ext>
                </a:extLst>
              </a:tr>
              <a:tr h="522026">
                <a:tc>
                  <a:txBody>
                    <a:bodyPr/>
                    <a:lstStyle/>
                    <a:p>
                      <a:pPr lvl="0" algn="ctr">
                        <a:buNone/>
                      </a:pPr>
                      <a:r>
                        <a:rPr lang="en-US" sz="1200" b="1" err="1"/>
                        <a:t>tslm</a:t>
                      </a:r>
                      <a:endParaRPr lang="en-US" sz="1200" b="1"/>
                    </a:p>
                  </a:txBody>
                  <a:tcPr anchor="ctr"/>
                </a:tc>
                <a:tc>
                  <a:txBody>
                    <a:bodyPr/>
                    <a:lstStyle/>
                    <a:p>
                      <a:pPr lvl="0" algn="ctr">
                        <a:buNone/>
                      </a:pPr>
                      <a:r>
                        <a:rPr lang="en-US" sz="1400" u="none" strike="noStrike" noProof="0"/>
                        <a:t>102.86</a:t>
                      </a:r>
                      <a:endParaRPr lang="en-US" sz="1600"/>
                    </a:p>
                  </a:txBody>
                  <a:tcPr anchor="ctr"/>
                </a:tc>
                <a:tc>
                  <a:txBody>
                    <a:bodyPr/>
                    <a:lstStyle/>
                    <a:p>
                      <a:pPr lvl="0" algn="ctr">
                        <a:buNone/>
                      </a:pPr>
                      <a:r>
                        <a:rPr lang="en-US" sz="1400" u="none" strike="noStrike" noProof="0"/>
                        <a:t>313.36</a:t>
                      </a:r>
                      <a:endParaRPr lang="en-US" sz="1400"/>
                    </a:p>
                  </a:txBody>
                  <a:tcPr anchor="ctr"/>
                </a:tc>
                <a:extLst>
                  <a:ext uri="{0D108BD9-81ED-4DB2-BD59-A6C34878D82A}">
                    <a16:rowId xmlns:a16="http://schemas.microsoft.com/office/drawing/2014/main" val="2144000886"/>
                  </a:ext>
                </a:extLst>
              </a:tr>
            </a:tbl>
          </a:graphicData>
        </a:graphic>
      </p:graphicFrame>
      <p:pic>
        <p:nvPicPr>
          <p:cNvPr id="3" name="Graphic 2" descr="Ribbon">
            <a:extLst>
              <a:ext uri="{FF2B5EF4-FFF2-40B4-BE49-F238E27FC236}">
                <a16:creationId xmlns:a16="http://schemas.microsoft.com/office/drawing/2014/main" id="{D5CB4A64-055C-4CBD-84FF-5655C8018E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64257" y="3976281"/>
            <a:ext cx="330588" cy="330588"/>
          </a:xfrm>
          <a:prstGeom prst="rect">
            <a:avLst/>
          </a:prstGeom>
        </p:spPr>
      </p:pic>
    </p:spTree>
    <p:extLst>
      <p:ext uri="{BB962C8B-B14F-4D97-AF65-F5344CB8AC3E}">
        <p14:creationId xmlns:p14="http://schemas.microsoft.com/office/powerpoint/2010/main" val="34217468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97975BEF-C2DB-461D-96C1-96710855494E}"/>
              </a:ext>
            </a:extLst>
          </p:cNvPr>
          <p:cNvPicPr>
            <a:picLocks noChangeAspect="1"/>
          </p:cNvPicPr>
          <p:nvPr/>
        </p:nvPicPr>
        <p:blipFill>
          <a:blip r:embed="rId2"/>
          <a:stretch>
            <a:fillRect/>
          </a:stretch>
        </p:blipFill>
        <p:spPr>
          <a:xfrm>
            <a:off x="6096000" y="2106758"/>
            <a:ext cx="4794100" cy="2930389"/>
          </a:xfrm>
          <a:prstGeom prst="rect">
            <a:avLst/>
          </a:prstGeom>
        </p:spPr>
      </p:pic>
      <p:pic>
        <p:nvPicPr>
          <p:cNvPr id="4" name="Picture 4">
            <a:extLst>
              <a:ext uri="{FF2B5EF4-FFF2-40B4-BE49-F238E27FC236}">
                <a16:creationId xmlns:a16="http://schemas.microsoft.com/office/drawing/2014/main" id="{FC795DAA-E32A-43A3-AC9A-354BC9981E57}"/>
              </a:ext>
            </a:extLst>
          </p:cNvPr>
          <p:cNvPicPr>
            <a:picLocks noGrp="1" noChangeAspect="1"/>
          </p:cNvPicPr>
          <p:nvPr>
            <p:ph idx="4294967295"/>
          </p:nvPr>
        </p:nvPicPr>
        <p:blipFill>
          <a:blip r:embed="rId3"/>
          <a:stretch>
            <a:fillRect/>
          </a:stretch>
        </p:blipFill>
        <p:spPr>
          <a:xfrm>
            <a:off x="791866" y="435590"/>
            <a:ext cx="4794099" cy="2969404"/>
          </a:xfrm>
          <a:prstGeom prst="rect">
            <a:avLst/>
          </a:prstGeom>
        </p:spPr>
      </p:pic>
      <p:pic>
        <p:nvPicPr>
          <p:cNvPr id="25" name="Graphic 24" descr="Ribbon">
            <a:extLst>
              <a:ext uri="{FF2B5EF4-FFF2-40B4-BE49-F238E27FC236}">
                <a16:creationId xmlns:a16="http://schemas.microsoft.com/office/drawing/2014/main" id="{36D7F07C-5F97-4008-86F6-D433FD0A8A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70228" y="2847392"/>
            <a:ext cx="330588" cy="330588"/>
          </a:xfrm>
          <a:prstGeom prst="rect">
            <a:avLst/>
          </a:prstGeom>
        </p:spPr>
      </p:pic>
      <p:pic>
        <p:nvPicPr>
          <p:cNvPr id="2" name="Picture 5">
            <a:extLst>
              <a:ext uri="{FF2B5EF4-FFF2-40B4-BE49-F238E27FC236}">
                <a16:creationId xmlns:a16="http://schemas.microsoft.com/office/drawing/2014/main" id="{23538FFD-29BA-496E-9823-9F35A959C490}"/>
              </a:ext>
            </a:extLst>
          </p:cNvPr>
          <p:cNvPicPr>
            <a:picLocks noChangeAspect="1"/>
          </p:cNvPicPr>
          <p:nvPr/>
        </p:nvPicPr>
        <p:blipFill>
          <a:blip r:embed="rId6"/>
          <a:stretch>
            <a:fillRect/>
          </a:stretch>
        </p:blipFill>
        <p:spPr>
          <a:xfrm>
            <a:off x="796215" y="3571953"/>
            <a:ext cx="4727575" cy="2853781"/>
          </a:xfrm>
          <a:prstGeom prst="rect">
            <a:avLst/>
          </a:prstGeom>
        </p:spPr>
      </p:pic>
    </p:spTree>
    <p:extLst>
      <p:ext uri="{BB962C8B-B14F-4D97-AF65-F5344CB8AC3E}">
        <p14:creationId xmlns:p14="http://schemas.microsoft.com/office/powerpoint/2010/main" val="33935138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B07D-0B39-4B11-A934-ED7FA15A98AE}"/>
              </a:ext>
            </a:extLst>
          </p:cNvPr>
          <p:cNvSpPr>
            <a:spLocks noGrp="1"/>
          </p:cNvSpPr>
          <p:nvPr>
            <p:ph type="title"/>
          </p:nvPr>
        </p:nvSpPr>
        <p:spPr>
          <a:xfrm>
            <a:off x="3657601" y="3676616"/>
            <a:ext cx="4705350" cy="1216024"/>
          </a:xfrm>
        </p:spPr>
        <p:txBody>
          <a:bodyPr/>
          <a:lstStyle/>
          <a:p>
            <a:r>
              <a:rPr lang="en-US" sz="2400">
                <a:ea typeface="Batang"/>
              </a:rPr>
              <a:t>Non-Integer Frequency</a:t>
            </a:r>
            <a:endParaRPr lang="en-US" sz="2400"/>
          </a:p>
        </p:txBody>
      </p:sp>
      <p:sp>
        <p:nvSpPr>
          <p:cNvPr id="3" name="Content Placeholder 2">
            <a:extLst>
              <a:ext uri="{FF2B5EF4-FFF2-40B4-BE49-F238E27FC236}">
                <a16:creationId xmlns:a16="http://schemas.microsoft.com/office/drawing/2014/main" id="{1DB86527-CF00-40B3-9BD2-264AC110AA5B}"/>
              </a:ext>
            </a:extLst>
          </p:cNvPr>
          <p:cNvSpPr>
            <a:spLocks noGrp="1"/>
          </p:cNvSpPr>
          <p:nvPr>
            <p:ph idx="1"/>
          </p:nvPr>
        </p:nvSpPr>
        <p:spPr>
          <a:xfrm>
            <a:off x="4606182" y="5140256"/>
            <a:ext cx="5376017" cy="844585"/>
          </a:xfrm>
          <a:prstGeom prst="roundRect">
            <a:avLst/>
          </a:prstGeom>
          <a:noFill/>
          <a:ln>
            <a:solidFill>
              <a:schemeClr val="bg1">
                <a:lumMod val="75000"/>
              </a:schemeClr>
            </a:solidFill>
          </a:ln>
        </p:spPr>
        <p:txBody>
          <a:bodyPr lIns="109728" tIns="109728" rIns="109728" bIns="91440" anchor="t"/>
          <a:lstStyle/>
          <a:p>
            <a:pPr marL="0" indent="0">
              <a:buNone/>
            </a:pPr>
            <a:r>
              <a:rPr lang="en-US" sz="1200">
                <a:ea typeface="Batang"/>
              </a:rPr>
              <a:t>522 weeks for 10 years data with frequency 365.25/7</a:t>
            </a:r>
          </a:p>
          <a:p>
            <a:pPr marL="0" indent="0">
              <a:lnSpc>
                <a:spcPct val="113999"/>
              </a:lnSpc>
              <a:buNone/>
            </a:pPr>
            <a:r>
              <a:rPr lang="en-US" sz="1200">
                <a:ea typeface="Batang"/>
              </a:rPr>
              <a:t>(Seasonal Naïve, ARIMA and </a:t>
            </a:r>
            <a:r>
              <a:rPr lang="en-US" sz="1200" err="1">
                <a:ea typeface="Batang"/>
              </a:rPr>
              <a:t>sARIMA</a:t>
            </a:r>
            <a:r>
              <a:rPr lang="en-US" sz="1200">
                <a:ea typeface="Batang"/>
              </a:rPr>
              <a:t>)</a:t>
            </a:r>
            <a:endParaRPr lang="en-US" sz="1200"/>
          </a:p>
        </p:txBody>
      </p:sp>
      <p:sp>
        <p:nvSpPr>
          <p:cNvPr id="5" name="Title 1">
            <a:extLst>
              <a:ext uri="{FF2B5EF4-FFF2-40B4-BE49-F238E27FC236}">
                <a16:creationId xmlns:a16="http://schemas.microsoft.com/office/drawing/2014/main" id="{7CB47351-341E-490F-9D7D-40B1ECF6B3E0}"/>
              </a:ext>
            </a:extLst>
          </p:cNvPr>
          <p:cNvSpPr txBox="1">
            <a:spLocks/>
          </p:cNvSpPr>
          <p:nvPr/>
        </p:nvSpPr>
        <p:spPr>
          <a:xfrm>
            <a:off x="2906566" y="2212976"/>
            <a:ext cx="2901996" cy="1216024"/>
          </a:xfrm>
          <a:prstGeom prst="rect">
            <a:avLst/>
          </a:prstGeom>
        </p:spPr>
        <p:txBody>
          <a:bodyPr lIns="109728" tIns="109728" rIns="109728" bIns="91440" anchor="ctr"/>
          <a:lstStyle>
            <a:lvl1pPr algn="l" defTabSz="914400" rtl="0" eaLnBrk="1" latinLnBrk="0" hangingPunct="1">
              <a:lnSpc>
                <a:spcPct val="110000"/>
              </a:lnSpc>
              <a:spcBef>
                <a:spcPct val="0"/>
              </a:spcBef>
              <a:buNone/>
              <a:defRPr sz="2800" kern="1200" cap="none" spc="250" baseline="0">
                <a:solidFill>
                  <a:schemeClr val="tx1">
                    <a:lumMod val="85000"/>
                    <a:lumOff val="15000"/>
                  </a:schemeClr>
                </a:solidFill>
                <a:latin typeface="+mj-lt"/>
                <a:ea typeface="Batang" panose="02030600000101010101" pitchFamily="18" charset="-127"/>
                <a:cs typeface="+mj-cs"/>
              </a:defRPr>
            </a:lvl1pPr>
          </a:lstStyle>
          <a:p>
            <a:r>
              <a:rPr lang="en-US" sz="2400">
                <a:ea typeface="Batang"/>
              </a:rPr>
              <a:t>Spikes in Data</a:t>
            </a:r>
            <a:endParaRPr lang="en-US" sz="2400"/>
          </a:p>
        </p:txBody>
      </p:sp>
      <p:grpSp>
        <p:nvGrpSpPr>
          <p:cNvPr id="14" name="Group 13">
            <a:extLst>
              <a:ext uri="{FF2B5EF4-FFF2-40B4-BE49-F238E27FC236}">
                <a16:creationId xmlns:a16="http://schemas.microsoft.com/office/drawing/2014/main" id="{286712CF-D4E7-48BD-AA87-6C22F6C7FBB7}"/>
              </a:ext>
            </a:extLst>
          </p:cNvPr>
          <p:cNvGrpSpPr/>
          <p:nvPr/>
        </p:nvGrpSpPr>
        <p:grpSpPr>
          <a:xfrm>
            <a:off x="2282547" y="3859955"/>
            <a:ext cx="849346" cy="849346"/>
            <a:chOff x="3870020" y="2371361"/>
            <a:chExt cx="1100198" cy="1100198"/>
          </a:xfrm>
        </p:grpSpPr>
        <p:sp>
          <p:nvSpPr>
            <p:cNvPr id="11" name="Rectangle 10">
              <a:extLst>
                <a:ext uri="{FF2B5EF4-FFF2-40B4-BE49-F238E27FC236}">
                  <a16:creationId xmlns:a16="http://schemas.microsoft.com/office/drawing/2014/main" id="{9B912D37-115A-4E4F-B016-B80D1B09DD6B}"/>
                </a:ext>
              </a:extLst>
            </p:cNvPr>
            <p:cNvSpPr/>
            <p:nvPr/>
          </p:nvSpPr>
          <p:spPr>
            <a:xfrm rot="2682188">
              <a:off x="3870020" y="2371361"/>
              <a:ext cx="1100198" cy="1100198"/>
            </a:xfrm>
            <a:prstGeom prst="rect">
              <a:avLst/>
            </a:prstGeom>
            <a:noFill/>
            <a:ln w="57150">
              <a:solidFill>
                <a:schemeClr val="tx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Monthly calendar">
              <a:extLst>
                <a:ext uri="{FF2B5EF4-FFF2-40B4-BE49-F238E27FC236}">
                  <a16:creationId xmlns:a16="http://schemas.microsoft.com/office/drawing/2014/main" id="{C1D3C9EB-FF7A-415D-9026-476415FAEE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2919" y="2464260"/>
              <a:ext cx="914400" cy="914400"/>
            </a:xfrm>
            <a:prstGeom prst="rect">
              <a:avLst/>
            </a:prstGeom>
          </p:spPr>
        </p:pic>
      </p:grpSp>
      <p:grpSp>
        <p:nvGrpSpPr>
          <p:cNvPr id="13" name="Group 12">
            <a:extLst>
              <a:ext uri="{FF2B5EF4-FFF2-40B4-BE49-F238E27FC236}">
                <a16:creationId xmlns:a16="http://schemas.microsoft.com/office/drawing/2014/main" id="{BAF19E88-7F36-4F19-B873-216AD80FF4E3}"/>
              </a:ext>
            </a:extLst>
          </p:cNvPr>
          <p:cNvGrpSpPr/>
          <p:nvPr/>
        </p:nvGrpSpPr>
        <p:grpSpPr>
          <a:xfrm>
            <a:off x="1348578" y="2396315"/>
            <a:ext cx="849346" cy="849346"/>
            <a:chOff x="5090390" y="3902048"/>
            <a:chExt cx="1100198" cy="1100198"/>
          </a:xfrm>
        </p:grpSpPr>
        <p:pic>
          <p:nvPicPr>
            <p:cNvPr id="10" name="Graphic 9" descr="Heartbeat">
              <a:extLst>
                <a:ext uri="{FF2B5EF4-FFF2-40B4-BE49-F238E27FC236}">
                  <a16:creationId xmlns:a16="http://schemas.microsoft.com/office/drawing/2014/main" id="{19F144EC-F134-4E54-83E9-206B8FBD27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3289" y="3994947"/>
              <a:ext cx="914400" cy="914400"/>
            </a:xfrm>
            <a:prstGeom prst="rect">
              <a:avLst/>
            </a:prstGeom>
          </p:spPr>
        </p:pic>
        <p:sp>
          <p:nvSpPr>
            <p:cNvPr id="12" name="Rectangle 11">
              <a:extLst>
                <a:ext uri="{FF2B5EF4-FFF2-40B4-BE49-F238E27FC236}">
                  <a16:creationId xmlns:a16="http://schemas.microsoft.com/office/drawing/2014/main" id="{62D34D8A-A3DD-4778-8403-D4697064CA37}"/>
                </a:ext>
              </a:extLst>
            </p:cNvPr>
            <p:cNvSpPr/>
            <p:nvPr/>
          </p:nvSpPr>
          <p:spPr>
            <a:xfrm rot="2682188">
              <a:off x="5090390" y="3902048"/>
              <a:ext cx="1100198" cy="1100198"/>
            </a:xfrm>
            <a:prstGeom prst="rect">
              <a:avLst/>
            </a:prstGeom>
            <a:noFill/>
            <a:ln w="57150">
              <a:solidFill>
                <a:schemeClr val="tx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itle 1">
            <a:extLst>
              <a:ext uri="{FF2B5EF4-FFF2-40B4-BE49-F238E27FC236}">
                <a16:creationId xmlns:a16="http://schemas.microsoft.com/office/drawing/2014/main" id="{C07D6676-9023-42F9-9AFD-A7D22E46E420}"/>
              </a:ext>
            </a:extLst>
          </p:cNvPr>
          <p:cNvSpPr txBox="1">
            <a:spLocks/>
          </p:cNvSpPr>
          <p:nvPr/>
        </p:nvSpPr>
        <p:spPr>
          <a:xfrm>
            <a:off x="6096000" y="545119"/>
            <a:ext cx="5754788" cy="925420"/>
          </a:xfrm>
          <a:prstGeom prst="rect">
            <a:avLst/>
          </a:prstGeom>
        </p:spPr>
        <p:txBody>
          <a:bodyPr vert="horz" lIns="91440" tIns="45720" rIns="91440" bIns="45720" rtlCol="0" anchor="ctr">
            <a:normAutofit/>
          </a:bodyPr>
          <a:lstStyle>
            <a:lvl1pPr algn="l" defTabSz="914400" rtl="0" eaLnBrk="1" latinLnBrk="0" hangingPunct="1">
              <a:lnSpc>
                <a:spcPct val="110000"/>
              </a:lnSpc>
              <a:spcBef>
                <a:spcPct val="0"/>
              </a:spcBef>
              <a:buNone/>
              <a:defRPr sz="2800" kern="1200" cap="none" spc="250" baseline="0">
                <a:solidFill>
                  <a:schemeClr val="tx1">
                    <a:lumMod val="85000"/>
                    <a:lumOff val="15000"/>
                  </a:schemeClr>
                </a:solidFill>
                <a:latin typeface="+mj-lt"/>
                <a:ea typeface="Batang" panose="02030600000101010101" pitchFamily="18" charset="-127"/>
                <a:cs typeface="+mj-cs"/>
              </a:defRPr>
            </a:lvl1pPr>
          </a:lstStyle>
          <a:p>
            <a:pPr algn="ctr"/>
            <a:r>
              <a:rPr lang="en-US" cap="all" spc="600">
                <a:solidFill>
                  <a:schemeClr val="tx2"/>
                </a:solidFill>
              </a:rPr>
              <a:t>Challenges</a:t>
            </a:r>
          </a:p>
        </p:txBody>
      </p:sp>
    </p:spTree>
    <p:extLst>
      <p:ext uri="{BB962C8B-B14F-4D97-AF65-F5344CB8AC3E}">
        <p14:creationId xmlns:p14="http://schemas.microsoft.com/office/powerpoint/2010/main" val="8491538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3">
                                            <p:bg/>
                                          </p:spTgt>
                                        </p:tgtEl>
                                        <p:attrNameLst>
                                          <p:attrName>style.visibility</p:attrName>
                                        </p:attrNameLst>
                                      </p:cBhvr>
                                      <p:to>
                                        <p:strVal val="visible"/>
                                      </p:to>
                                    </p:set>
                                    <p:anim calcmode="lin" valueType="num">
                                      <p:cBhvr additive="base">
                                        <p:cTn id="11"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2" dur="500" fill="hold"/>
                                        <p:tgtEl>
                                          <p:spTgt spid="3">
                                            <p:bg/>
                                          </p:spTgt>
                                        </p:tgtEl>
                                        <p:attrNameLst>
                                          <p:attrName>ppt_y</p:attrName>
                                        </p:attrNameLst>
                                      </p:cBhvr>
                                      <p:tavLst>
                                        <p:tav tm="0">
                                          <p:val>
                                            <p:strVal val="1+#ppt_h/2"/>
                                          </p:val>
                                        </p:tav>
                                        <p:tav tm="100000">
                                          <p:val>
                                            <p:strVal val="#ppt_y"/>
                                          </p:val>
                                        </p:tav>
                                      </p:tavLst>
                                    </p:anim>
                                  </p:childTnLst>
                                </p:cTn>
                              </p:par>
                              <p:par>
                                <p:cTn id="13" presetID="2" presetClass="entr" presetSubtype="4" fill="hold" grpId="1"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3" name="Picture 36">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64" name="Ink 38">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64" name="Ink 38">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65" name="Rectangle 40">
            <a:extLst>
              <a:ext uri="{FF2B5EF4-FFF2-40B4-BE49-F238E27FC236}">
                <a16:creationId xmlns:a16="http://schemas.microsoft.com/office/drawing/2014/main" id="{07CD24CB-ADB7-42D5-B7CA-D6B8E1847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2032DBA-1BB5-43C5-BF3C-0F771250ED4B}"/>
              </a:ext>
            </a:extLst>
          </p:cNvPr>
          <p:cNvSpPr txBox="1"/>
          <p:nvPr/>
        </p:nvSpPr>
        <p:spPr>
          <a:xfrm>
            <a:off x="2545106" y="311523"/>
            <a:ext cx="6840506" cy="699113"/>
          </a:xfrm>
          <a:prstGeom prst="rect">
            <a:avLst/>
          </a:prstGeom>
        </p:spPr>
        <p:txBody>
          <a:bodyPr vert="horz" lIns="91440" tIns="45720" rIns="91440" bIns="45720" rtlCol="0" anchor="b">
            <a:normAutofit/>
          </a:bodyPr>
          <a:lstStyle/>
          <a:p>
            <a:pPr algn="ctr">
              <a:lnSpc>
                <a:spcPct val="110000"/>
              </a:lnSpc>
              <a:spcBef>
                <a:spcPct val="0"/>
              </a:spcBef>
              <a:spcAft>
                <a:spcPts val="600"/>
              </a:spcAft>
            </a:pPr>
            <a:r>
              <a:rPr lang="en-US" sz="2800" b="1" cap="all" spc="600">
                <a:solidFill>
                  <a:schemeClr val="tx1">
                    <a:lumMod val="85000"/>
                    <a:lumOff val="15000"/>
                  </a:schemeClr>
                </a:solidFill>
                <a:latin typeface="+mj-lt"/>
                <a:ea typeface="Batang" panose="02030600000101010101" pitchFamily="18" charset="-127"/>
                <a:cs typeface="+mj-cs"/>
              </a:rPr>
              <a:t>Our Team</a:t>
            </a:r>
            <a:endParaRPr lang="en-US" sz="2800" cap="all" spc="600">
              <a:solidFill>
                <a:schemeClr val="tx1">
                  <a:lumMod val="85000"/>
                  <a:lumOff val="15000"/>
                </a:schemeClr>
              </a:solidFill>
              <a:latin typeface="+mj-lt"/>
              <a:ea typeface="Batang" panose="02030600000101010101" pitchFamily="18" charset="-127"/>
              <a:cs typeface="+mj-cs"/>
            </a:endParaRPr>
          </a:p>
        </p:txBody>
      </p:sp>
      <p:sp>
        <p:nvSpPr>
          <p:cNvPr id="66" name="Freeform: Shape 42">
            <a:extLst>
              <a:ext uri="{FF2B5EF4-FFF2-40B4-BE49-F238E27FC236}">
                <a16:creationId xmlns:a16="http://schemas.microsoft.com/office/drawing/2014/main" id="{F49168E3-50B5-4B32-B3BA-B53352278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10"/>
            <a:ext cx="12192000" cy="1371600"/>
          </a:xfrm>
          <a:custGeom>
            <a:avLst/>
            <a:gdLst>
              <a:gd name="connsiteX0" fmla="*/ 0 w 12192000"/>
              <a:gd name="connsiteY0" fmla="*/ 0 h 1008346"/>
              <a:gd name="connsiteX1" fmla="*/ 12187583 w 12192000"/>
              <a:gd name="connsiteY1" fmla="*/ 0 h 1008346"/>
              <a:gd name="connsiteX2" fmla="*/ 12192000 w 12192000"/>
              <a:gd name="connsiteY2" fmla="*/ 65613 h 1008346"/>
              <a:gd name="connsiteX3" fmla="*/ 12192000 w 12192000"/>
              <a:gd name="connsiteY3" fmla="*/ 84629 h 1008346"/>
              <a:gd name="connsiteX4" fmla="*/ 12176433 w 12192000"/>
              <a:gd name="connsiteY4" fmla="*/ 86996 h 1008346"/>
              <a:gd name="connsiteX5" fmla="*/ 11966438 w 12192000"/>
              <a:gd name="connsiteY5" fmla="*/ 112672 h 1008346"/>
              <a:gd name="connsiteX6" fmla="*/ 11916918 w 12192000"/>
              <a:gd name="connsiteY6" fmla="*/ 131001 h 1008346"/>
              <a:gd name="connsiteX7" fmla="*/ 11785675 w 12192000"/>
              <a:gd name="connsiteY7" fmla="*/ 200504 h 1008346"/>
              <a:gd name="connsiteX8" fmla="*/ 11710307 w 12192000"/>
              <a:gd name="connsiteY8" fmla="*/ 219266 h 1008346"/>
              <a:gd name="connsiteX9" fmla="*/ 11488515 w 12192000"/>
              <a:gd name="connsiteY9" fmla="*/ 272573 h 1008346"/>
              <a:gd name="connsiteX10" fmla="*/ 11419631 w 12192000"/>
              <a:gd name="connsiteY10" fmla="*/ 292041 h 1008346"/>
              <a:gd name="connsiteX11" fmla="*/ 11247844 w 12192000"/>
              <a:gd name="connsiteY11" fmla="*/ 350265 h 1008346"/>
              <a:gd name="connsiteX12" fmla="*/ 11126425 w 12192000"/>
              <a:gd name="connsiteY12" fmla="*/ 419544 h 1008346"/>
              <a:gd name="connsiteX13" fmla="*/ 11017611 w 12192000"/>
              <a:gd name="connsiteY13" fmla="*/ 445382 h 1008346"/>
              <a:gd name="connsiteX14" fmla="*/ 10964524 w 12192000"/>
              <a:gd name="connsiteY14" fmla="*/ 459636 h 1008346"/>
              <a:gd name="connsiteX15" fmla="*/ 10937482 w 12192000"/>
              <a:gd name="connsiteY15" fmla="*/ 479175 h 1008346"/>
              <a:gd name="connsiteX16" fmla="*/ 10920340 w 12192000"/>
              <a:gd name="connsiteY16" fmla="*/ 481765 h 1008346"/>
              <a:gd name="connsiteX17" fmla="*/ 10920133 w 12192000"/>
              <a:gd name="connsiteY17" fmla="*/ 482186 h 1008346"/>
              <a:gd name="connsiteX18" fmla="*/ 10815604 w 12192000"/>
              <a:gd name="connsiteY18" fmla="*/ 500583 h 1008346"/>
              <a:gd name="connsiteX19" fmla="*/ 10736979 w 12192000"/>
              <a:gd name="connsiteY19" fmla="*/ 537354 h 1008346"/>
              <a:gd name="connsiteX20" fmla="*/ 10697572 w 12192000"/>
              <a:gd name="connsiteY20" fmla="*/ 549656 h 1008346"/>
              <a:gd name="connsiteX21" fmla="*/ 10677680 w 12192000"/>
              <a:gd name="connsiteY21" fmla="*/ 558131 h 1008346"/>
              <a:gd name="connsiteX22" fmla="*/ 10677187 w 12192000"/>
              <a:gd name="connsiteY22" fmla="*/ 559888 h 1008346"/>
              <a:gd name="connsiteX23" fmla="*/ 10588288 w 12192000"/>
              <a:gd name="connsiteY23" fmla="*/ 566845 h 1008346"/>
              <a:gd name="connsiteX24" fmla="*/ 10533913 w 12192000"/>
              <a:gd name="connsiteY24" fmla="*/ 565526 h 1008346"/>
              <a:gd name="connsiteX25" fmla="*/ 10427096 w 12192000"/>
              <a:gd name="connsiteY25" fmla="*/ 571439 h 1008346"/>
              <a:gd name="connsiteX26" fmla="*/ 10283366 w 12192000"/>
              <a:gd name="connsiteY26" fmla="*/ 601076 h 1008346"/>
              <a:gd name="connsiteX27" fmla="*/ 10071988 w 12192000"/>
              <a:gd name="connsiteY27" fmla="*/ 612649 h 1008346"/>
              <a:gd name="connsiteX28" fmla="*/ 10019577 w 12192000"/>
              <a:gd name="connsiteY28" fmla="*/ 623784 h 1008346"/>
              <a:gd name="connsiteX29" fmla="*/ 9996598 w 12192000"/>
              <a:gd name="connsiteY29" fmla="*/ 629362 h 1008346"/>
              <a:gd name="connsiteX30" fmla="*/ 9994226 w 12192000"/>
              <a:gd name="connsiteY30" fmla="*/ 629693 h 1008346"/>
              <a:gd name="connsiteX31" fmla="*/ 9886928 w 12192000"/>
              <a:gd name="connsiteY31" fmla="*/ 637803 h 1008346"/>
              <a:gd name="connsiteX32" fmla="*/ 9757216 w 12192000"/>
              <a:gd name="connsiteY32" fmla="*/ 637903 h 1008346"/>
              <a:gd name="connsiteX33" fmla="*/ 9630666 w 12192000"/>
              <a:gd name="connsiteY33" fmla="*/ 634301 h 1008346"/>
              <a:gd name="connsiteX34" fmla="*/ 9552588 w 12192000"/>
              <a:gd name="connsiteY34" fmla="*/ 654919 h 1008346"/>
              <a:gd name="connsiteX35" fmla="*/ 9415821 w 12192000"/>
              <a:gd name="connsiteY35" fmla="*/ 653970 h 1008346"/>
              <a:gd name="connsiteX36" fmla="*/ 9163817 w 12192000"/>
              <a:gd name="connsiteY36" fmla="*/ 650641 h 1008346"/>
              <a:gd name="connsiteX37" fmla="*/ 9050386 w 12192000"/>
              <a:gd name="connsiteY37" fmla="*/ 653852 h 1008346"/>
              <a:gd name="connsiteX38" fmla="*/ 8929125 w 12192000"/>
              <a:gd name="connsiteY38" fmla="*/ 654038 h 1008346"/>
              <a:gd name="connsiteX39" fmla="*/ 8848784 w 12192000"/>
              <a:gd name="connsiteY39" fmla="*/ 653686 h 1008346"/>
              <a:gd name="connsiteX40" fmla="*/ 8846477 w 12192000"/>
              <a:gd name="connsiteY40" fmla="*/ 654426 h 1008346"/>
              <a:gd name="connsiteX41" fmla="*/ 8826356 w 12192000"/>
              <a:gd name="connsiteY41" fmla="*/ 654200 h 1008346"/>
              <a:gd name="connsiteX42" fmla="*/ 8788426 w 12192000"/>
              <a:gd name="connsiteY42" fmla="*/ 644734 h 1008346"/>
              <a:gd name="connsiteX43" fmla="*/ 8715784 w 12192000"/>
              <a:gd name="connsiteY43" fmla="*/ 655804 h 1008346"/>
              <a:gd name="connsiteX44" fmla="*/ 8652446 w 12192000"/>
              <a:gd name="connsiteY44" fmla="*/ 660966 h 1008346"/>
              <a:gd name="connsiteX45" fmla="*/ 8602565 w 12192000"/>
              <a:gd name="connsiteY45" fmla="*/ 669503 h 1008346"/>
              <a:gd name="connsiteX46" fmla="*/ 8593932 w 12192000"/>
              <a:gd name="connsiteY46" fmla="*/ 669427 h 1008346"/>
              <a:gd name="connsiteX47" fmla="*/ 8593705 w 12192000"/>
              <a:gd name="connsiteY47" fmla="*/ 669613 h 1008346"/>
              <a:gd name="connsiteX48" fmla="*/ 8584494 w 12192000"/>
              <a:gd name="connsiteY48" fmla="*/ 669906 h 1008346"/>
              <a:gd name="connsiteX49" fmla="*/ 8578197 w 12192000"/>
              <a:gd name="connsiteY49" fmla="*/ 669287 h 1008346"/>
              <a:gd name="connsiteX50" fmla="*/ 8506463 w 12192000"/>
              <a:gd name="connsiteY50" fmla="*/ 693584 h 1008346"/>
              <a:gd name="connsiteX51" fmla="*/ 8399267 w 12192000"/>
              <a:gd name="connsiteY51" fmla="*/ 713948 h 1008346"/>
              <a:gd name="connsiteX52" fmla="*/ 8291640 w 12192000"/>
              <a:gd name="connsiteY52" fmla="*/ 731915 h 1008346"/>
              <a:gd name="connsiteX53" fmla="*/ 8251948 w 12192000"/>
              <a:gd name="connsiteY53" fmla="*/ 737355 h 1008346"/>
              <a:gd name="connsiteX54" fmla="*/ 8184393 w 12192000"/>
              <a:gd name="connsiteY54" fmla="*/ 751751 h 1008346"/>
              <a:gd name="connsiteX55" fmla="*/ 8155434 w 12192000"/>
              <a:gd name="connsiteY55" fmla="*/ 761257 h 1008346"/>
              <a:gd name="connsiteX56" fmla="*/ 8153823 w 12192000"/>
              <a:gd name="connsiteY56" fmla="*/ 761173 h 1008346"/>
              <a:gd name="connsiteX57" fmla="*/ 8152337 w 12192000"/>
              <a:gd name="connsiteY57" fmla="*/ 763644 h 1008346"/>
              <a:gd name="connsiteX58" fmla="*/ 8147026 w 12192000"/>
              <a:gd name="connsiteY58" fmla="*/ 765472 h 1008346"/>
              <a:gd name="connsiteX59" fmla="*/ 8130352 w 12192000"/>
              <a:gd name="connsiteY59" fmla="*/ 767262 h 1008346"/>
              <a:gd name="connsiteX60" fmla="*/ 8123725 w 12192000"/>
              <a:gd name="connsiteY60" fmla="*/ 767408 h 1008346"/>
              <a:gd name="connsiteX61" fmla="*/ 8114787 w 12192000"/>
              <a:gd name="connsiteY61" fmla="*/ 768745 h 1008346"/>
              <a:gd name="connsiteX62" fmla="*/ 8114681 w 12192000"/>
              <a:gd name="connsiteY62" fmla="*/ 768946 h 1008346"/>
              <a:gd name="connsiteX63" fmla="*/ 8106087 w 12192000"/>
              <a:gd name="connsiteY63" fmla="*/ 769868 h 1008346"/>
              <a:gd name="connsiteX64" fmla="*/ 8047050 w 12192000"/>
              <a:gd name="connsiteY64" fmla="*/ 789846 h 1008346"/>
              <a:gd name="connsiteX65" fmla="*/ 7998793 w 12192000"/>
              <a:gd name="connsiteY65" fmla="*/ 802356 h 1008346"/>
              <a:gd name="connsiteX66" fmla="*/ 7988446 w 12192000"/>
              <a:gd name="connsiteY66" fmla="*/ 806503 h 1008346"/>
              <a:gd name="connsiteX67" fmla="*/ 7988194 w 12192000"/>
              <a:gd name="connsiteY67" fmla="*/ 807340 h 1008346"/>
              <a:gd name="connsiteX68" fmla="*/ 7941821 w 12192000"/>
              <a:gd name="connsiteY68" fmla="*/ 811196 h 1008346"/>
              <a:gd name="connsiteX69" fmla="*/ 7913431 w 12192000"/>
              <a:gd name="connsiteY69" fmla="*/ 810908 h 1008346"/>
              <a:gd name="connsiteX70" fmla="*/ 7899391 w 12192000"/>
              <a:gd name="connsiteY70" fmla="*/ 811681 h 1008346"/>
              <a:gd name="connsiteX71" fmla="*/ 7894134 w 12192000"/>
              <a:gd name="connsiteY71" fmla="*/ 809997 h 1008346"/>
              <a:gd name="connsiteX72" fmla="*/ 7874065 w 12192000"/>
              <a:gd name="connsiteY72" fmla="*/ 812104 h 1008346"/>
              <a:gd name="connsiteX73" fmla="*/ 7872250 w 12192000"/>
              <a:gd name="connsiteY73" fmla="*/ 813063 h 1008346"/>
              <a:gd name="connsiteX74" fmla="*/ 7825620 w 12192000"/>
              <a:gd name="connsiteY74" fmla="*/ 810757 h 1008346"/>
              <a:gd name="connsiteX75" fmla="*/ 7759398 w 12192000"/>
              <a:gd name="connsiteY75" fmla="*/ 814526 h 1008346"/>
              <a:gd name="connsiteX76" fmla="*/ 7671781 w 12192000"/>
              <a:gd name="connsiteY76" fmla="*/ 825332 h 1008346"/>
              <a:gd name="connsiteX77" fmla="*/ 7470640 w 12192000"/>
              <a:gd name="connsiteY77" fmla="*/ 840596 h 1008346"/>
              <a:gd name="connsiteX78" fmla="*/ 7464881 w 12192000"/>
              <a:gd name="connsiteY78" fmla="*/ 840011 h 1008346"/>
              <a:gd name="connsiteX79" fmla="*/ 7468828 w 12192000"/>
              <a:gd name="connsiteY79" fmla="*/ 838867 h 1008346"/>
              <a:gd name="connsiteX80" fmla="*/ 7463929 w 12192000"/>
              <a:gd name="connsiteY80" fmla="*/ 839915 h 1008346"/>
              <a:gd name="connsiteX81" fmla="*/ 7464881 w 12192000"/>
              <a:gd name="connsiteY81" fmla="*/ 840011 h 1008346"/>
              <a:gd name="connsiteX82" fmla="*/ 7462887 w 12192000"/>
              <a:gd name="connsiteY82" fmla="*/ 840589 h 1008346"/>
              <a:gd name="connsiteX83" fmla="*/ 7423655 w 12192000"/>
              <a:gd name="connsiteY83" fmla="*/ 848212 h 1008346"/>
              <a:gd name="connsiteX84" fmla="*/ 7346156 w 12192000"/>
              <a:gd name="connsiteY84" fmla="*/ 869806 h 1008346"/>
              <a:gd name="connsiteX85" fmla="*/ 7174543 w 12192000"/>
              <a:gd name="connsiteY85" fmla="*/ 893041 h 1008346"/>
              <a:gd name="connsiteX86" fmla="*/ 7120480 w 12192000"/>
              <a:gd name="connsiteY86" fmla="*/ 906142 h 1008346"/>
              <a:gd name="connsiteX87" fmla="*/ 7063799 w 12192000"/>
              <a:gd name="connsiteY87" fmla="*/ 904302 h 1008346"/>
              <a:gd name="connsiteX88" fmla="*/ 7046174 w 12192000"/>
              <a:gd name="connsiteY88" fmla="*/ 912191 h 1008346"/>
              <a:gd name="connsiteX89" fmla="*/ 7043236 w 12192000"/>
              <a:gd name="connsiteY89" fmla="*/ 913697 h 1008346"/>
              <a:gd name="connsiteX90" fmla="*/ 7029299 w 12192000"/>
              <a:gd name="connsiteY90" fmla="*/ 916535 h 1008346"/>
              <a:gd name="connsiteX91" fmla="*/ 7011341 w 12192000"/>
              <a:gd name="connsiteY91" fmla="*/ 922055 h 1008346"/>
              <a:gd name="connsiteX92" fmla="*/ 6962721 w 12192000"/>
              <a:gd name="connsiteY92" fmla="*/ 926136 h 1008346"/>
              <a:gd name="connsiteX93" fmla="*/ 6924046 w 12192000"/>
              <a:gd name="connsiteY93" fmla="*/ 935119 h 1008346"/>
              <a:gd name="connsiteX94" fmla="*/ 6803921 w 12192000"/>
              <a:gd name="connsiteY94" fmla="*/ 953749 h 1008346"/>
              <a:gd name="connsiteX95" fmla="*/ 6753130 w 12192000"/>
              <a:gd name="connsiteY95" fmla="*/ 967574 h 1008346"/>
              <a:gd name="connsiteX96" fmla="*/ 6715125 w 12192000"/>
              <a:gd name="connsiteY96" fmla="*/ 976612 h 1008346"/>
              <a:gd name="connsiteX97" fmla="*/ 6558230 w 12192000"/>
              <a:gd name="connsiteY97" fmla="*/ 992648 h 1008346"/>
              <a:gd name="connsiteX98" fmla="*/ 6424995 w 12192000"/>
              <a:gd name="connsiteY98" fmla="*/ 997785 h 1008346"/>
              <a:gd name="connsiteX99" fmla="*/ 6223993 w 12192000"/>
              <a:gd name="connsiteY99" fmla="*/ 996254 h 1008346"/>
              <a:gd name="connsiteX100" fmla="*/ 6170626 w 12192000"/>
              <a:gd name="connsiteY100" fmla="*/ 996191 h 1008346"/>
              <a:gd name="connsiteX101" fmla="*/ 6139366 w 12192000"/>
              <a:gd name="connsiteY101" fmla="*/ 1000894 h 1008346"/>
              <a:gd name="connsiteX102" fmla="*/ 6132311 w 12192000"/>
              <a:gd name="connsiteY102" fmla="*/ 1006678 h 1008346"/>
              <a:gd name="connsiteX103" fmla="*/ 6112202 w 12192000"/>
              <a:gd name="connsiteY103" fmla="*/ 1007107 h 1008346"/>
              <a:gd name="connsiteX104" fmla="*/ 6106903 w 12192000"/>
              <a:gd name="connsiteY104" fmla="*/ 1008346 h 1008346"/>
              <a:gd name="connsiteX105" fmla="*/ 6010290 w 12192000"/>
              <a:gd name="connsiteY105" fmla="*/ 999136 h 1008346"/>
              <a:gd name="connsiteX106" fmla="*/ 5859922 w 12192000"/>
              <a:gd name="connsiteY106" fmla="*/ 1004321 h 1008346"/>
              <a:gd name="connsiteX107" fmla="*/ 5623801 w 12192000"/>
              <a:gd name="connsiteY107" fmla="*/ 983916 h 1008346"/>
              <a:gd name="connsiteX108" fmla="*/ 5462286 w 12192000"/>
              <a:gd name="connsiteY108" fmla="*/ 972082 h 1008346"/>
              <a:gd name="connsiteX109" fmla="*/ 5263300 w 12192000"/>
              <a:gd name="connsiteY109" fmla="*/ 962419 h 1008346"/>
              <a:gd name="connsiteX110" fmla="*/ 5146583 w 12192000"/>
              <a:gd name="connsiteY110" fmla="*/ 948153 h 1008346"/>
              <a:gd name="connsiteX111" fmla="*/ 5067376 w 12192000"/>
              <a:gd name="connsiteY111" fmla="*/ 951851 h 1008346"/>
              <a:gd name="connsiteX112" fmla="*/ 4992329 w 12192000"/>
              <a:gd name="connsiteY112" fmla="*/ 947102 h 1008346"/>
              <a:gd name="connsiteX113" fmla="*/ 4965683 w 12192000"/>
              <a:gd name="connsiteY113" fmla="*/ 945215 h 1008346"/>
              <a:gd name="connsiteX114" fmla="*/ 4961310 w 12192000"/>
              <a:gd name="connsiteY114" fmla="*/ 941890 h 1008346"/>
              <a:gd name="connsiteX115" fmla="*/ 4943488 w 12192000"/>
              <a:gd name="connsiteY115" fmla="*/ 939683 h 1008346"/>
              <a:gd name="connsiteX116" fmla="*/ 4849224 w 12192000"/>
              <a:gd name="connsiteY116" fmla="*/ 927230 h 1008346"/>
              <a:gd name="connsiteX117" fmla="*/ 4847947 w 12192000"/>
              <a:gd name="connsiteY117" fmla="*/ 928231 h 1008346"/>
              <a:gd name="connsiteX118" fmla="*/ 4754288 w 12192000"/>
              <a:gd name="connsiteY118" fmla="*/ 938607 h 1008346"/>
              <a:gd name="connsiteX119" fmla="*/ 4663397 w 12192000"/>
              <a:gd name="connsiteY119" fmla="*/ 947888 h 1008346"/>
              <a:gd name="connsiteX120" fmla="*/ 4651959 w 12192000"/>
              <a:gd name="connsiteY120" fmla="*/ 947106 h 1008346"/>
              <a:gd name="connsiteX121" fmla="*/ 4651598 w 12192000"/>
              <a:gd name="connsiteY121" fmla="*/ 947335 h 1008346"/>
              <a:gd name="connsiteX122" fmla="*/ 4639268 w 12192000"/>
              <a:gd name="connsiteY122" fmla="*/ 946997 h 1008346"/>
              <a:gd name="connsiteX123" fmla="*/ 4631109 w 12192000"/>
              <a:gd name="connsiteY123" fmla="*/ 945679 h 1008346"/>
              <a:gd name="connsiteX124" fmla="*/ 4543237 w 12192000"/>
              <a:gd name="connsiteY124" fmla="*/ 945685 h 1008346"/>
              <a:gd name="connsiteX125" fmla="*/ 4438018 w 12192000"/>
              <a:gd name="connsiteY125" fmla="*/ 952550 h 1008346"/>
              <a:gd name="connsiteX126" fmla="*/ 4248478 w 12192000"/>
              <a:gd name="connsiteY126" fmla="*/ 943944 h 1008346"/>
              <a:gd name="connsiteX127" fmla="*/ 4060040 w 12192000"/>
              <a:gd name="connsiteY127" fmla="*/ 924627 h 1008346"/>
              <a:gd name="connsiteX128" fmla="*/ 3900993 w 12192000"/>
              <a:gd name="connsiteY128" fmla="*/ 901281 h 1008346"/>
              <a:gd name="connsiteX129" fmla="*/ 3894163 w 12192000"/>
              <a:gd name="connsiteY129" fmla="*/ 893057 h 1008346"/>
              <a:gd name="connsiteX130" fmla="*/ 3882282 w 12192000"/>
              <a:gd name="connsiteY130" fmla="*/ 887118 h 1008346"/>
              <a:gd name="connsiteX131" fmla="*/ 3879568 w 12192000"/>
              <a:gd name="connsiteY131" fmla="*/ 887386 h 1008346"/>
              <a:gd name="connsiteX132" fmla="*/ 3862018 w 12192000"/>
              <a:gd name="connsiteY132" fmla="*/ 883446 h 1008346"/>
              <a:gd name="connsiteX133" fmla="*/ 3860685 w 12192000"/>
              <a:gd name="connsiteY133" fmla="*/ 880589 h 1008346"/>
              <a:gd name="connsiteX134" fmla="*/ 3849430 w 12192000"/>
              <a:gd name="connsiteY134" fmla="*/ 877261 h 1008346"/>
              <a:gd name="connsiteX135" fmla="*/ 3829379 w 12192000"/>
              <a:gd name="connsiteY135" fmla="*/ 869021 h 1008346"/>
              <a:gd name="connsiteX136" fmla="*/ 3823641 w 12192000"/>
              <a:gd name="connsiteY136" fmla="*/ 869057 h 1008346"/>
              <a:gd name="connsiteX137" fmla="*/ 3790304 w 12192000"/>
              <a:gd name="connsiteY137" fmla="*/ 859084 h 1008346"/>
              <a:gd name="connsiteX138" fmla="*/ 3788900 w 12192000"/>
              <a:gd name="connsiteY138" fmla="*/ 859697 h 1008346"/>
              <a:gd name="connsiteX139" fmla="*/ 3775383 w 12192000"/>
              <a:gd name="connsiteY139" fmla="*/ 860158 h 1008346"/>
              <a:gd name="connsiteX140" fmla="*/ 3650549 w 12192000"/>
              <a:gd name="connsiteY140" fmla="*/ 856389 h 1008346"/>
              <a:gd name="connsiteX141" fmla="*/ 3643002 w 12192000"/>
              <a:gd name="connsiteY141" fmla="*/ 854718 h 1008346"/>
              <a:gd name="connsiteX142" fmla="*/ 3642633 w 12192000"/>
              <a:gd name="connsiteY142" fmla="*/ 854851 h 1008346"/>
              <a:gd name="connsiteX143" fmla="*/ 3634236 w 12192000"/>
              <a:gd name="connsiteY143" fmla="*/ 853421 h 1008346"/>
              <a:gd name="connsiteX144" fmla="*/ 3629243 w 12192000"/>
              <a:gd name="connsiteY144" fmla="*/ 851670 h 1008346"/>
              <a:gd name="connsiteX145" fmla="*/ 3614602 w 12192000"/>
              <a:gd name="connsiteY145" fmla="*/ 848429 h 1008346"/>
              <a:gd name="connsiteX146" fmla="*/ 3543752 w 12192000"/>
              <a:gd name="connsiteY146" fmla="*/ 861253 h 1008346"/>
              <a:gd name="connsiteX147" fmla="*/ 3430556 w 12192000"/>
              <a:gd name="connsiteY147" fmla="*/ 860564 h 1008346"/>
              <a:gd name="connsiteX148" fmla="*/ 3385450 w 12192000"/>
              <a:gd name="connsiteY148" fmla="*/ 861153 h 1008346"/>
              <a:gd name="connsiteX149" fmla="*/ 3206411 w 12192000"/>
              <a:gd name="connsiteY149" fmla="*/ 856342 h 1008346"/>
              <a:gd name="connsiteX150" fmla="*/ 3172172 w 12192000"/>
              <a:gd name="connsiteY150" fmla="*/ 859926 h 1008346"/>
              <a:gd name="connsiteX151" fmla="*/ 3167260 w 12192000"/>
              <a:gd name="connsiteY151" fmla="*/ 861600 h 1008346"/>
              <a:gd name="connsiteX152" fmla="*/ 3160907 w 12192000"/>
              <a:gd name="connsiteY152" fmla="*/ 862337 h 1008346"/>
              <a:gd name="connsiteX153" fmla="*/ 3144557 w 12192000"/>
              <a:gd name="connsiteY153" fmla="*/ 860933 h 1008346"/>
              <a:gd name="connsiteX154" fmla="*/ 3138575 w 12192000"/>
              <a:gd name="connsiteY154" fmla="*/ 859842 h 1008346"/>
              <a:gd name="connsiteX155" fmla="*/ 3129468 w 12192000"/>
              <a:gd name="connsiteY155" fmla="*/ 859445 h 1008346"/>
              <a:gd name="connsiteX156" fmla="*/ 3129191 w 12192000"/>
              <a:gd name="connsiteY156" fmla="*/ 859614 h 1008346"/>
              <a:gd name="connsiteX157" fmla="*/ 3080632 w 12192000"/>
              <a:gd name="connsiteY157" fmla="*/ 859576 h 1008346"/>
              <a:gd name="connsiteX158" fmla="*/ 3020075 w 12192000"/>
              <a:gd name="connsiteY158" fmla="*/ 867669 h 1008346"/>
              <a:gd name="connsiteX159" fmla="*/ 2996410 w 12192000"/>
              <a:gd name="connsiteY159" fmla="*/ 869598 h 1008346"/>
              <a:gd name="connsiteX160" fmla="*/ 2983493 w 12192000"/>
              <a:gd name="connsiteY160" fmla="*/ 871583 h 1008346"/>
              <a:gd name="connsiteX161" fmla="*/ 2982508 w 12192000"/>
              <a:gd name="connsiteY161" fmla="*/ 872324 h 1008346"/>
              <a:gd name="connsiteX162" fmla="*/ 2943646 w 12192000"/>
              <a:gd name="connsiteY162" fmla="*/ 866671 h 1008346"/>
              <a:gd name="connsiteX163" fmla="*/ 2937624 w 12192000"/>
              <a:gd name="connsiteY163" fmla="*/ 860873 h 1008346"/>
              <a:gd name="connsiteX164" fmla="*/ 2900278 w 12192000"/>
              <a:gd name="connsiteY164" fmla="*/ 855890 h 1008346"/>
              <a:gd name="connsiteX165" fmla="*/ 2877094 w 12192000"/>
              <a:gd name="connsiteY165" fmla="*/ 850038 h 1008346"/>
              <a:gd name="connsiteX166" fmla="*/ 2876089 w 12192000"/>
              <a:gd name="connsiteY166" fmla="*/ 849428 h 1008346"/>
              <a:gd name="connsiteX167" fmla="*/ 2858491 w 12192000"/>
              <a:gd name="connsiteY167" fmla="*/ 836891 h 1008346"/>
              <a:gd name="connsiteX168" fmla="*/ 2853221 w 12192000"/>
              <a:gd name="connsiteY168" fmla="*/ 836141 h 1008346"/>
              <a:gd name="connsiteX169" fmla="*/ 2809798 w 12192000"/>
              <a:gd name="connsiteY169" fmla="*/ 818931 h 1008346"/>
              <a:gd name="connsiteX170" fmla="*/ 2788143 w 12192000"/>
              <a:gd name="connsiteY170" fmla="*/ 814680 h 1008346"/>
              <a:gd name="connsiteX171" fmla="*/ 2726584 w 12192000"/>
              <a:gd name="connsiteY171" fmla="*/ 814258 h 1008346"/>
              <a:gd name="connsiteX172" fmla="*/ 2695593 w 12192000"/>
              <a:gd name="connsiteY172" fmla="*/ 797218 h 1008346"/>
              <a:gd name="connsiteX173" fmla="*/ 2688833 w 12192000"/>
              <a:gd name="connsiteY173" fmla="*/ 794195 h 1008346"/>
              <a:gd name="connsiteX174" fmla="*/ 2688479 w 12192000"/>
              <a:gd name="connsiteY174" fmla="*/ 794303 h 1008346"/>
              <a:gd name="connsiteX175" fmla="*/ 2680911 w 12192000"/>
              <a:gd name="connsiteY175" fmla="*/ 791446 h 1008346"/>
              <a:gd name="connsiteX176" fmla="*/ 2676500 w 12192000"/>
              <a:gd name="connsiteY176" fmla="*/ 788684 h 1008346"/>
              <a:gd name="connsiteX177" fmla="*/ 2597106 w 12192000"/>
              <a:gd name="connsiteY177" fmla="*/ 788233 h 1008346"/>
              <a:gd name="connsiteX178" fmla="*/ 2493284 w 12192000"/>
              <a:gd name="connsiteY178" fmla="*/ 771780 h 1008346"/>
              <a:gd name="connsiteX179" fmla="*/ 2391347 w 12192000"/>
              <a:gd name="connsiteY179" fmla="*/ 752808 h 1008346"/>
              <a:gd name="connsiteX180" fmla="*/ 2354862 w 12192000"/>
              <a:gd name="connsiteY180" fmla="*/ 744636 h 1008346"/>
              <a:gd name="connsiteX181" fmla="*/ 2287979 w 12192000"/>
              <a:gd name="connsiteY181" fmla="*/ 735811 h 1008346"/>
              <a:gd name="connsiteX182" fmla="*/ 2255010 w 12192000"/>
              <a:gd name="connsiteY182" fmla="*/ 734698 h 1008346"/>
              <a:gd name="connsiteX183" fmla="*/ 2251535 w 12192000"/>
              <a:gd name="connsiteY183" fmla="*/ 736637 h 1008346"/>
              <a:gd name="connsiteX184" fmla="*/ 2245631 w 12192000"/>
              <a:gd name="connsiteY184" fmla="*/ 736631 h 1008346"/>
              <a:gd name="connsiteX185" fmla="*/ 2230763 w 12192000"/>
              <a:gd name="connsiteY185" fmla="*/ 732710 h 1008346"/>
              <a:gd name="connsiteX186" fmla="*/ 2225379 w 12192000"/>
              <a:gd name="connsiteY186" fmla="*/ 730591 h 1008346"/>
              <a:gd name="connsiteX187" fmla="*/ 2217057 w 12192000"/>
              <a:gd name="connsiteY187" fmla="*/ 728862 h 1008346"/>
              <a:gd name="connsiteX188" fmla="*/ 2216788 w 12192000"/>
              <a:gd name="connsiteY188" fmla="*/ 729024 h 1008346"/>
              <a:gd name="connsiteX189" fmla="*/ 2209124 w 12192000"/>
              <a:gd name="connsiteY189" fmla="*/ 727003 h 1008346"/>
              <a:gd name="connsiteX190" fmla="*/ 2172459 w 12192000"/>
              <a:gd name="connsiteY190" fmla="*/ 714519 h 1008346"/>
              <a:gd name="connsiteX191" fmla="*/ 2115857 w 12192000"/>
              <a:gd name="connsiteY191" fmla="*/ 723498 h 1008346"/>
              <a:gd name="connsiteX192" fmla="*/ 2093949 w 12192000"/>
              <a:gd name="connsiteY192" fmla="*/ 722515 h 1008346"/>
              <a:gd name="connsiteX193" fmla="*/ 2080925 w 12192000"/>
              <a:gd name="connsiteY193" fmla="*/ 723827 h 1008346"/>
              <a:gd name="connsiteX194" fmla="*/ 1983785 w 12192000"/>
              <a:gd name="connsiteY194" fmla="*/ 689896 h 1008346"/>
              <a:gd name="connsiteX195" fmla="*/ 1959913 w 12192000"/>
              <a:gd name="connsiteY195" fmla="*/ 672734 h 1008346"/>
              <a:gd name="connsiteX196" fmla="*/ 1804159 w 12192000"/>
              <a:gd name="connsiteY196" fmla="*/ 644533 h 1008346"/>
              <a:gd name="connsiteX197" fmla="*/ 1591576 w 12192000"/>
              <a:gd name="connsiteY197" fmla="*/ 571258 h 1008346"/>
              <a:gd name="connsiteX198" fmla="*/ 1496826 w 12192000"/>
              <a:gd name="connsiteY198" fmla="*/ 568535 h 1008346"/>
              <a:gd name="connsiteX199" fmla="*/ 1356936 w 12192000"/>
              <a:gd name="connsiteY199" fmla="*/ 530781 h 1008346"/>
              <a:gd name="connsiteX200" fmla="*/ 1269628 w 12192000"/>
              <a:gd name="connsiteY200" fmla="*/ 539232 h 1008346"/>
              <a:gd name="connsiteX201" fmla="*/ 1194874 w 12192000"/>
              <a:gd name="connsiteY201" fmla="*/ 523525 h 1008346"/>
              <a:gd name="connsiteX202" fmla="*/ 1138189 w 12192000"/>
              <a:gd name="connsiteY202" fmla="*/ 509746 h 1008346"/>
              <a:gd name="connsiteX203" fmla="*/ 976781 w 12192000"/>
              <a:gd name="connsiteY203" fmla="*/ 468644 h 1008346"/>
              <a:gd name="connsiteX204" fmla="*/ 882061 w 12192000"/>
              <a:gd name="connsiteY204" fmla="*/ 458215 h 1008346"/>
              <a:gd name="connsiteX205" fmla="*/ 833317 w 12192000"/>
              <a:gd name="connsiteY205" fmla="*/ 447431 h 1008346"/>
              <a:gd name="connsiteX206" fmla="*/ 827386 w 12192000"/>
              <a:gd name="connsiteY206" fmla="*/ 446883 h 1008346"/>
              <a:gd name="connsiteX207" fmla="*/ 786341 w 12192000"/>
              <a:gd name="connsiteY207" fmla="*/ 445842 h 1008346"/>
              <a:gd name="connsiteX208" fmla="*/ 725073 w 12192000"/>
              <a:gd name="connsiteY208" fmla="*/ 448531 h 1008346"/>
              <a:gd name="connsiteX209" fmla="*/ 624284 w 12192000"/>
              <a:gd name="connsiteY209" fmla="*/ 462606 h 1008346"/>
              <a:gd name="connsiteX210" fmla="*/ 527403 w 12192000"/>
              <a:gd name="connsiteY210" fmla="*/ 467566 h 1008346"/>
              <a:gd name="connsiteX211" fmla="*/ 407139 w 12192000"/>
              <a:gd name="connsiteY211" fmla="*/ 461890 h 1008346"/>
              <a:gd name="connsiteX212" fmla="*/ 363011 w 12192000"/>
              <a:gd name="connsiteY212" fmla="*/ 466758 h 1008346"/>
              <a:gd name="connsiteX213" fmla="*/ 360644 w 12192000"/>
              <a:gd name="connsiteY213" fmla="*/ 472114 h 1008346"/>
              <a:gd name="connsiteX214" fmla="*/ 347271 w 12192000"/>
              <a:gd name="connsiteY214" fmla="*/ 472897 h 1008346"/>
              <a:gd name="connsiteX215" fmla="*/ 344210 w 12192000"/>
              <a:gd name="connsiteY215" fmla="*/ 474119 h 1008346"/>
              <a:gd name="connsiteX216" fmla="*/ 326160 w 12192000"/>
              <a:gd name="connsiteY216" fmla="*/ 480110 h 1008346"/>
              <a:gd name="connsiteX217" fmla="*/ 275309 w 12192000"/>
              <a:gd name="connsiteY217" fmla="*/ 467738 h 1008346"/>
              <a:gd name="connsiteX218" fmla="*/ 251787 w 12192000"/>
              <a:gd name="connsiteY218" fmla="*/ 466296 h 1008346"/>
              <a:gd name="connsiteX219" fmla="*/ 229585 w 12192000"/>
              <a:gd name="connsiteY219" fmla="*/ 458043 h 1008346"/>
              <a:gd name="connsiteX220" fmla="*/ 218012 w 12192000"/>
              <a:gd name="connsiteY220" fmla="*/ 449412 h 1008346"/>
              <a:gd name="connsiteX221" fmla="*/ 133735 w 12192000"/>
              <a:gd name="connsiteY221" fmla="*/ 416518 h 1008346"/>
              <a:gd name="connsiteX222" fmla="*/ 77108 w 12192000"/>
              <a:gd name="connsiteY222" fmla="*/ 390937 h 1008346"/>
              <a:gd name="connsiteX223" fmla="*/ 65936 w 12192000"/>
              <a:gd name="connsiteY223" fmla="*/ 382568 h 1008346"/>
              <a:gd name="connsiteX224" fmla="*/ 49890 w 12192000"/>
              <a:gd name="connsiteY224" fmla="*/ 382282 h 1008346"/>
              <a:gd name="connsiteX225" fmla="*/ 44249 w 12192000"/>
              <a:gd name="connsiteY225" fmla="*/ 384936 h 1008346"/>
              <a:gd name="connsiteX226" fmla="*/ 0 w 12192000"/>
              <a:gd name="connsiteY226" fmla="*/ 363641 h 100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12192000" h="1008346">
                <a:moveTo>
                  <a:pt x="0" y="0"/>
                </a:moveTo>
                <a:lnTo>
                  <a:pt x="12187583" y="0"/>
                </a:lnTo>
                <a:lnTo>
                  <a:pt x="12192000" y="65613"/>
                </a:lnTo>
                <a:lnTo>
                  <a:pt x="12192000" y="84629"/>
                </a:lnTo>
                <a:lnTo>
                  <a:pt x="12176433" y="86996"/>
                </a:lnTo>
                <a:cubicBezTo>
                  <a:pt x="12073182" y="101789"/>
                  <a:pt x="12117356" y="120931"/>
                  <a:pt x="11966438" y="112672"/>
                </a:cubicBezTo>
                <a:cubicBezTo>
                  <a:pt x="11964149" y="128655"/>
                  <a:pt x="11948882" y="132320"/>
                  <a:pt x="11916918" y="131001"/>
                </a:cubicBezTo>
                <a:cubicBezTo>
                  <a:pt x="11886791" y="145641"/>
                  <a:pt x="11820109" y="185794"/>
                  <a:pt x="11785675" y="200504"/>
                </a:cubicBezTo>
                <a:cubicBezTo>
                  <a:pt x="11767893" y="223073"/>
                  <a:pt x="11729657" y="198901"/>
                  <a:pt x="11710307" y="219266"/>
                </a:cubicBezTo>
                <a:lnTo>
                  <a:pt x="11488515" y="272573"/>
                </a:lnTo>
                <a:cubicBezTo>
                  <a:pt x="11451393" y="267628"/>
                  <a:pt x="11433126" y="277361"/>
                  <a:pt x="11419631" y="292041"/>
                </a:cubicBezTo>
                <a:cubicBezTo>
                  <a:pt x="11351766" y="302526"/>
                  <a:pt x="11316239" y="329144"/>
                  <a:pt x="11247844" y="350265"/>
                </a:cubicBezTo>
                <a:cubicBezTo>
                  <a:pt x="11176630" y="380253"/>
                  <a:pt x="11168845" y="398802"/>
                  <a:pt x="11126425" y="419544"/>
                </a:cubicBezTo>
                <a:lnTo>
                  <a:pt x="11017611" y="445382"/>
                </a:lnTo>
                <a:lnTo>
                  <a:pt x="10964524" y="459636"/>
                </a:lnTo>
                <a:lnTo>
                  <a:pt x="10937482" y="479175"/>
                </a:lnTo>
                <a:cubicBezTo>
                  <a:pt x="10928984" y="479690"/>
                  <a:pt x="10923663" y="480566"/>
                  <a:pt x="10920340" y="481765"/>
                </a:cubicBezTo>
                <a:cubicBezTo>
                  <a:pt x="10920271" y="481905"/>
                  <a:pt x="10920203" y="482045"/>
                  <a:pt x="10920133" y="482186"/>
                </a:cubicBezTo>
                <a:lnTo>
                  <a:pt x="10815604" y="500583"/>
                </a:lnTo>
                <a:lnTo>
                  <a:pt x="10736979" y="537354"/>
                </a:lnTo>
                <a:cubicBezTo>
                  <a:pt x="10701168" y="539251"/>
                  <a:pt x="10671225" y="526691"/>
                  <a:pt x="10697572" y="549656"/>
                </a:cubicBezTo>
                <a:cubicBezTo>
                  <a:pt x="10686217" y="550987"/>
                  <a:pt x="10680616" y="554110"/>
                  <a:pt x="10677680" y="558131"/>
                </a:cubicBezTo>
                <a:lnTo>
                  <a:pt x="10677187" y="559888"/>
                </a:lnTo>
                <a:lnTo>
                  <a:pt x="10588288" y="566845"/>
                </a:lnTo>
                <a:lnTo>
                  <a:pt x="10533913" y="565526"/>
                </a:lnTo>
                <a:lnTo>
                  <a:pt x="10427096" y="571439"/>
                </a:lnTo>
                <a:lnTo>
                  <a:pt x="10283366" y="601076"/>
                </a:lnTo>
                <a:cubicBezTo>
                  <a:pt x="10219534" y="608345"/>
                  <a:pt x="10191304" y="590560"/>
                  <a:pt x="10071988" y="612649"/>
                </a:cubicBezTo>
                <a:cubicBezTo>
                  <a:pt x="10057074" y="615410"/>
                  <a:pt x="10039347" y="619216"/>
                  <a:pt x="10019577" y="623784"/>
                </a:cubicBezTo>
                <a:lnTo>
                  <a:pt x="9996598" y="629362"/>
                </a:lnTo>
                <a:lnTo>
                  <a:pt x="9994226" y="629693"/>
                </a:lnTo>
                <a:cubicBezTo>
                  <a:pt x="9969462" y="631806"/>
                  <a:pt x="9926429" y="636434"/>
                  <a:pt x="9886928" y="637803"/>
                </a:cubicBezTo>
                <a:cubicBezTo>
                  <a:pt x="9846681" y="625129"/>
                  <a:pt x="9789914" y="647341"/>
                  <a:pt x="9757216" y="637903"/>
                </a:cubicBezTo>
                <a:lnTo>
                  <a:pt x="9630666" y="634301"/>
                </a:lnTo>
                <a:cubicBezTo>
                  <a:pt x="9589814" y="639083"/>
                  <a:pt x="9614560" y="612902"/>
                  <a:pt x="9552588" y="654919"/>
                </a:cubicBezTo>
                <a:cubicBezTo>
                  <a:pt x="9480258" y="649249"/>
                  <a:pt x="9479892" y="669316"/>
                  <a:pt x="9415821" y="653970"/>
                </a:cubicBezTo>
                <a:lnTo>
                  <a:pt x="9163817" y="650641"/>
                </a:lnTo>
                <a:cubicBezTo>
                  <a:pt x="9121629" y="655493"/>
                  <a:pt x="9110866" y="652022"/>
                  <a:pt x="9050386" y="653852"/>
                </a:cubicBezTo>
                <a:cubicBezTo>
                  <a:pt x="8989096" y="658189"/>
                  <a:pt x="8982352" y="653254"/>
                  <a:pt x="8929125" y="654038"/>
                </a:cubicBezTo>
                <a:cubicBezTo>
                  <a:pt x="8895525" y="654011"/>
                  <a:pt x="8854261" y="655068"/>
                  <a:pt x="8848784" y="653686"/>
                </a:cubicBezTo>
                <a:lnTo>
                  <a:pt x="8846477" y="654426"/>
                </a:lnTo>
                <a:cubicBezTo>
                  <a:pt x="8836488" y="655974"/>
                  <a:pt x="8830524" y="655525"/>
                  <a:pt x="8826356" y="654200"/>
                </a:cubicBezTo>
                <a:lnTo>
                  <a:pt x="8788426" y="644734"/>
                </a:lnTo>
                <a:lnTo>
                  <a:pt x="8715784" y="655804"/>
                </a:lnTo>
                <a:cubicBezTo>
                  <a:pt x="8700486" y="660164"/>
                  <a:pt x="8674656" y="657180"/>
                  <a:pt x="8652446" y="660966"/>
                </a:cubicBezTo>
                <a:cubicBezTo>
                  <a:pt x="8638945" y="659778"/>
                  <a:pt x="8617129" y="670043"/>
                  <a:pt x="8602565" y="669503"/>
                </a:cubicBezTo>
                <a:lnTo>
                  <a:pt x="8593932" y="669427"/>
                </a:lnTo>
                <a:lnTo>
                  <a:pt x="8593705" y="669613"/>
                </a:lnTo>
                <a:cubicBezTo>
                  <a:pt x="8591714" y="669998"/>
                  <a:pt x="8588833" y="670123"/>
                  <a:pt x="8584494" y="669906"/>
                </a:cubicBezTo>
                <a:lnTo>
                  <a:pt x="8578197" y="669287"/>
                </a:lnTo>
                <a:lnTo>
                  <a:pt x="8506463" y="693584"/>
                </a:lnTo>
                <a:cubicBezTo>
                  <a:pt x="8463764" y="700193"/>
                  <a:pt x="8447826" y="702186"/>
                  <a:pt x="8399267" y="713948"/>
                </a:cubicBezTo>
                <a:cubicBezTo>
                  <a:pt x="8359327" y="720193"/>
                  <a:pt x="8328180" y="730649"/>
                  <a:pt x="8291640" y="731915"/>
                </a:cubicBezTo>
                <a:cubicBezTo>
                  <a:pt x="8280654" y="738095"/>
                  <a:pt x="8268777" y="741688"/>
                  <a:pt x="8251948" y="737355"/>
                </a:cubicBezTo>
                <a:cubicBezTo>
                  <a:pt x="8215882" y="744957"/>
                  <a:pt x="8212832" y="755146"/>
                  <a:pt x="8184393" y="751751"/>
                </a:cubicBezTo>
                <a:cubicBezTo>
                  <a:pt x="8173075" y="769174"/>
                  <a:pt x="8168114" y="763895"/>
                  <a:pt x="8155434" y="761257"/>
                </a:cubicBezTo>
                <a:lnTo>
                  <a:pt x="8153823" y="761173"/>
                </a:lnTo>
                <a:lnTo>
                  <a:pt x="8152337" y="763644"/>
                </a:lnTo>
                <a:lnTo>
                  <a:pt x="8147026" y="765472"/>
                </a:lnTo>
                <a:lnTo>
                  <a:pt x="8130352" y="767262"/>
                </a:lnTo>
                <a:lnTo>
                  <a:pt x="8123725" y="767408"/>
                </a:lnTo>
                <a:cubicBezTo>
                  <a:pt x="8119291" y="767706"/>
                  <a:pt x="8116515" y="768155"/>
                  <a:pt x="8114787" y="768745"/>
                </a:cubicBezTo>
                <a:cubicBezTo>
                  <a:pt x="8114753" y="768812"/>
                  <a:pt x="8114716" y="768878"/>
                  <a:pt x="8114681" y="768946"/>
                </a:cubicBezTo>
                <a:lnTo>
                  <a:pt x="8106087" y="769868"/>
                </a:lnTo>
                <a:cubicBezTo>
                  <a:pt x="8090192" y="774423"/>
                  <a:pt x="8064932" y="784432"/>
                  <a:pt x="8047050" y="789846"/>
                </a:cubicBezTo>
                <a:cubicBezTo>
                  <a:pt x="8028366" y="790970"/>
                  <a:pt x="7984943" y="791619"/>
                  <a:pt x="7998793" y="802356"/>
                </a:cubicBezTo>
                <a:cubicBezTo>
                  <a:pt x="7992871" y="803059"/>
                  <a:pt x="7989962" y="804576"/>
                  <a:pt x="7988446" y="806503"/>
                </a:cubicBezTo>
                <a:cubicBezTo>
                  <a:pt x="7988363" y="806782"/>
                  <a:pt x="7988279" y="807061"/>
                  <a:pt x="7988194" y="807340"/>
                </a:cubicBezTo>
                <a:lnTo>
                  <a:pt x="7941821" y="811196"/>
                </a:lnTo>
                <a:lnTo>
                  <a:pt x="7913431" y="810908"/>
                </a:lnTo>
                <a:lnTo>
                  <a:pt x="7899391" y="811681"/>
                </a:lnTo>
                <a:lnTo>
                  <a:pt x="7894134" y="809997"/>
                </a:lnTo>
                <a:cubicBezTo>
                  <a:pt x="7889170" y="809235"/>
                  <a:pt x="7882983" y="809505"/>
                  <a:pt x="7874065" y="812104"/>
                </a:cubicBezTo>
                <a:lnTo>
                  <a:pt x="7872250" y="813063"/>
                </a:lnTo>
                <a:lnTo>
                  <a:pt x="7825620" y="810757"/>
                </a:lnTo>
                <a:cubicBezTo>
                  <a:pt x="7819392" y="809994"/>
                  <a:pt x="7764833" y="816501"/>
                  <a:pt x="7759398" y="814526"/>
                </a:cubicBezTo>
                <a:cubicBezTo>
                  <a:pt x="7724819" y="813934"/>
                  <a:pt x="7729736" y="814205"/>
                  <a:pt x="7671781" y="825332"/>
                </a:cubicBezTo>
                <a:cubicBezTo>
                  <a:pt x="7662860" y="827124"/>
                  <a:pt x="7506038" y="834490"/>
                  <a:pt x="7470640" y="840596"/>
                </a:cubicBezTo>
                <a:lnTo>
                  <a:pt x="7464881" y="840011"/>
                </a:lnTo>
                <a:lnTo>
                  <a:pt x="7468828" y="838867"/>
                </a:lnTo>
                <a:cubicBezTo>
                  <a:pt x="7467755" y="838929"/>
                  <a:pt x="7464874" y="839452"/>
                  <a:pt x="7463929" y="839915"/>
                </a:cubicBezTo>
                <a:lnTo>
                  <a:pt x="7464881" y="840011"/>
                </a:lnTo>
                <a:lnTo>
                  <a:pt x="7462887" y="840589"/>
                </a:lnTo>
                <a:cubicBezTo>
                  <a:pt x="7456605" y="841972"/>
                  <a:pt x="7444775" y="844340"/>
                  <a:pt x="7423655" y="848212"/>
                </a:cubicBezTo>
                <a:cubicBezTo>
                  <a:pt x="7401789" y="849153"/>
                  <a:pt x="7379434" y="857438"/>
                  <a:pt x="7346156" y="869806"/>
                </a:cubicBezTo>
                <a:cubicBezTo>
                  <a:pt x="7271178" y="897611"/>
                  <a:pt x="7249743" y="890013"/>
                  <a:pt x="7174543" y="893041"/>
                </a:cubicBezTo>
                <a:cubicBezTo>
                  <a:pt x="7148347" y="916454"/>
                  <a:pt x="7157917" y="896956"/>
                  <a:pt x="7120480" y="906142"/>
                </a:cubicBezTo>
                <a:cubicBezTo>
                  <a:pt x="7120216" y="888189"/>
                  <a:pt x="7078525" y="922435"/>
                  <a:pt x="7063799" y="904302"/>
                </a:cubicBezTo>
                <a:cubicBezTo>
                  <a:pt x="7057452" y="906549"/>
                  <a:pt x="7051768" y="909296"/>
                  <a:pt x="7046174" y="912191"/>
                </a:cubicBezTo>
                <a:lnTo>
                  <a:pt x="7043236" y="913697"/>
                </a:lnTo>
                <a:lnTo>
                  <a:pt x="7029299" y="916535"/>
                </a:lnTo>
                <a:lnTo>
                  <a:pt x="7011341" y="922055"/>
                </a:lnTo>
                <a:lnTo>
                  <a:pt x="6962721" y="926136"/>
                </a:lnTo>
                <a:cubicBezTo>
                  <a:pt x="6955177" y="928190"/>
                  <a:pt x="6934298" y="934551"/>
                  <a:pt x="6924046" y="935119"/>
                </a:cubicBezTo>
                <a:lnTo>
                  <a:pt x="6803921" y="953749"/>
                </a:lnTo>
                <a:cubicBezTo>
                  <a:pt x="6793798" y="956148"/>
                  <a:pt x="6756114" y="960863"/>
                  <a:pt x="6753130" y="967574"/>
                </a:cubicBezTo>
                <a:cubicBezTo>
                  <a:pt x="6747365" y="975888"/>
                  <a:pt x="6707255" y="968409"/>
                  <a:pt x="6715125" y="976612"/>
                </a:cubicBezTo>
                <a:lnTo>
                  <a:pt x="6558230" y="992648"/>
                </a:lnTo>
                <a:lnTo>
                  <a:pt x="6424995" y="997785"/>
                </a:lnTo>
                <a:lnTo>
                  <a:pt x="6223993" y="996254"/>
                </a:lnTo>
                <a:cubicBezTo>
                  <a:pt x="6210976" y="994645"/>
                  <a:pt x="6182117" y="995304"/>
                  <a:pt x="6170626" y="996191"/>
                </a:cubicBezTo>
                <a:lnTo>
                  <a:pt x="6139366" y="1000894"/>
                </a:lnTo>
                <a:lnTo>
                  <a:pt x="6132311" y="1006678"/>
                </a:lnTo>
                <a:lnTo>
                  <a:pt x="6112202" y="1007107"/>
                </a:lnTo>
                <a:lnTo>
                  <a:pt x="6106903" y="1008346"/>
                </a:lnTo>
                <a:cubicBezTo>
                  <a:pt x="6089917" y="1007017"/>
                  <a:pt x="6051453" y="999806"/>
                  <a:pt x="6010290" y="999136"/>
                </a:cubicBezTo>
                <a:cubicBezTo>
                  <a:pt x="5969128" y="998465"/>
                  <a:pt x="5880801" y="1013593"/>
                  <a:pt x="5859922" y="1004321"/>
                </a:cubicBezTo>
                <a:cubicBezTo>
                  <a:pt x="5765762" y="991088"/>
                  <a:pt x="5703766" y="1009352"/>
                  <a:pt x="5623801" y="983916"/>
                </a:cubicBezTo>
                <a:cubicBezTo>
                  <a:pt x="5544186" y="983963"/>
                  <a:pt x="5522368" y="975664"/>
                  <a:pt x="5462286" y="972082"/>
                </a:cubicBezTo>
                <a:cubicBezTo>
                  <a:pt x="5381152" y="966377"/>
                  <a:pt x="5295596" y="957595"/>
                  <a:pt x="5263300" y="962419"/>
                </a:cubicBezTo>
                <a:cubicBezTo>
                  <a:pt x="5223679" y="967819"/>
                  <a:pt x="5228790" y="951744"/>
                  <a:pt x="5146583" y="948153"/>
                </a:cubicBezTo>
                <a:cubicBezTo>
                  <a:pt x="5114696" y="951070"/>
                  <a:pt x="5103593" y="950913"/>
                  <a:pt x="5067376" y="951851"/>
                </a:cubicBezTo>
                <a:lnTo>
                  <a:pt x="4992329" y="947102"/>
                </a:lnTo>
                <a:cubicBezTo>
                  <a:pt x="4978545" y="948367"/>
                  <a:pt x="4970776" y="947303"/>
                  <a:pt x="4965683" y="945215"/>
                </a:cubicBezTo>
                <a:lnTo>
                  <a:pt x="4961310" y="941890"/>
                </a:lnTo>
                <a:lnTo>
                  <a:pt x="4943488" y="939683"/>
                </a:lnTo>
                <a:lnTo>
                  <a:pt x="4849224" y="927230"/>
                </a:lnTo>
                <a:lnTo>
                  <a:pt x="4847947" y="928231"/>
                </a:lnTo>
                <a:cubicBezTo>
                  <a:pt x="4826178" y="932813"/>
                  <a:pt x="4785045" y="935332"/>
                  <a:pt x="4754288" y="938607"/>
                </a:cubicBezTo>
                <a:cubicBezTo>
                  <a:pt x="4736761" y="935966"/>
                  <a:pt x="4682562" y="949752"/>
                  <a:pt x="4663397" y="947888"/>
                </a:cubicBezTo>
                <a:lnTo>
                  <a:pt x="4651959" y="947106"/>
                </a:lnTo>
                <a:lnTo>
                  <a:pt x="4651598" y="947335"/>
                </a:lnTo>
                <a:cubicBezTo>
                  <a:pt x="4648828" y="947687"/>
                  <a:pt x="4644956" y="947627"/>
                  <a:pt x="4639268" y="946997"/>
                </a:cubicBezTo>
                <a:lnTo>
                  <a:pt x="4631109" y="945679"/>
                </a:lnTo>
                <a:lnTo>
                  <a:pt x="4543237" y="945685"/>
                </a:lnTo>
                <a:lnTo>
                  <a:pt x="4438018" y="952550"/>
                </a:lnTo>
                <a:cubicBezTo>
                  <a:pt x="4374838" y="949681"/>
                  <a:pt x="4320080" y="950605"/>
                  <a:pt x="4248478" y="943944"/>
                </a:cubicBezTo>
                <a:cubicBezTo>
                  <a:pt x="4186345" y="948231"/>
                  <a:pt x="4126469" y="936911"/>
                  <a:pt x="4060040" y="924627"/>
                </a:cubicBezTo>
                <a:cubicBezTo>
                  <a:pt x="4001992" y="917353"/>
                  <a:pt x="3965469" y="896563"/>
                  <a:pt x="3900993" y="901281"/>
                </a:cubicBezTo>
                <a:cubicBezTo>
                  <a:pt x="3899958" y="898137"/>
                  <a:pt x="3897537" y="895435"/>
                  <a:pt x="3894163" y="893057"/>
                </a:cubicBezTo>
                <a:lnTo>
                  <a:pt x="3882282" y="887118"/>
                </a:lnTo>
                <a:lnTo>
                  <a:pt x="3879568" y="887386"/>
                </a:lnTo>
                <a:cubicBezTo>
                  <a:pt x="3869341" y="886992"/>
                  <a:pt x="3864486" y="885466"/>
                  <a:pt x="3862018" y="883446"/>
                </a:cubicBezTo>
                <a:lnTo>
                  <a:pt x="3860685" y="880589"/>
                </a:lnTo>
                <a:lnTo>
                  <a:pt x="3849430" y="877261"/>
                </a:lnTo>
                <a:lnTo>
                  <a:pt x="3829379" y="869021"/>
                </a:lnTo>
                <a:lnTo>
                  <a:pt x="3823641" y="869057"/>
                </a:lnTo>
                <a:lnTo>
                  <a:pt x="3790304" y="859084"/>
                </a:lnTo>
                <a:lnTo>
                  <a:pt x="3788900" y="859697"/>
                </a:lnTo>
                <a:cubicBezTo>
                  <a:pt x="3784995" y="860839"/>
                  <a:pt x="3780679" y="861255"/>
                  <a:pt x="3775383" y="860158"/>
                </a:cubicBezTo>
                <a:lnTo>
                  <a:pt x="3650549" y="856389"/>
                </a:lnTo>
                <a:lnTo>
                  <a:pt x="3643002" y="854718"/>
                </a:lnTo>
                <a:lnTo>
                  <a:pt x="3642633" y="854851"/>
                </a:lnTo>
                <a:cubicBezTo>
                  <a:pt x="3640525" y="854845"/>
                  <a:pt x="3637865" y="854429"/>
                  <a:pt x="3634236" y="853421"/>
                </a:cubicBezTo>
                <a:lnTo>
                  <a:pt x="3629243" y="851670"/>
                </a:lnTo>
                <a:lnTo>
                  <a:pt x="3614602" y="848429"/>
                </a:lnTo>
                <a:lnTo>
                  <a:pt x="3543752" y="861253"/>
                </a:lnTo>
                <a:cubicBezTo>
                  <a:pt x="3500035" y="859566"/>
                  <a:pt x="3467992" y="871747"/>
                  <a:pt x="3430556" y="860564"/>
                </a:cubicBezTo>
                <a:cubicBezTo>
                  <a:pt x="3389606" y="859043"/>
                  <a:pt x="3418847" y="866729"/>
                  <a:pt x="3385450" y="861153"/>
                </a:cubicBezTo>
                <a:cubicBezTo>
                  <a:pt x="3348090" y="860448"/>
                  <a:pt x="3237697" y="855648"/>
                  <a:pt x="3206411" y="856342"/>
                </a:cubicBezTo>
                <a:cubicBezTo>
                  <a:pt x="3180515" y="870648"/>
                  <a:pt x="3180956" y="864759"/>
                  <a:pt x="3172172" y="859926"/>
                </a:cubicBezTo>
                <a:lnTo>
                  <a:pt x="3167260" y="861600"/>
                </a:lnTo>
                <a:lnTo>
                  <a:pt x="3160907" y="862337"/>
                </a:lnTo>
                <a:lnTo>
                  <a:pt x="3144557" y="860933"/>
                </a:lnTo>
                <a:lnTo>
                  <a:pt x="3138575" y="859842"/>
                </a:lnTo>
                <a:cubicBezTo>
                  <a:pt x="3134393" y="859301"/>
                  <a:pt x="3131532" y="859210"/>
                  <a:pt x="3129468" y="859445"/>
                </a:cubicBezTo>
                <a:lnTo>
                  <a:pt x="3129191" y="859614"/>
                </a:lnTo>
                <a:lnTo>
                  <a:pt x="3080632" y="859576"/>
                </a:lnTo>
                <a:cubicBezTo>
                  <a:pt x="3066428" y="869092"/>
                  <a:pt x="3020225" y="848520"/>
                  <a:pt x="3020075" y="867669"/>
                </a:cubicBezTo>
                <a:cubicBezTo>
                  <a:pt x="3002560" y="865266"/>
                  <a:pt x="2993991" y="856922"/>
                  <a:pt x="2996410" y="869598"/>
                </a:cubicBezTo>
                <a:cubicBezTo>
                  <a:pt x="2990543" y="869161"/>
                  <a:pt x="2986591" y="870051"/>
                  <a:pt x="2983493" y="871583"/>
                </a:cubicBezTo>
                <a:lnTo>
                  <a:pt x="2982508" y="872324"/>
                </a:lnTo>
                <a:lnTo>
                  <a:pt x="2943646" y="866671"/>
                </a:lnTo>
                <a:lnTo>
                  <a:pt x="2937624" y="860873"/>
                </a:lnTo>
                <a:lnTo>
                  <a:pt x="2900278" y="855890"/>
                </a:lnTo>
                <a:lnTo>
                  <a:pt x="2877094" y="850038"/>
                </a:lnTo>
                <a:lnTo>
                  <a:pt x="2876089" y="849428"/>
                </a:lnTo>
                <a:lnTo>
                  <a:pt x="2858491" y="836891"/>
                </a:lnTo>
                <a:lnTo>
                  <a:pt x="2853221" y="836141"/>
                </a:lnTo>
                <a:cubicBezTo>
                  <a:pt x="2845104" y="833148"/>
                  <a:pt x="2820643" y="822508"/>
                  <a:pt x="2809798" y="818931"/>
                </a:cubicBezTo>
                <a:cubicBezTo>
                  <a:pt x="2803336" y="833150"/>
                  <a:pt x="2801586" y="821927"/>
                  <a:pt x="2788143" y="814680"/>
                </a:cubicBezTo>
                <a:cubicBezTo>
                  <a:pt x="2775104" y="835149"/>
                  <a:pt x="2745218" y="807855"/>
                  <a:pt x="2726584" y="814258"/>
                </a:cubicBezTo>
                <a:cubicBezTo>
                  <a:pt x="2717002" y="808472"/>
                  <a:pt x="2706629" y="802727"/>
                  <a:pt x="2695593" y="797218"/>
                </a:cubicBezTo>
                <a:lnTo>
                  <a:pt x="2688833" y="794195"/>
                </a:lnTo>
                <a:lnTo>
                  <a:pt x="2688479" y="794303"/>
                </a:lnTo>
                <a:cubicBezTo>
                  <a:pt x="2686546" y="794003"/>
                  <a:pt x="2684146" y="793143"/>
                  <a:pt x="2680911" y="791446"/>
                </a:cubicBezTo>
                <a:lnTo>
                  <a:pt x="2676500" y="788684"/>
                </a:lnTo>
                <a:lnTo>
                  <a:pt x="2597106" y="788233"/>
                </a:lnTo>
                <a:cubicBezTo>
                  <a:pt x="2557147" y="780192"/>
                  <a:pt x="2526549" y="790205"/>
                  <a:pt x="2493284" y="771780"/>
                </a:cubicBezTo>
                <a:cubicBezTo>
                  <a:pt x="2455850" y="764319"/>
                  <a:pt x="2421460" y="764032"/>
                  <a:pt x="2391347" y="752808"/>
                </a:cubicBezTo>
                <a:cubicBezTo>
                  <a:pt x="2376903" y="755171"/>
                  <a:pt x="2364156" y="754671"/>
                  <a:pt x="2354862" y="744636"/>
                </a:cubicBezTo>
                <a:cubicBezTo>
                  <a:pt x="2319232" y="739843"/>
                  <a:pt x="2307341" y="748884"/>
                  <a:pt x="2287979" y="735811"/>
                </a:cubicBezTo>
                <a:lnTo>
                  <a:pt x="2255010" y="734698"/>
                </a:lnTo>
                <a:lnTo>
                  <a:pt x="2251535" y="736637"/>
                </a:lnTo>
                <a:lnTo>
                  <a:pt x="2245631" y="736631"/>
                </a:lnTo>
                <a:lnTo>
                  <a:pt x="2230763" y="732710"/>
                </a:lnTo>
                <a:lnTo>
                  <a:pt x="2225379" y="730591"/>
                </a:lnTo>
                <a:cubicBezTo>
                  <a:pt x="2221589" y="729370"/>
                  <a:pt x="2218976" y="728867"/>
                  <a:pt x="2217057" y="728862"/>
                </a:cubicBezTo>
                <a:lnTo>
                  <a:pt x="2216788" y="729024"/>
                </a:lnTo>
                <a:lnTo>
                  <a:pt x="2209124" y="727003"/>
                </a:lnTo>
                <a:cubicBezTo>
                  <a:pt x="2196342" y="723123"/>
                  <a:pt x="2184048" y="718901"/>
                  <a:pt x="2172459" y="714519"/>
                </a:cubicBezTo>
                <a:cubicBezTo>
                  <a:pt x="2158494" y="723838"/>
                  <a:pt x="2117863" y="700822"/>
                  <a:pt x="2115857" y="723498"/>
                </a:cubicBezTo>
                <a:cubicBezTo>
                  <a:pt x="2100018" y="718231"/>
                  <a:pt x="2092968" y="707158"/>
                  <a:pt x="2093949" y="722515"/>
                </a:cubicBezTo>
                <a:lnTo>
                  <a:pt x="2080925" y="723827"/>
                </a:lnTo>
                <a:lnTo>
                  <a:pt x="1983785" y="689896"/>
                </a:lnTo>
                <a:cubicBezTo>
                  <a:pt x="1963617" y="681381"/>
                  <a:pt x="1989851" y="680295"/>
                  <a:pt x="1959913" y="672734"/>
                </a:cubicBezTo>
                <a:cubicBezTo>
                  <a:pt x="1903668" y="678499"/>
                  <a:pt x="1860398" y="653313"/>
                  <a:pt x="1804159" y="644533"/>
                </a:cubicBezTo>
                <a:cubicBezTo>
                  <a:pt x="1743487" y="627658"/>
                  <a:pt x="1612652" y="582310"/>
                  <a:pt x="1591576" y="571258"/>
                </a:cubicBezTo>
                <a:cubicBezTo>
                  <a:pt x="1573388" y="564719"/>
                  <a:pt x="1489080" y="557055"/>
                  <a:pt x="1496826" y="568535"/>
                </a:cubicBezTo>
                <a:cubicBezTo>
                  <a:pt x="1445419" y="536648"/>
                  <a:pt x="1419299" y="553467"/>
                  <a:pt x="1356936" y="530781"/>
                </a:cubicBezTo>
                <a:lnTo>
                  <a:pt x="1269628" y="539232"/>
                </a:lnTo>
                <a:lnTo>
                  <a:pt x="1194874" y="523525"/>
                </a:lnTo>
                <a:lnTo>
                  <a:pt x="1138189" y="509746"/>
                </a:lnTo>
                <a:lnTo>
                  <a:pt x="976781" y="468644"/>
                </a:lnTo>
                <a:cubicBezTo>
                  <a:pt x="929088" y="460952"/>
                  <a:pt x="905972" y="461750"/>
                  <a:pt x="882061" y="458215"/>
                </a:cubicBezTo>
                <a:lnTo>
                  <a:pt x="833317" y="447431"/>
                </a:lnTo>
                <a:lnTo>
                  <a:pt x="827386" y="446883"/>
                </a:lnTo>
                <a:lnTo>
                  <a:pt x="786341" y="445842"/>
                </a:lnTo>
                <a:lnTo>
                  <a:pt x="725073" y="448531"/>
                </a:lnTo>
                <a:cubicBezTo>
                  <a:pt x="698064" y="451325"/>
                  <a:pt x="645372" y="459412"/>
                  <a:pt x="624284" y="462606"/>
                </a:cubicBezTo>
                <a:cubicBezTo>
                  <a:pt x="591338" y="465778"/>
                  <a:pt x="563594" y="467685"/>
                  <a:pt x="527403" y="467566"/>
                </a:cubicBezTo>
                <a:cubicBezTo>
                  <a:pt x="485975" y="450521"/>
                  <a:pt x="440521" y="474706"/>
                  <a:pt x="407139" y="461890"/>
                </a:cubicBezTo>
                <a:cubicBezTo>
                  <a:pt x="379741" y="461756"/>
                  <a:pt x="370760" y="465054"/>
                  <a:pt x="363011" y="466758"/>
                </a:cubicBezTo>
                <a:lnTo>
                  <a:pt x="360644" y="472114"/>
                </a:lnTo>
                <a:lnTo>
                  <a:pt x="347271" y="472897"/>
                </a:lnTo>
                <a:lnTo>
                  <a:pt x="344210" y="474119"/>
                </a:lnTo>
                <a:cubicBezTo>
                  <a:pt x="338378" y="476473"/>
                  <a:pt x="332503" y="478642"/>
                  <a:pt x="326160" y="480110"/>
                </a:cubicBezTo>
                <a:cubicBezTo>
                  <a:pt x="317620" y="456362"/>
                  <a:pt x="270799" y="488667"/>
                  <a:pt x="275309" y="467738"/>
                </a:cubicBezTo>
                <a:lnTo>
                  <a:pt x="251787" y="466296"/>
                </a:lnTo>
                <a:lnTo>
                  <a:pt x="229585" y="458043"/>
                </a:lnTo>
                <a:lnTo>
                  <a:pt x="218012" y="449412"/>
                </a:lnTo>
                <a:lnTo>
                  <a:pt x="133735" y="416518"/>
                </a:lnTo>
                <a:lnTo>
                  <a:pt x="77108" y="390937"/>
                </a:lnTo>
                <a:lnTo>
                  <a:pt x="65936" y="382568"/>
                </a:lnTo>
                <a:lnTo>
                  <a:pt x="49890" y="382282"/>
                </a:lnTo>
                <a:cubicBezTo>
                  <a:pt x="47699" y="382935"/>
                  <a:pt x="45800" y="383830"/>
                  <a:pt x="44249" y="384936"/>
                </a:cubicBezTo>
                <a:lnTo>
                  <a:pt x="0" y="363641"/>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44">
            <a:extLst>
              <a:ext uri="{FF2B5EF4-FFF2-40B4-BE49-F238E27FC236}">
                <a16:creationId xmlns:a16="http://schemas.microsoft.com/office/drawing/2014/main" id="{C0A61ECB-521C-4BFC-9F12-1BA566BC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4068"/>
            <a:ext cx="12192000" cy="1163932"/>
          </a:xfrm>
          <a:custGeom>
            <a:avLst/>
            <a:gdLst>
              <a:gd name="connsiteX0" fmla="*/ 2955508 w 12192000"/>
              <a:gd name="connsiteY0" fmla="*/ 929 h 1163932"/>
              <a:gd name="connsiteX1" fmla="*/ 2973472 w 12192000"/>
              <a:gd name="connsiteY1" fmla="*/ 2369 h 1163932"/>
              <a:gd name="connsiteX2" fmla="*/ 3052621 w 12192000"/>
              <a:gd name="connsiteY2" fmla="*/ 14030 h 1163932"/>
              <a:gd name="connsiteX3" fmla="*/ 3145220 w 12192000"/>
              <a:gd name="connsiteY3" fmla="*/ 16277 h 1163932"/>
              <a:gd name="connsiteX4" fmla="*/ 3233309 w 12192000"/>
              <a:gd name="connsiteY4" fmla="*/ 8968 h 1163932"/>
              <a:gd name="connsiteX5" fmla="*/ 3320851 w 12192000"/>
              <a:gd name="connsiteY5" fmla="*/ 18902 h 1163932"/>
              <a:gd name="connsiteX6" fmla="*/ 3394552 w 12192000"/>
              <a:gd name="connsiteY6" fmla="*/ 38279 h 1163932"/>
              <a:gd name="connsiteX7" fmla="*/ 3462252 w 12192000"/>
              <a:gd name="connsiteY7" fmla="*/ 68646 h 1163932"/>
              <a:gd name="connsiteX8" fmla="*/ 3504799 w 12192000"/>
              <a:gd name="connsiteY8" fmla="*/ 93363 h 1163932"/>
              <a:gd name="connsiteX9" fmla="*/ 3568807 w 12192000"/>
              <a:gd name="connsiteY9" fmla="*/ 84557 h 1163932"/>
              <a:gd name="connsiteX10" fmla="*/ 3571993 w 12192000"/>
              <a:gd name="connsiteY10" fmla="*/ 87105 h 1163932"/>
              <a:gd name="connsiteX11" fmla="*/ 3590879 w 12192000"/>
              <a:gd name="connsiteY11" fmla="*/ 100115 h 1163932"/>
              <a:gd name="connsiteX12" fmla="*/ 3623973 w 12192000"/>
              <a:gd name="connsiteY12" fmla="*/ 93084 h 1163932"/>
              <a:gd name="connsiteX13" fmla="*/ 3636728 w 12192000"/>
              <a:gd name="connsiteY13" fmla="*/ 98019 h 1163932"/>
              <a:gd name="connsiteX14" fmla="*/ 3676976 w 12192000"/>
              <a:gd name="connsiteY14" fmla="*/ 96600 h 1163932"/>
              <a:gd name="connsiteX15" fmla="*/ 3722653 w 12192000"/>
              <a:gd name="connsiteY15" fmla="*/ 115363 h 1163932"/>
              <a:gd name="connsiteX16" fmla="*/ 3775112 w 12192000"/>
              <a:gd name="connsiteY16" fmla="*/ 98970 h 1163932"/>
              <a:gd name="connsiteX17" fmla="*/ 3932956 w 12192000"/>
              <a:gd name="connsiteY17" fmla="*/ 122337 h 1163932"/>
              <a:gd name="connsiteX18" fmla="*/ 4100593 w 12192000"/>
              <a:gd name="connsiteY18" fmla="*/ 163834 h 1163932"/>
              <a:gd name="connsiteX19" fmla="*/ 4316364 w 12192000"/>
              <a:gd name="connsiteY19" fmla="*/ 177453 h 1163932"/>
              <a:gd name="connsiteX20" fmla="*/ 4387387 w 12192000"/>
              <a:gd name="connsiteY20" fmla="*/ 164360 h 1163932"/>
              <a:gd name="connsiteX21" fmla="*/ 4427957 w 12192000"/>
              <a:gd name="connsiteY21" fmla="*/ 177526 h 1163932"/>
              <a:gd name="connsiteX22" fmla="*/ 4502291 w 12192000"/>
              <a:gd name="connsiteY22" fmla="*/ 188197 h 1163932"/>
              <a:gd name="connsiteX23" fmla="*/ 4600771 w 12192000"/>
              <a:gd name="connsiteY23" fmla="*/ 212143 h 1163932"/>
              <a:gd name="connsiteX24" fmla="*/ 4644102 w 12192000"/>
              <a:gd name="connsiteY24" fmla="*/ 210363 h 1163932"/>
              <a:gd name="connsiteX25" fmla="*/ 4652752 w 12192000"/>
              <a:gd name="connsiteY25" fmla="*/ 210902 h 1163932"/>
              <a:gd name="connsiteX26" fmla="*/ 4652896 w 12192000"/>
              <a:gd name="connsiteY26" fmla="*/ 211286 h 1163932"/>
              <a:gd name="connsiteX27" fmla="*/ 4685303 w 12192000"/>
              <a:gd name="connsiteY27" fmla="*/ 212939 h 1163932"/>
              <a:gd name="connsiteX28" fmla="*/ 4690886 w 12192000"/>
              <a:gd name="connsiteY28" fmla="*/ 215767 h 1163932"/>
              <a:gd name="connsiteX29" fmla="*/ 4725430 w 12192000"/>
              <a:gd name="connsiteY29" fmla="*/ 238732 h 1163932"/>
              <a:gd name="connsiteX30" fmla="*/ 4800051 w 12192000"/>
              <a:gd name="connsiteY30" fmla="*/ 231099 h 1163932"/>
              <a:gd name="connsiteX31" fmla="*/ 4875115 w 12192000"/>
              <a:gd name="connsiteY31" fmla="*/ 264350 h 1163932"/>
              <a:gd name="connsiteX32" fmla="*/ 4936450 w 12192000"/>
              <a:gd name="connsiteY32" fmla="*/ 280902 h 1163932"/>
              <a:gd name="connsiteX33" fmla="*/ 5030961 w 12192000"/>
              <a:gd name="connsiteY33" fmla="*/ 305912 h 1163932"/>
              <a:gd name="connsiteX34" fmla="*/ 5082734 w 12192000"/>
              <a:gd name="connsiteY34" fmla="*/ 308581 h 1163932"/>
              <a:gd name="connsiteX35" fmla="*/ 5138799 w 12192000"/>
              <a:gd name="connsiteY35" fmla="*/ 303800 h 1163932"/>
              <a:gd name="connsiteX36" fmla="*/ 5259695 w 12192000"/>
              <a:gd name="connsiteY36" fmla="*/ 330476 h 1163932"/>
              <a:gd name="connsiteX37" fmla="*/ 5359642 w 12192000"/>
              <a:gd name="connsiteY37" fmla="*/ 340575 h 1163932"/>
              <a:gd name="connsiteX38" fmla="*/ 5372918 w 12192000"/>
              <a:gd name="connsiteY38" fmla="*/ 336834 h 1163932"/>
              <a:gd name="connsiteX39" fmla="*/ 5396084 w 12192000"/>
              <a:gd name="connsiteY39" fmla="*/ 328268 h 1163932"/>
              <a:gd name="connsiteX40" fmla="*/ 5414292 w 12192000"/>
              <a:gd name="connsiteY40" fmla="*/ 320863 h 1163932"/>
              <a:gd name="connsiteX41" fmla="*/ 5487276 w 12192000"/>
              <a:gd name="connsiteY41" fmla="*/ 307350 h 1163932"/>
              <a:gd name="connsiteX42" fmla="*/ 5612716 w 12192000"/>
              <a:gd name="connsiteY42" fmla="*/ 308118 h 1163932"/>
              <a:gd name="connsiteX43" fmla="*/ 5864813 w 12192000"/>
              <a:gd name="connsiteY43" fmla="*/ 257852 h 1163932"/>
              <a:gd name="connsiteX44" fmla="*/ 6151392 w 12192000"/>
              <a:gd name="connsiteY44" fmla="*/ 225732 h 1163932"/>
              <a:gd name="connsiteX45" fmla="*/ 6209396 w 12192000"/>
              <a:gd name="connsiteY45" fmla="*/ 220469 h 1163932"/>
              <a:gd name="connsiteX46" fmla="*/ 6269898 w 12192000"/>
              <a:gd name="connsiteY46" fmla="*/ 226300 h 1163932"/>
              <a:gd name="connsiteX47" fmla="*/ 6297029 w 12192000"/>
              <a:gd name="connsiteY47" fmla="*/ 224230 h 1163932"/>
              <a:gd name="connsiteX48" fmla="*/ 6352373 w 12192000"/>
              <a:gd name="connsiteY48" fmla="*/ 209161 h 1163932"/>
              <a:gd name="connsiteX49" fmla="*/ 6353759 w 12192000"/>
              <a:gd name="connsiteY49" fmla="*/ 209135 h 1163932"/>
              <a:gd name="connsiteX50" fmla="*/ 6363346 w 12192000"/>
              <a:gd name="connsiteY50" fmla="*/ 196700 h 1163932"/>
              <a:gd name="connsiteX51" fmla="*/ 6400681 w 12192000"/>
              <a:gd name="connsiteY51" fmla="*/ 204402 h 1163932"/>
              <a:gd name="connsiteX52" fmla="*/ 6402041 w 12192000"/>
              <a:gd name="connsiteY52" fmla="*/ 207073 h 1163932"/>
              <a:gd name="connsiteX53" fmla="*/ 6424912 w 12192000"/>
              <a:gd name="connsiteY53" fmla="*/ 204940 h 1163932"/>
              <a:gd name="connsiteX54" fmla="*/ 6502019 w 12192000"/>
              <a:gd name="connsiteY54" fmla="*/ 198788 h 1163932"/>
              <a:gd name="connsiteX55" fmla="*/ 6518229 w 12192000"/>
              <a:gd name="connsiteY55" fmla="*/ 197839 h 1163932"/>
              <a:gd name="connsiteX56" fmla="*/ 6519089 w 12192000"/>
              <a:gd name="connsiteY56" fmla="*/ 198274 h 1163932"/>
              <a:gd name="connsiteX57" fmla="*/ 6561047 w 12192000"/>
              <a:gd name="connsiteY57" fmla="*/ 182276 h 1163932"/>
              <a:gd name="connsiteX58" fmla="*/ 6595639 w 12192000"/>
              <a:gd name="connsiteY58" fmla="*/ 174596 h 1163932"/>
              <a:gd name="connsiteX59" fmla="*/ 6692265 w 12192000"/>
              <a:gd name="connsiteY59" fmla="*/ 171261 h 1163932"/>
              <a:gd name="connsiteX60" fmla="*/ 6697219 w 12192000"/>
              <a:gd name="connsiteY60" fmla="*/ 171733 h 1163932"/>
              <a:gd name="connsiteX61" fmla="*/ 6713656 w 12192000"/>
              <a:gd name="connsiteY61" fmla="*/ 160032 h 1163932"/>
              <a:gd name="connsiteX62" fmla="*/ 6714383 w 12192000"/>
              <a:gd name="connsiteY62" fmla="*/ 156857 h 1163932"/>
              <a:gd name="connsiteX63" fmla="*/ 6774793 w 12192000"/>
              <a:gd name="connsiteY63" fmla="*/ 166145 h 1163932"/>
              <a:gd name="connsiteX64" fmla="*/ 6782112 w 12192000"/>
              <a:gd name="connsiteY64" fmla="*/ 161687 h 1163932"/>
              <a:gd name="connsiteX65" fmla="*/ 6822392 w 12192000"/>
              <a:gd name="connsiteY65" fmla="*/ 175020 h 1163932"/>
              <a:gd name="connsiteX66" fmla="*/ 6842719 w 12192000"/>
              <a:gd name="connsiteY66" fmla="*/ 178025 h 1163932"/>
              <a:gd name="connsiteX67" fmla="*/ 6878958 w 12192000"/>
              <a:gd name="connsiteY67" fmla="*/ 187256 h 1163932"/>
              <a:gd name="connsiteX68" fmla="*/ 6881972 w 12192000"/>
              <a:gd name="connsiteY68" fmla="*/ 184277 h 1163932"/>
              <a:gd name="connsiteX69" fmla="*/ 6889133 w 12192000"/>
              <a:gd name="connsiteY69" fmla="*/ 187492 h 1163932"/>
              <a:gd name="connsiteX70" fmla="*/ 6894439 w 12192000"/>
              <a:gd name="connsiteY70" fmla="*/ 184074 h 1163932"/>
              <a:gd name="connsiteX71" fmla="*/ 6900419 w 12192000"/>
              <a:gd name="connsiteY71" fmla="*/ 185342 h 1163932"/>
              <a:gd name="connsiteX72" fmla="*/ 6963220 w 12192000"/>
              <a:gd name="connsiteY72" fmla="*/ 173736 h 1163932"/>
              <a:gd name="connsiteX73" fmla="*/ 6976706 w 12192000"/>
              <a:gd name="connsiteY73" fmla="*/ 177326 h 1163932"/>
              <a:gd name="connsiteX74" fmla="*/ 6987064 w 12192000"/>
              <a:gd name="connsiteY74" fmla="*/ 166834 h 1163932"/>
              <a:gd name="connsiteX75" fmla="*/ 7030230 w 12192000"/>
              <a:gd name="connsiteY75" fmla="*/ 166147 h 1163932"/>
              <a:gd name="connsiteX76" fmla="*/ 7045014 w 12192000"/>
              <a:gd name="connsiteY76" fmla="*/ 175533 h 1163932"/>
              <a:gd name="connsiteX77" fmla="*/ 7058714 w 12192000"/>
              <a:gd name="connsiteY77" fmla="*/ 182424 h 1163932"/>
              <a:gd name="connsiteX78" fmla="*/ 7060499 w 12192000"/>
              <a:gd name="connsiteY78" fmla="*/ 182495 h 1163932"/>
              <a:gd name="connsiteX79" fmla="*/ 7078430 w 12192000"/>
              <a:gd name="connsiteY79" fmla="*/ 183225 h 1163932"/>
              <a:gd name="connsiteX80" fmla="*/ 7176563 w 12192000"/>
              <a:gd name="connsiteY80" fmla="*/ 179676 h 1163932"/>
              <a:gd name="connsiteX81" fmla="*/ 7205529 w 12192000"/>
              <a:gd name="connsiteY81" fmla="*/ 187443 h 1163932"/>
              <a:gd name="connsiteX82" fmla="*/ 7310118 w 12192000"/>
              <a:gd name="connsiteY82" fmla="*/ 169037 h 1163932"/>
              <a:gd name="connsiteX83" fmla="*/ 7673859 w 12192000"/>
              <a:gd name="connsiteY83" fmla="*/ 156768 h 1163932"/>
              <a:gd name="connsiteX84" fmla="*/ 7692748 w 12192000"/>
              <a:gd name="connsiteY84" fmla="*/ 167969 h 1163932"/>
              <a:gd name="connsiteX85" fmla="*/ 7715729 w 12192000"/>
              <a:gd name="connsiteY85" fmla="*/ 163804 h 1163932"/>
              <a:gd name="connsiteX86" fmla="*/ 7974189 w 12192000"/>
              <a:gd name="connsiteY86" fmla="*/ 161251 h 1163932"/>
              <a:gd name="connsiteX87" fmla="*/ 8101969 w 12192000"/>
              <a:gd name="connsiteY87" fmla="*/ 150927 h 1163932"/>
              <a:gd name="connsiteX88" fmla="*/ 8106826 w 12192000"/>
              <a:gd name="connsiteY88" fmla="*/ 146285 h 1163932"/>
              <a:gd name="connsiteX89" fmla="*/ 8162058 w 12192000"/>
              <a:gd name="connsiteY89" fmla="*/ 103136 h 1163932"/>
              <a:gd name="connsiteX90" fmla="*/ 8184568 w 12192000"/>
              <a:gd name="connsiteY90" fmla="*/ 100422 h 1163932"/>
              <a:gd name="connsiteX91" fmla="*/ 8205350 w 12192000"/>
              <a:gd name="connsiteY91" fmla="*/ 106344 h 1163932"/>
              <a:gd name="connsiteX92" fmla="*/ 8228227 w 12192000"/>
              <a:gd name="connsiteY92" fmla="*/ 112404 h 1163932"/>
              <a:gd name="connsiteX93" fmla="*/ 8229109 w 12192000"/>
              <a:gd name="connsiteY93" fmla="*/ 109777 h 1163932"/>
              <a:gd name="connsiteX94" fmla="*/ 8237963 w 12192000"/>
              <a:gd name="connsiteY94" fmla="*/ 113428 h 1163932"/>
              <a:gd name="connsiteX95" fmla="*/ 8248358 w 12192000"/>
              <a:gd name="connsiteY95" fmla="*/ 112494 h 1163932"/>
              <a:gd name="connsiteX96" fmla="*/ 8249309 w 12192000"/>
              <a:gd name="connsiteY96" fmla="*/ 113130 h 1163932"/>
              <a:gd name="connsiteX97" fmla="*/ 8249997 w 12192000"/>
              <a:gd name="connsiteY97" fmla="*/ 112347 h 1163932"/>
              <a:gd name="connsiteX98" fmla="*/ 8272162 w 12192000"/>
              <a:gd name="connsiteY98" fmla="*/ 110356 h 1163932"/>
              <a:gd name="connsiteX99" fmla="*/ 8292349 w 12192000"/>
              <a:gd name="connsiteY99" fmla="*/ 103912 h 1163932"/>
              <a:gd name="connsiteX100" fmla="*/ 8292491 w 12192000"/>
              <a:gd name="connsiteY100" fmla="*/ 103935 h 1163932"/>
              <a:gd name="connsiteX101" fmla="*/ 8307239 w 12192000"/>
              <a:gd name="connsiteY101" fmla="*/ 101023 h 1163932"/>
              <a:gd name="connsiteX102" fmla="*/ 8339282 w 12192000"/>
              <a:gd name="connsiteY102" fmla="*/ 115374 h 1163932"/>
              <a:gd name="connsiteX103" fmla="*/ 8346156 w 12192000"/>
              <a:gd name="connsiteY103" fmla="*/ 117659 h 1163932"/>
              <a:gd name="connsiteX104" fmla="*/ 8346467 w 12192000"/>
              <a:gd name="connsiteY104" fmla="*/ 117456 h 1163932"/>
              <a:gd name="connsiteX105" fmla="*/ 8354069 w 12192000"/>
              <a:gd name="connsiteY105" fmla="*/ 119374 h 1163932"/>
              <a:gd name="connsiteX106" fmla="*/ 8358687 w 12192000"/>
              <a:gd name="connsiteY106" fmla="*/ 121825 h 1163932"/>
              <a:gd name="connsiteX107" fmla="*/ 8433385 w 12192000"/>
              <a:gd name="connsiteY107" fmla="*/ 106101 h 1163932"/>
              <a:gd name="connsiteX108" fmla="*/ 8533779 w 12192000"/>
              <a:gd name="connsiteY108" fmla="*/ 104806 h 1163932"/>
              <a:gd name="connsiteX109" fmla="*/ 8632833 w 12192000"/>
              <a:gd name="connsiteY109" fmla="*/ 106964 h 1163932"/>
              <a:gd name="connsiteX110" fmla="*/ 8668523 w 12192000"/>
              <a:gd name="connsiteY110" fmla="*/ 109411 h 1163932"/>
              <a:gd name="connsiteX111" fmla="*/ 8732893 w 12192000"/>
              <a:gd name="connsiteY111" fmla="*/ 106423 h 1163932"/>
              <a:gd name="connsiteX112" fmla="*/ 8764071 w 12192000"/>
              <a:gd name="connsiteY112" fmla="*/ 101019 h 1163932"/>
              <a:gd name="connsiteX113" fmla="*/ 8767004 w 12192000"/>
              <a:gd name="connsiteY113" fmla="*/ 97951 h 1163932"/>
              <a:gd name="connsiteX114" fmla="*/ 8772553 w 12192000"/>
              <a:gd name="connsiteY114" fmla="*/ 96746 h 1163932"/>
              <a:gd name="connsiteX115" fmla="*/ 8787201 w 12192000"/>
              <a:gd name="connsiteY115" fmla="*/ 98465 h 1163932"/>
              <a:gd name="connsiteX116" fmla="*/ 8792624 w 12192000"/>
              <a:gd name="connsiteY116" fmla="*/ 99935 h 1163932"/>
              <a:gd name="connsiteX117" fmla="*/ 8800741 w 12192000"/>
              <a:gd name="connsiteY117" fmla="*/ 100329 h 1163932"/>
              <a:gd name="connsiteX118" fmla="*/ 8800966 w 12192000"/>
              <a:gd name="connsiteY118" fmla="*/ 100077 h 1163932"/>
              <a:gd name="connsiteX119" fmla="*/ 8808513 w 12192000"/>
              <a:gd name="connsiteY119" fmla="*/ 100962 h 1163932"/>
              <a:gd name="connsiteX120" fmla="*/ 8845110 w 12192000"/>
              <a:gd name="connsiteY120" fmla="*/ 108611 h 1163932"/>
              <a:gd name="connsiteX121" fmla="*/ 8896773 w 12192000"/>
              <a:gd name="connsiteY121" fmla="*/ 86101 h 1163932"/>
              <a:gd name="connsiteX122" fmla="*/ 8917529 w 12192000"/>
              <a:gd name="connsiteY122" fmla="*/ 82805 h 1163932"/>
              <a:gd name="connsiteX123" fmla="*/ 8929546 w 12192000"/>
              <a:gd name="connsiteY123" fmla="*/ 78543 h 1163932"/>
              <a:gd name="connsiteX124" fmla="*/ 9026654 w 12192000"/>
              <a:gd name="connsiteY124" fmla="*/ 99852 h 1163932"/>
              <a:gd name="connsiteX125" fmla="*/ 9040737 w 12192000"/>
              <a:gd name="connsiteY125" fmla="*/ 105786 h 1163932"/>
              <a:gd name="connsiteX126" fmla="*/ 9052026 w 12192000"/>
              <a:gd name="connsiteY126" fmla="*/ 115808 h 1163932"/>
              <a:gd name="connsiteX127" fmla="*/ 9203241 w 12192000"/>
              <a:gd name="connsiteY127" fmla="*/ 118145 h 1163932"/>
              <a:gd name="connsiteX128" fmla="*/ 9415584 w 12192000"/>
              <a:gd name="connsiteY128" fmla="*/ 163588 h 1163932"/>
              <a:gd name="connsiteX129" fmla="*/ 9505102 w 12192000"/>
              <a:gd name="connsiteY129" fmla="*/ 147474 h 1163932"/>
              <a:gd name="connsiteX130" fmla="*/ 9643040 w 12192000"/>
              <a:gd name="connsiteY130" fmla="*/ 164665 h 1163932"/>
              <a:gd name="connsiteX131" fmla="*/ 9762999 w 12192000"/>
              <a:gd name="connsiteY131" fmla="*/ 169055 h 1163932"/>
              <a:gd name="connsiteX132" fmla="*/ 9776183 w 12192000"/>
              <a:gd name="connsiteY132" fmla="*/ 168623 h 1163932"/>
              <a:gd name="connsiteX133" fmla="*/ 9780532 w 12192000"/>
              <a:gd name="connsiteY133" fmla="*/ 162255 h 1163932"/>
              <a:gd name="connsiteX134" fmla="*/ 9824924 w 12192000"/>
              <a:gd name="connsiteY134" fmla="*/ 158079 h 1163932"/>
              <a:gd name="connsiteX135" fmla="*/ 9910588 w 12192000"/>
              <a:gd name="connsiteY135" fmla="*/ 160759 h 1163932"/>
              <a:gd name="connsiteX136" fmla="*/ 9924173 w 12192000"/>
              <a:gd name="connsiteY136" fmla="*/ 165023 h 1163932"/>
              <a:gd name="connsiteX137" fmla="*/ 10010969 w 12192000"/>
              <a:gd name="connsiteY137" fmla="*/ 162234 h 1163932"/>
              <a:gd name="connsiteX138" fmla="*/ 10070699 w 12192000"/>
              <a:gd name="connsiteY138" fmla="*/ 164286 h 1163932"/>
              <a:gd name="connsiteX139" fmla="*/ 10083825 w 12192000"/>
              <a:gd name="connsiteY139" fmla="*/ 168444 h 1163932"/>
              <a:gd name="connsiteX140" fmla="*/ 10097932 w 12192000"/>
              <a:gd name="connsiteY140" fmla="*/ 161160 h 1163932"/>
              <a:gd name="connsiteX141" fmla="*/ 10101779 w 12192000"/>
              <a:gd name="connsiteY141" fmla="*/ 155488 h 1163932"/>
              <a:gd name="connsiteX142" fmla="*/ 10149437 w 12192000"/>
              <a:gd name="connsiteY142" fmla="*/ 158598 h 1163932"/>
              <a:gd name="connsiteX143" fmla="*/ 10155104 w 12192000"/>
              <a:gd name="connsiteY143" fmla="*/ 158045 h 1163932"/>
              <a:gd name="connsiteX144" fmla="*/ 10250982 w 12192000"/>
              <a:gd name="connsiteY144" fmla="*/ 135074 h 1163932"/>
              <a:gd name="connsiteX145" fmla="*/ 10343301 w 12192000"/>
              <a:gd name="connsiteY145" fmla="*/ 97316 h 1163932"/>
              <a:gd name="connsiteX146" fmla="*/ 10366625 w 12192000"/>
              <a:gd name="connsiteY146" fmla="*/ 85860 h 1163932"/>
              <a:gd name="connsiteX147" fmla="*/ 10433505 w 12192000"/>
              <a:gd name="connsiteY147" fmla="*/ 71432 h 1163932"/>
              <a:gd name="connsiteX148" fmla="*/ 10547510 w 12192000"/>
              <a:gd name="connsiteY148" fmla="*/ 53678 h 1163932"/>
              <a:gd name="connsiteX149" fmla="*/ 10588150 w 12192000"/>
              <a:gd name="connsiteY149" fmla="*/ 38719 h 1163932"/>
              <a:gd name="connsiteX150" fmla="*/ 10589457 w 12192000"/>
              <a:gd name="connsiteY150" fmla="*/ 31728 h 1163932"/>
              <a:gd name="connsiteX151" fmla="*/ 10699976 w 12192000"/>
              <a:gd name="connsiteY151" fmla="*/ 49777 h 1163932"/>
              <a:gd name="connsiteX152" fmla="*/ 10812237 w 12192000"/>
              <a:gd name="connsiteY152" fmla="*/ 52759 h 1163932"/>
              <a:gd name="connsiteX153" fmla="*/ 10869837 w 12192000"/>
              <a:gd name="connsiteY153" fmla="*/ 72227 h 1163932"/>
              <a:gd name="connsiteX154" fmla="*/ 10881770 w 12192000"/>
              <a:gd name="connsiteY154" fmla="*/ 80104 h 1163932"/>
              <a:gd name="connsiteX155" fmla="*/ 10896899 w 12192000"/>
              <a:gd name="connsiteY155" fmla="*/ 77163 h 1163932"/>
              <a:gd name="connsiteX156" fmla="*/ 10901748 w 12192000"/>
              <a:gd name="connsiteY156" fmla="*/ 72784 h 1163932"/>
              <a:gd name="connsiteX157" fmla="*/ 10947419 w 12192000"/>
              <a:gd name="connsiteY157" fmla="*/ 89748 h 1163932"/>
              <a:gd name="connsiteX158" fmla="*/ 10953034 w 12192000"/>
              <a:gd name="connsiteY158" fmla="*/ 90870 h 1163932"/>
              <a:gd name="connsiteX159" fmla="*/ 10992070 w 12192000"/>
              <a:gd name="connsiteY159" fmla="*/ 95273 h 1163932"/>
              <a:gd name="connsiteX160" fmla="*/ 11112372 w 12192000"/>
              <a:gd name="connsiteY160" fmla="*/ 88679 h 1163932"/>
              <a:gd name="connsiteX161" fmla="*/ 11147719 w 12192000"/>
              <a:gd name="connsiteY161" fmla="*/ 86992 h 1163932"/>
              <a:gd name="connsiteX162" fmla="*/ 11172617 w 12192000"/>
              <a:gd name="connsiteY162" fmla="*/ 82697 h 1163932"/>
              <a:gd name="connsiteX163" fmla="*/ 11240397 w 12192000"/>
              <a:gd name="connsiteY163" fmla="*/ 88262 h 1163932"/>
              <a:gd name="connsiteX164" fmla="*/ 11270034 w 12192000"/>
              <a:gd name="connsiteY164" fmla="*/ 98379 h 1163932"/>
              <a:gd name="connsiteX165" fmla="*/ 11293091 w 12192000"/>
              <a:gd name="connsiteY165" fmla="*/ 98474 h 1163932"/>
              <a:gd name="connsiteX166" fmla="*/ 11310949 w 12192000"/>
              <a:gd name="connsiteY166" fmla="*/ 104274 h 1163932"/>
              <a:gd name="connsiteX167" fmla="*/ 11345279 w 12192000"/>
              <a:gd name="connsiteY167" fmla="*/ 101883 h 1163932"/>
              <a:gd name="connsiteX168" fmla="*/ 11354597 w 12192000"/>
              <a:gd name="connsiteY168" fmla="*/ 104385 h 1163932"/>
              <a:gd name="connsiteX169" fmla="*/ 11367725 w 12192000"/>
              <a:gd name="connsiteY169" fmla="*/ 104431 h 1163932"/>
              <a:gd name="connsiteX170" fmla="*/ 11399832 w 12192000"/>
              <a:gd name="connsiteY170" fmla="*/ 117048 h 1163932"/>
              <a:gd name="connsiteX171" fmla="*/ 11487595 w 12192000"/>
              <a:gd name="connsiteY171" fmla="*/ 158754 h 1163932"/>
              <a:gd name="connsiteX172" fmla="*/ 11590850 w 12192000"/>
              <a:gd name="connsiteY172" fmla="*/ 244984 h 1163932"/>
              <a:gd name="connsiteX173" fmla="*/ 11736204 w 12192000"/>
              <a:gd name="connsiteY173" fmla="*/ 283941 h 1163932"/>
              <a:gd name="connsiteX174" fmla="*/ 11760331 w 12192000"/>
              <a:gd name="connsiteY174" fmla="*/ 298368 h 1163932"/>
              <a:gd name="connsiteX175" fmla="*/ 11819139 w 12192000"/>
              <a:gd name="connsiteY175" fmla="*/ 310575 h 1163932"/>
              <a:gd name="connsiteX176" fmla="*/ 11821967 w 12192000"/>
              <a:gd name="connsiteY176" fmla="*/ 312222 h 1163932"/>
              <a:gd name="connsiteX177" fmla="*/ 11847125 w 12192000"/>
              <a:gd name="connsiteY177" fmla="*/ 303833 h 1163932"/>
              <a:gd name="connsiteX178" fmla="*/ 11980134 w 12192000"/>
              <a:gd name="connsiteY178" fmla="*/ 328343 h 1163932"/>
              <a:gd name="connsiteX179" fmla="*/ 12174576 w 12192000"/>
              <a:gd name="connsiteY179" fmla="*/ 382540 h 1163932"/>
              <a:gd name="connsiteX180" fmla="*/ 12192000 w 12192000"/>
              <a:gd name="connsiteY180" fmla="*/ 385665 h 1163932"/>
              <a:gd name="connsiteX181" fmla="*/ 12192000 w 12192000"/>
              <a:gd name="connsiteY181" fmla="*/ 1163932 h 1163932"/>
              <a:gd name="connsiteX182" fmla="*/ 0 w 12192000"/>
              <a:gd name="connsiteY182" fmla="*/ 1163932 h 1163932"/>
              <a:gd name="connsiteX183" fmla="*/ 0 w 12192000"/>
              <a:gd name="connsiteY183" fmla="*/ 489977 h 1163932"/>
              <a:gd name="connsiteX184" fmla="*/ 5331 w 12192000"/>
              <a:gd name="connsiteY184" fmla="*/ 489229 h 1163932"/>
              <a:gd name="connsiteX185" fmla="*/ 39902 w 12192000"/>
              <a:gd name="connsiteY185" fmla="*/ 478716 h 1163932"/>
              <a:gd name="connsiteX186" fmla="*/ 117880 w 12192000"/>
              <a:gd name="connsiteY186" fmla="*/ 427388 h 1163932"/>
              <a:gd name="connsiteX187" fmla="*/ 238140 w 12192000"/>
              <a:gd name="connsiteY187" fmla="*/ 385729 h 1163932"/>
              <a:gd name="connsiteX188" fmla="*/ 249589 w 12192000"/>
              <a:gd name="connsiteY188" fmla="*/ 385949 h 1163932"/>
              <a:gd name="connsiteX189" fmla="*/ 296963 w 12192000"/>
              <a:gd name="connsiteY189" fmla="*/ 362534 h 1163932"/>
              <a:gd name="connsiteX190" fmla="*/ 339235 w 12192000"/>
              <a:gd name="connsiteY190" fmla="*/ 330857 h 1163932"/>
              <a:gd name="connsiteX191" fmla="*/ 447152 w 12192000"/>
              <a:gd name="connsiteY191" fmla="*/ 333855 h 1163932"/>
              <a:gd name="connsiteX192" fmla="*/ 475247 w 12192000"/>
              <a:gd name="connsiteY192" fmla="*/ 343146 h 1163932"/>
              <a:gd name="connsiteX193" fmla="*/ 477967 w 12192000"/>
              <a:gd name="connsiteY193" fmla="*/ 344392 h 1163932"/>
              <a:gd name="connsiteX194" fmla="*/ 527683 w 12192000"/>
              <a:gd name="connsiteY194" fmla="*/ 339655 h 1163932"/>
              <a:gd name="connsiteX195" fmla="*/ 703732 w 12192000"/>
              <a:gd name="connsiteY195" fmla="*/ 323031 h 1163932"/>
              <a:gd name="connsiteX196" fmla="*/ 853391 w 12192000"/>
              <a:gd name="connsiteY196" fmla="*/ 310023 h 1163932"/>
              <a:gd name="connsiteX197" fmla="*/ 925332 w 12192000"/>
              <a:gd name="connsiteY197" fmla="*/ 305118 h 1163932"/>
              <a:gd name="connsiteX198" fmla="*/ 941286 w 12192000"/>
              <a:gd name="connsiteY198" fmla="*/ 295364 h 1163932"/>
              <a:gd name="connsiteX199" fmla="*/ 950845 w 12192000"/>
              <a:gd name="connsiteY199" fmla="*/ 293027 h 1163932"/>
              <a:gd name="connsiteX200" fmla="*/ 953292 w 12192000"/>
              <a:gd name="connsiteY200" fmla="*/ 287324 h 1163932"/>
              <a:gd name="connsiteX201" fmla="*/ 967499 w 12192000"/>
              <a:gd name="connsiteY201" fmla="*/ 280192 h 1163932"/>
              <a:gd name="connsiteX202" fmla="*/ 985161 w 12192000"/>
              <a:gd name="connsiteY202" fmla="*/ 277297 h 1163932"/>
              <a:gd name="connsiteX203" fmla="*/ 1069267 w 12192000"/>
              <a:gd name="connsiteY203" fmla="*/ 269198 h 1163932"/>
              <a:gd name="connsiteX204" fmla="*/ 1138407 w 12192000"/>
              <a:gd name="connsiteY204" fmla="*/ 252999 h 1163932"/>
              <a:gd name="connsiteX205" fmla="*/ 1164931 w 12192000"/>
              <a:gd name="connsiteY205" fmla="*/ 245054 h 1163932"/>
              <a:gd name="connsiteX206" fmla="*/ 1211622 w 12192000"/>
              <a:gd name="connsiteY206" fmla="*/ 227108 h 1163932"/>
              <a:gd name="connsiteX207" fmla="*/ 1274567 w 12192000"/>
              <a:gd name="connsiteY207" fmla="*/ 209812 h 1163932"/>
              <a:gd name="connsiteX208" fmla="*/ 1325029 w 12192000"/>
              <a:gd name="connsiteY208" fmla="*/ 214369 h 1163932"/>
              <a:gd name="connsiteX209" fmla="*/ 1356805 w 12192000"/>
              <a:gd name="connsiteY209" fmla="*/ 210054 h 1163932"/>
              <a:gd name="connsiteX210" fmla="*/ 1468752 w 12192000"/>
              <a:gd name="connsiteY210" fmla="*/ 221036 h 1163932"/>
              <a:gd name="connsiteX211" fmla="*/ 1650750 w 12192000"/>
              <a:gd name="connsiteY211" fmla="*/ 171522 h 1163932"/>
              <a:gd name="connsiteX212" fmla="*/ 1655056 w 12192000"/>
              <a:gd name="connsiteY212" fmla="*/ 178538 h 1163932"/>
              <a:gd name="connsiteX213" fmla="*/ 1683220 w 12192000"/>
              <a:gd name="connsiteY213" fmla="*/ 176084 h 1163932"/>
              <a:gd name="connsiteX214" fmla="*/ 1685599 w 12192000"/>
              <a:gd name="connsiteY214" fmla="*/ 171820 h 1163932"/>
              <a:gd name="connsiteX215" fmla="*/ 1689230 w 12192000"/>
              <a:gd name="connsiteY215" fmla="*/ 171091 h 1163932"/>
              <a:gd name="connsiteX216" fmla="*/ 1691052 w 12192000"/>
              <a:gd name="connsiteY216" fmla="*/ 175010 h 1163932"/>
              <a:gd name="connsiteX217" fmla="*/ 1735783 w 12192000"/>
              <a:gd name="connsiteY217" fmla="*/ 183832 h 1163932"/>
              <a:gd name="connsiteX218" fmla="*/ 1797102 w 12192000"/>
              <a:gd name="connsiteY218" fmla="*/ 188721 h 1163932"/>
              <a:gd name="connsiteX219" fmla="*/ 1845638 w 12192000"/>
              <a:gd name="connsiteY219" fmla="*/ 170206 h 1163932"/>
              <a:gd name="connsiteX220" fmla="*/ 1848980 w 12192000"/>
              <a:gd name="connsiteY220" fmla="*/ 173948 h 1163932"/>
              <a:gd name="connsiteX221" fmla="*/ 1880587 w 12192000"/>
              <a:gd name="connsiteY221" fmla="*/ 171938 h 1163932"/>
              <a:gd name="connsiteX222" fmla="*/ 1995803 w 12192000"/>
              <a:gd name="connsiteY222" fmla="*/ 138279 h 1163932"/>
              <a:gd name="connsiteX223" fmla="*/ 2057448 w 12192000"/>
              <a:gd name="connsiteY223" fmla="*/ 135082 h 1163932"/>
              <a:gd name="connsiteX224" fmla="*/ 2119088 w 12192000"/>
              <a:gd name="connsiteY224" fmla="*/ 119940 h 1163932"/>
              <a:gd name="connsiteX225" fmla="*/ 2138831 w 12192000"/>
              <a:gd name="connsiteY225" fmla="*/ 122626 h 1163932"/>
              <a:gd name="connsiteX226" fmla="*/ 2174180 w 12192000"/>
              <a:gd name="connsiteY226" fmla="*/ 117121 h 1163932"/>
              <a:gd name="connsiteX227" fmla="*/ 2214259 w 12192000"/>
              <a:gd name="connsiteY227" fmla="*/ 116974 h 1163932"/>
              <a:gd name="connsiteX228" fmla="*/ 2264911 w 12192000"/>
              <a:gd name="connsiteY228" fmla="*/ 108071 h 1163932"/>
              <a:gd name="connsiteX229" fmla="*/ 2298963 w 12192000"/>
              <a:gd name="connsiteY229" fmla="*/ 107788 h 1163932"/>
              <a:gd name="connsiteX230" fmla="*/ 2454058 w 12192000"/>
              <a:gd name="connsiteY230" fmla="*/ 73698 h 1163932"/>
              <a:gd name="connsiteX231" fmla="*/ 2534188 w 12192000"/>
              <a:gd name="connsiteY231" fmla="*/ 70162 h 1163932"/>
              <a:gd name="connsiteX232" fmla="*/ 2616912 w 12192000"/>
              <a:gd name="connsiteY232" fmla="*/ 51189 h 1163932"/>
              <a:gd name="connsiteX233" fmla="*/ 2698592 w 12192000"/>
              <a:gd name="connsiteY233" fmla="*/ 42305 h 1163932"/>
              <a:gd name="connsiteX234" fmla="*/ 2891953 w 12192000"/>
              <a:gd name="connsiteY234" fmla="*/ 34973 h 1163932"/>
              <a:gd name="connsiteX235" fmla="*/ 2955508 w 12192000"/>
              <a:gd name="connsiteY235" fmla="*/ 929 h 116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2192000" h="1163932">
                <a:moveTo>
                  <a:pt x="2955508" y="929"/>
                </a:moveTo>
                <a:cubicBezTo>
                  <a:pt x="2962603" y="-560"/>
                  <a:pt x="2968871" y="-381"/>
                  <a:pt x="2973472" y="2369"/>
                </a:cubicBezTo>
                <a:cubicBezTo>
                  <a:pt x="2988398" y="1582"/>
                  <a:pt x="3039854" y="237"/>
                  <a:pt x="3052621" y="14030"/>
                </a:cubicBezTo>
                <a:cubicBezTo>
                  <a:pt x="3074269" y="13590"/>
                  <a:pt x="3124337" y="16403"/>
                  <a:pt x="3145220" y="16277"/>
                </a:cubicBezTo>
                <a:cubicBezTo>
                  <a:pt x="3177400" y="20825"/>
                  <a:pt x="3204801" y="-725"/>
                  <a:pt x="3233309" y="8968"/>
                </a:cubicBezTo>
                <a:cubicBezTo>
                  <a:pt x="3255675" y="17814"/>
                  <a:pt x="3297066" y="12790"/>
                  <a:pt x="3320851" y="18902"/>
                </a:cubicBezTo>
                <a:cubicBezTo>
                  <a:pt x="3329831" y="31255"/>
                  <a:pt x="3377875" y="43091"/>
                  <a:pt x="3394552" y="38279"/>
                </a:cubicBezTo>
                <a:cubicBezTo>
                  <a:pt x="3429790" y="45194"/>
                  <a:pt x="3435943" y="63076"/>
                  <a:pt x="3462252" y="68646"/>
                </a:cubicBezTo>
                <a:lnTo>
                  <a:pt x="3504799" y="93363"/>
                </a:lnTo>
                <a:lnTo>
                  <a:pt x="3568807" y="84557"/>
                </a:lnTo>
                <a:lnTo>
                  <a:pt x="3571993" y="87105"/>
                </a:lnTo>
                <a:cubicBezTo>
                  <a:pt x="3578062" y="92009"/>
                  <a:pt x="3584192" y="96609"/>
                  <a:pt x="3590879" y="100115"/>
                </a:cubicBezTo>
                <a:cubicBezTo>
                  <a:pt x="3596400" y="81013"/>
                  <a:pt x="3611075" y="86890"/>
                  <a:pt x="3623973" y="93084"/>
                </a:cubicBezTo>
                <a:lnTo>
                  <a:pt x="3636728" y="98019"/>
                </a:lnTo>
                <a:lnTo>
                  <a:pt x="3676976" y="96600"/>
                </a:lnTo>
                <a:cubicBezTo>
                  <a:pt x="3705974" y="106056"/>
                  <a:pt x="3711759" y="107306"/>
                  <a:pt x="3722653" y="115363"/>
                </a:cubicBezTo>
                <a:lnTo>
                  <a:pt x="3775112" y="98970"/>
                </a:lnTo>
                <a:lnTo>
                  <a:pt x="3932956" y="122337"/>
                </a:lnTo>
                <a:cubicBezTo>
                  <a:pt x="3980745" y="133345"/>
                  <a:pt x="4055421" y="160233"/>
                  <a:pt x="4100593" y="163834"/>
                </a:cubicBezTo>
                <a:cubicBezTo>
                  <a:pt x="4235789" y="175679"/>
                  <a:pt x="4169239" y="187722"/>
                  <a:pt x="4316364" y="177453"/>
                </a:cubicBezTo>
                <a:cubicBezTo>
                  <a:pt x="4321343" y="172718"/>
                  <a:pt x="4381395" y="166811"/>
                  <a:pt x="4387387" y="164360"/>
                </a:cubicBezTo>
                <a:lnTo>
                  <a:pt x="4427957" y="177526"/>
                </a:lnTo>
                <a:lnTo>
                  <a:pt x="4502291" y="188197"/>
                </a:lnTo>
                <a:lnTo>
                  <a:pt x="4600771" y="212143"/>
                </a:lnTo>
                <a:cubicBezTo>
                  <a:pt x="4614771" y="210903"/>
                  <a:pt x="4629325" y="210251"/>
                  <a:pt x="4644102" y="210363"/>
                </a:cubicBezTo>
                <a:lnTo>
                  <a:pt x="4652752" y="210902"/>
                </a:lnTo>
                <a:cubicBezTo>
                  <a:pt x="4652799" y="211030"/>
                  <a:pt x="4652848" y="211157"/>
                  <a:pt x="4652896" y="211286"/>
                </a:cubicBezTo>
                <a:cubicBezTo>
                  <a:pt x="4658320" y="211626"/>
                  <a:pt x="4678972" y="212192"/>
                  <a:pt x="4685303" y="212939"/>
                </a:cubicBezTo>
                <a:lnTo>
                  <a:pt x="4690886" y="215767"/>
                </a:lnTo>
                <a:lnTo>
                  <a:pt x="4725430" y="238732"/>
                </a:lnTo>
                <a:cubicBezTo>
                  <a:pt x="4737427" y="231591"/>
                  <a:pt x="4775104" y="226830"/>
                  <a:pt x="4800051" y="231099"/>
                </a:cubicBezTo>
                <a:cubicBezTo>
                  <a:pt x="4824999" y="235370"/>
                  <a:pt x="4838104" y="254681"/>
                  <a:pt x="4875115" y="264350"/>
                </a:cubicBezTo>
                <a:cubicBezTo>
                  <a:pt x="4910396" y="272074"/>
                  <a:pt x="4896976" y="272080"/>
                  <a:pt x="4936450" y="280902"/>
                </a:cubicBezTo>
                <a:cubicBezTo>
                  <a:pt x="4977972" y="291139"/>
                  <a:pt x="4987604" y="299206"/>
                  <a:pt x="5030961" y="305912"/>
                </a:cubicBezTo>
                <a:cubicBezTo>
                  <a:pt x="5067269" y="323566"/>
                  <a:pt x="5060686" y="296079"/>
                  <a:pt x="5082734" y="308581"/>
                </a:cubicBezTo>
                <a:lnTo>
                  <a:pt x="5138799" y="303800"/>
                </a:lnTo>
                <a:cubicBezTo>
                  <a:pt x="5159783" y="303972"/>
                  <a:pt x="5222232" y="329865"/>
                  <a:pt x="5259695" y="330476"/>
                </a:cubicBezTo>
                <a:cubicBezTo>
                  <a:pt x="5294177" y="331408"/>
                  <a:pt x="5329952" y="341580"/>
                  <a:pt x="5359642" y="340575"/>
                </a:cubicBezTo>
                <a:lnTo>
                  <a:pt x="5372918" y="336834"/>
                </a:lnTo>
                <a:lnTo>
                  <a:pt x="5396084" y="328268"/>
                </a:lnTo>
                <a:lnTo>
                  <a:pt x="5414292" y="320863"/>
                </a:lnTo>
                <a:cubicBezTo>
                  <a:pt x="5419283" y="317134"/>
                  <a:pt x="5483979" y="313053"/>
                  <a:pt x="5487276" y="307350"/>
                </a:cubicBezTo>
                <a:cubicBezTo>
                  <a:pt x="5545059" y="311386"/>
                  <a:pt x="5551468" y="308718"/>
                  <a:pt x="5612716" y="308118"/>
                </a:cubicBezTo>
                <a:cubicBezTo>
                  <a:pt x="5706701" y="319100"/>
                  <a:pt x="5706403" y="275903"/>
                  <a:pt x="5864813" y="257852"/>
                </a:cubicBezTo>
                <a:cubicBezTo>
                  <a:pt x="5919383" y="252630"/>
                  <a:pt x="6095366" y="235151"/>
                  <a:pt x="6151392" y="225732"/>
                </a:cubicBezTo>
                <a:cubicBezTo>
                  <a:pt x="6137061" y="192047"/>
                  <a:pt x="6183146" y="231837"/>
                  <a:pt x="6209396" y="220469"/>
                </a:cubicBezTo>
                <a:cubicBezTo>
                  <a:pt x="6229147" y="220563"/>
                  <a:pt x="6253887" y="222487"/>
                  <a:pt x="6269898" y="226300"/>
                </a:cubicBezTo>
                <a:cubicBezTo>
                  <a:pt x="6278362" y="227355"/>
                  <a:pt x="6287329" y="226959"/>
                  <a:pt x="6297029" y="224230"/>
                </a:cubicBezTo>
                <a:cubicBezTo>
                  <a:pt x="6312240" y="212407"/>
                  <a:pt x="6330874" y="209880"/>
                  <a:pt x="6352373" y="209161"/>
                </a:cubicBezTo>
                <a:lnTo>
                  <a:pt x="6353759" y="209135"/>
                </a:lnTo>
                <a:lnTo>
                  <a:pt x="6363346" y="196700"/>
                </a:lnTo>
                <a:cubicBezTo>
                  <a:pt x="6374599" y="188260"/>
                  <a:pt x="6378877" y="205848"/>
                  <a:pt x="6400681" y="204402"/>
                </a:cubicBezTo>
                <a:lnTo>
                  <a:pt x="6402041" y="207073"/>
                </a:lnTo>
                <a:lnTo>
                  <a:pt x="6424912" y="204940"/>
                </a:lnTo>
                <a:cubicBezTo>
                  <a:pt x="6440035" y="209475"/>
                  <a:pt x="6489474" y="188920"/>
                  <a:pt x="6502019" y="198788"/>
                </a:cubicBezTo>
                <a:cubicBezTo>
                  <a:pt x="6507553" y="199163"/>
                  <a:pt x="6513074" y="197832"/>
                  <a:pt x="6518229" y="197839"/>
                </a:cubicBezTo>
                <a:lnTo>
                  <a:pt x="6519089" y="198274"/>
                </a:lnTo>
                <a:lnTo>
                  <a:pt x="6561047" y="182276"/>
                </a:lnTo>
                <a:cubicBezTo>
                  <a:pt x="6576908" y="188273"/>
                  <a:pt x="6586597" y="187556"/>
                  <a:pt x="6595639" y="174596"/>
                </a:cubicBezTo>
                <a:cubicBezTo>
                  <a:pt x="6669524" y="204588"/>
                  <a:pt x="6631660" y="167763"/>
                  <a:pt x="6692265" y="171261"/>
                </a:cubicBezTo>
                <a:lnTo>
                  <a:pt x="6697219" y="171733"/>
                </a:lnTo>
                <a:lnTo>
                  <a:pt x="6713656" y="160032"/>
                </a:lnTo>
                <a:cubicBezTo>
                  <a:pt x="6713896" y="158972"/>
                  <a:pt x="6714141" y="157917"/>
                  <a:pt x="6714383" y="156857"/>
                </a:cubicBezTo>
                <a:lnTo>
                  <a:pt x="6774793" y="166145"/>
                </a:lnTo>
                <a:lnTo>
                  <a:pt x="6782112" y="161687"/>
                </a:lnTo>
                <a:lnTo>
                  <a:pt x="6822392" y="175020"/>
                </a:lnTo>
                <a:lnTo>
                  <a:pt x="6842719" y="178025"/>
                </a:lnTo>
                <a:lnTo>
                  <a:pt x="6878958" y="187256"/>
                </a:lnTo>
                <a:lnTo>
                  <a:pt x="6881972" y="184277"/>
                </a:lnTo>
                <a:lnTo>
                  <a:pt x="6889133" y="187492"/>
                </a:lnTo>
                <a:lnTo>
                  <a:pt x="6894439" y="184074"/>
                </a:lnTo>
                <a:lnTo>
                  <a:pt x="6900419" y="185342"/>
                </a:lnTo>
                <a:cubicBezTo>
                  <a:pt x="6911884" y="183619"/>
                  <a:pt x="6950507" y="175071"/>
                  <a:pt x="6963220" y="173736"/>
                </a:cubicBezTo>
                <a:lnTo>
                  <a:pt x="6976706" y="177326"/>
                </a:lnTo>
                <a:lnTo>
                  <a:pt x="6987064" y="166834"/>
                </a:lnTo>
                <a:lnTo>
                  <a:pt x="7030230" y="166147"/>
                </a:lnTo>
                <a:lnTo>
                  <a:pt x="7045014" y="175533"/>
                </a:lnTo>
                <a:lnTo>
                  <a:pt x="7058714" y="182424"/>
                </a:lnTo>
                <a:lnTo>
                  <a:pt x="7060499" y="182495"/>
                </a:lnTo>
                <a:lnTo>
                  <a:pt x="7078430" y="183225"/>
                </a:lnTo>
                <a:lnTo>
                  <a:pt x="7176563" y="179676"/>
                </a:lnTo>
                <a:lnTo>
                  <a:pt x="7205529" y="187443"/>
                </a:lnTo>
                <a:lnTo>
                  <a:pt x="7310118" y="169037"/>
                </a:lnTo>
                <a:cubicBezTo>
                  <a:pt x="7440488" y="161452"/>
                  <a:pt x="7553495" y="197026"/>
                  <a:pt x="7673859" y="156768"/>
                </a:cubicBezTo>
                <a:lnTo>
                  <a:pt x="7692748" y="167969"/>
                </a:lnTo>
                <a:lnTo>
                  <a:pt x="7715729" y="163804"/>
                </a:lnTo>
                <a:cubicBezTo>
                  <a:pt x="7811110" y="149060"/>
                  <a:pt x="7909958" y="141152"/>
                  <a:pt x="7974189" y="161251"/>
                </a:cubicBezTo>
                <a:cubicBezTo>
                  <a:pt x="8006066" y="157939"/>
                  <a:pt x="8083084" y="150326"/>
                  <a:pt x="8101969" y="150927"/>
                </a:cubicBezTo>
                <a:lnTo>
                  <a:pt x="8106826" y="146285"/>
                </a:lnTo>
                <a:lnTo>
                  <a:pt x="8162058" y="103136"/>
                </a:lnTo>
                <a:lnTo>
                  <a:pt x="8184568" y="100422"/>
                </a:lnTo>
                <a:lnTo>
                  <a:pt x="8205350" y="106344"/>
                </a:lnTo>
                <a:cubicBezTo>
                  <a:pt x="8213920" y="108834"/>
                  <a:pt x="8222826" y="111343"/>
                  <a:pt x="8228227" y="112404"/>
                </a:cubicBezTo>
                <a:lnTo>
                  <a:pt x="8229109" y="109777"/>
                </a:lnTo>
                <a:lnTo>
                  <a:pt x="8237963" y="113428"/>
                </a:lnTo>
                <a:lnTo>
                  <a:pt x="8248358" y="112494"/>
                </a:lnTo>
                <a:lnTo>
                  <a:pt x="8249309" y="113130"/>
                </a:lnTo>
                <a:lnTo>
                  <a:pt x="8249997" y="112347"/>
                </a:lnTo>
                <a:lnTo>
                  <a:pt x="8272162" y="110356"/>
                </a:lnTo>
                <a:lnTo>
                  <a:pt x="8292349" y="103912"/>
                </a:lnTo>
                <a:lnTo>
                  <a:pt x="8292491" y="103935"/>
                </a:lnTo>
                <a:cubicBezTo>
                  <a:pt x="8298009" y="104409"/>
                  <a:pt x="8303135" y="103922"/>
                  <a:pt x="8307239" y="101023"/>
                </a:cubicBezTo>
                <a:cubicBezTo>
                  <a:pt x="8317233" y="106089"/>
                  <a:pt x="8327966" y="110943"/>
                  <a:pt x="8339282" y="115374"/>
                </a:cubicBezTo>
                <a:lnTo>
                  <a:pt x="8346156" y="117659"/>
                </a:lnTo>
                <a:lnTo>
                  <a:pt x="8346467" y="117456"/>
                </a:lnTo>
                <a:cubicBezTo>
                  <a:pt x="8348336" y="117423"/>
                  <a:pt x="8350739" y="117978"/>
                  <a:pt x="8354069" y="119374"/>
                </a:cubicBezTo>
                <a:lnTo>
                  <a:pt x="8358687" y="121825"/>
                </a:lnTo>
                <a:lnTo>
                  <a:pt x="8433385" y="106101"/>
                </a:lnTo>
                <a:cubicBezTo>
                  <a:pt x="8472316" y="107679"/>
                  <a:pt x="8499361" y="89243"/>
                  <a:pt x="8533779" y="104806"/>
                </a:cubicBezTo>
                <a:cubicBezTo>
                  <a:pt x="8570237" y="106199"/>
                  <a:pt x="8602608" y="99501"/>
                  <a:pt x="8632833" y="106964"/>
                </a:cubicBezTo>
                <a:cubicBezTo>
                  <a:pt x="8646003" y="101130"/>
                  <a:pt x="8658069" y="99126"/>
                  <a:pt x="8668523" y="109411"/>
                </a:cubicBezTo>
                <a:cubicBezTo>
                  <a:pt x="8702829" y="107932"/>
                  <a:pt x="8712456" y="94511"/>
                  <a:pt x="8732893" y="106423"/>
                </a:cubicBezTo>
                <a:lnTo>
                  <a:pt x="8764071" y="101019"/>
                </a:lnTo>
                <a:lnTo>
                  <a:pt x="8767004" y="97951"/>
                </a:lnTo>
                <a:lnTo>
                  <a:pt x="8772553" y="96746"/>
                </a:lnTo>
                <a:lnTo>
                  <a:pt x="8787201" y="98465"/>
                </a:lnTo>
                <a:lnTo>
                  <a:pt x="8792624" y="99935"/>
                </a:lnTo>
                <a:cubicBezTo>
                  <a:pt x="8796395" y="100640"/>
                  <a:pt x="8798936" y="100714"/>
                  <a:pt x="8800741" y="100329"/>
                </a:cubicBezTo>
                <a:lnTo>
                  <a:pt x="8800966" y="100077"/>
                </a:lnTo>
                <a:lnTo>
                  <a:pt x="8808513" y="100962"/>
                </a:lnTo>
                <a:cubicBezTo>
                  <a:pt x="8821191" y="103057"/>
                  <a:pt x="8833467" y="105663"/>
                  <a:pt x="8845110" y="108611"/>
                </a:cubicBezTo>
                <a:cubicBezTo>
                  <a:pt x="8856640" y="94429"/>
                  <a:pt x="8898769" y="114061"/>
                  <a:pt x="8896773" y="86101"/>
                </a:cubicBezTo>
                <a:cubicBezTo>
                  <a:pt x="8912560" y="89254"/>
                  <a:pt x="8921083" y="101262"/>
                  <a:pt x="8917529" y="82805"/>
                </a:cubicBezTo>
                <a:lnTo>
                  <a:pt x="8929546" y="78543"/>
                </a:lnTo>
                <a:lnTo>
                  <a:pt x="9026654" y="99852"/>
                </a:lnTo>
                <a:lnTo>
                  <a:pt x="9040737" y="105786"/>
                </a:lnTo>
                <a:cubicBezTo>
                  <a:pt x="9045198" y="108424"/>
                  <a:pt x="9049055" y="111684"/>
                  <a:pt x="9052026" y="115808"/>
                </a:cubicBezTo>
                <a:cubicBezTo>
                  <a:pt x="9103902" y="97277"/>
                  <a:pt x="9148883" y="119005"/>
                  <a:pt x="9203241" y="118145"/>
                </a:cubicBezTo>
                <a:cubicBezTo>
                  <a:pt x="9263154" y="126206"/>
                  <a:pt x="9393882" y="154481"/>
                  <a:pt x="9415584" y="163588"/>
                </a:cubicBezTo>
                <a:cubicBezTo>
                  <a:pt x="9433796" y="167802"/>
                  <a:pt x="9514347" y="159834"/>
                  <a:pt x="9505102" y="147474"/>
                </a:cubicBezTo>
                <a:cubicBezTo>
                  <a:pt x="9558875" y="175676"/>
                  <a:pt x="9580546" y="149889"/>
                  <a:pt x="9643040" y="164665"/>
                </a:cubicBezTo>
                <a:lnTo>
                  <a:pt x="9762999" y="169055"/>
                </a:lnTo>
                <a:lnTo>
                  <a:pt x="9776183" y="168623"/>
                </a:lnTo>
                <a:lnTo>
                  <a:pt x="9780532" y="162255"/>
                </a:lnTo>
                <a:lnTo>
                  <a:pt x="9824924" y="158079"/>
                </a:lnTo>
                <a:cubicBezTo>
                  <a:pt x="9845325" y="170634"/>
                  <a:pt x="9880317" y="158344"/>
                  <a:pt x="9910588" y="160759"/>
                </a:cubicBezTo>
                <a:lnTo>
                  <a:pt x="9924173" y="165023"/>
                </a:lnTo>
                <a:lnTo>
                  <a:pt x="10010969" y="162234"/>
                </a:lnTo>
                <a:lnTo>
                  <a:pt x="10070699" y="164286"/>
                </a:lnTo>
                <a:lnTo>
                  <a:pt x="10083825" y="168444"/>
                </a:lnTo>
                <a:lnTo>
                  <a:pt x="10097932" y="161160"/>
                </a:lnTo>
                <a:cubicBezTo>
                  <a:pt x="10099580" y="159385"/>
                  <a:pt x="10100873" y="157473"/>
                  <a:pt x="10101779" y="155488"/>
                </a:cubicBezTo>
                <a:lnTo>
                  <a:pt x="10149437" y="158598"/>
                </a:lnTo>
                <a:lnTo>
                  <a:pt x="10155104" y="158045"/>
                </a:lnTo>
                <a:lnTo>
                  <a:pt x="10250982" y="135074"/>
                </a:lnTo>
                <a:cubicBezTo>
                  <a:pt x="10282349" y="124953"/>
                  <a:pt x="10324027" y="105518"/>
                  <a:pt x="10343301" y="97316"/>
                </a:cubicBezTo>
                <a:cubicBezTo>
                  <a:pt x="10346266" y="87573"/>
                  <a:pt x="10357577" y="89038"/>
                  <a:pt x="10366625" y="85860"/>
                </a:cubicBezTo>
                <a:cubicBezTo>
                  <a:pt x="10373832" y="76124"/>
                  <a:pt x="10418445" y="69199"/>
                  <a:pt x="10433505" y="71432"/>
                </a:cubicBezTo>
                <a:cubicBezTo>
                  <a:pt x="10475361" y="83650"/>
                  <a:pt x="10513941" y="44949"/>
                  <a:pt x="10547510" y="53678"/>
                </a:cubicBezTo>
                <a:cubicBezTo>
                  <a:pt x="10573283" y="48227"/>
                  <a:pt x="10581157" y="42377"/>
                  <a:pt x="10588150" y="38719"/>
                </a:cubicBezTo>
                <a:lnTo>
                  <a:pt x="10589457" y="31728"/>
                </a:lnTo>
                <a:lnTo>
                  <a:pt x="10699976" y="49777"/>
                </a:lnTo>
                <a:cubicBezTo>
                  <a:pt x="10735033" y="53897"/>
                  <a:pt x="10768025" y="45042"/>
                  <a:pt x="10812237" y="52759"/>
                </a:cubicBezTo>
                <a:lnTo>
                  <a:pt x="10869837" y="72227"/>
                </a:lnTo>
                <a:lnTo>
                  <a:pt x="10881770" y="80104"/>
                </a:lnTo>
                <a:lnTo>
                  <a:pt x="10896899" y="77163"/>
                </a:lnTo>
                <a:cubicBezTo>
                  <a:pt x="10898848" y="75922"/>
                  <a:pt x="10900479" y="74444"/>
                  <a:pt x="10901748" y="72784"/>
                </a:cubicBezTo>
                <a:lnTo>
                  <a:pt x="10947419" y="89748"/>
                </a:lnTo>
                <a:lnTo>
                  <a:pt x="10953034" y="90870"/>
                </a:lnTo>
                <a:lnTo>
                  <a:pt x="10992070" y="95273"/>
                </a:lnTo>
                <a:lnTo>
                  <a:pt x="11112372" y="88679"/>
                </a:lnTo>
                <a:cubicBezTo>
                  <a:pt x="11108439" y="74830"/>
                  <a:pt x="11140018" y="97031"/>
                  <a:pt x="11147719" y="86992"/>
                </a:cubicBezTo>
                <a:cubicBezTo>
                  <a:pt x="11152509" y="78401"/>
                  <a:pt x="11163205" y="83136"/>
                  <a:pt x="11172617" y="82697"/>
                </a:cubicBezTo>
                <a:cubicBezTo>
                  <a:pt x="11181525" y="75359"/>
                  <a:pt x="11226208" y="81688"/>
                  <a:pt x="11240397" y="88262"/>
                </a:cubicBezTo>
                <a:cubicBezTo>
                  <a:pt x="11249960" y="94287"/>
                  <a:pt x="11259949" y="97164"/>
                  <a:pt x="11270034" y="98379"/>
                </a:cubicBezTo>
                <a:lnTo>
                  <a:pt x="11293091" y="98474"/>
                </a:lnTo>
                <a:lnTo>
                  <a:pt x="11310949" y="104274"/>
                </a:lnTo>
                <a:lnTo>
                  <a:pt x="11345279" y="101883"/>
                </a:lnTo>
                <a:lnTo>
                  <a:pt x="11354597" y="104385"/>
                </a:lnTo>
                <a:lnTo>
                  <a:pt x="11367725" y="104431"/>
                </a:lnTo>
                <a:lnTo>
                  <a:pt x="11399832" y="117048"/>
                </a:lnTo>
                <a:cubicBezTo>
                  <a:pt x="11426330" y="131555"/>
                  <a:pt x="11452641" y="150886"/>
                  <a:pt x="11487595" y="158754"/>
                </a:cubicBezTo>
                <a:cubicBezTo>
                  <a:pt x="11515406" y="151514"/>
                  <a:pt x="11531776" y="244887"/>
                  <a:pt x="11590850" y="244984"/>
                </a:cubicBezTo>
                <a:cubicBezTo>
                  <a:pt x="11687863" y="198241"/>
                  <a:pt x="11587614" y="291800"/>
                  <a:pt x="11736204" y="283941"/>
                </a:cubicBezTo>
                <a:cubicBezTo>
                  <a:pt x="11744762" y="275580"/>
                  <a:pt x="11762511" y="286184"/>
                  <a:pt x="11760331" y="298368"/>
                </a:cubicBezTo>
                <a:cubicBezTo>
                  <a:pt x="11769810" y="295289"/>
                  <a:pt x="11817448" y="290644"/>
                  <a:pt x="11819139" y="310575"/>
                </a:cubicBezTo>
                <a:lnTo>
                  <a:pt x="11821967" y="312222"/>
                </a:lnTo>
                <a:lnTo>
                  <a:pt x="11847125" y="303833"/>
                </a:lnTo>
                <a:cubicBezTo>
                  <a:pt x="11890550" y="301151"/>
                  <a:pt x="11927400" y="329991"/>
                  <a:pt x="11980134" y="328343"/>
                </a:cubicBezTo>
                <a:cubicBezTo>
                  <a:pt x="11999877" y="317657"/>
                  <a:pt x="12100908" y="364667"/>
                  <a:pt x="12174576" y="382540"/>
                </a:cubicBezTo>
                <a:lnTo>
                  <a:pt x="12192000" y="385665"/>
                </a:lnTo>
                <a:lnTo>
                  <a:pt x="12192000" y="1163932"/>
                </a:lnTo>
                <a:lnTo>
                  <a:pt x="0" y="1163932"/>
                </a:lnTo>
                <a:lnTo>
                  <a:pt x="0" y="489977"/>
                </a:lnTo>
                <a:lnTo>
                  <a:pt x="5331" y="489229"/>
                </a:lnTo>
                <a:cubicBezTo>
                  <a:pt x="18193" y="486710"/>
                  <a:pt x="30228" y="483363"/>
                  <a:pt x="39902" y="478716"/>
                </a:cubicBezTo>
                <a:lnTo>
                  <a:pt x="117880" y="427388"/>
                </a:lnTo>
                <a:lnTo>
                  <a:pt x="238140" y="385729"/>
                </a:lnTo>
                <a:lnTo>
                  <a:pt x="249589" y="385949"/>
                </a:lnTo>
                <a:lnTo>
                  <a:pt x="296963" y="362534"/>
                </a:lnTo>
                <a:cubicBezTo>
                  <a:pt x="312678" y="353496"/>
                  <a:pt x="327245" y="343226"/>
                  <a:pt x="339235" y="330857"/>
                </a:cubicBezTo>
                <a:cubicBezTo>
                  <a:pt x="358017" y="316348"/>
                  <a:pt x="430593" y="324331"/>
                  <a:pt x="447152" y="333855"/>
                </a:cubicBezTo>
                <a:cubicBezTo>
                  <a:pt x="455944" y="335789"/>
                  <a:pt x="465515" y="339134"/>
                  <a:pt x="475247" y="343146"/>
                </a:cubicBezTo>
                <a:lnTo>
                  <a:pt x="477967" y="344392"/>
                </a:lnTo>
                <a:lnTo>
                  <a:pt x="527683" y="339655"/>
                </a:lnTo>
                <a:lnTo>
                  <a:pt x="703732" y="323031"/>
                </a:lnTo>
                <a:cubicBezTo>
                  <a:pt x="746107" y="337252"/>
                  <a:pt x="806181" y="307763"/>
                  <a:pt x="853391" y="310023"/>
                </a:cubicBezTo>
                <a:cubicBezTo>
                  <a:pt x="890324" y="307038"/>
                  <a:pt x="911072" y="307293"/>
                  <a:pt x="925332" y="305118"/>
                </a:cubicBezTo>
                <a:lnTo>
                  <a:pt x="941286" y="295364"/>
                </a:lnTo>
                <a:lnTo>
                  <a:pt x="950845" y="293027"/>
                </a:lnTo>
                <a:lnTo>
                  <a:pt x="953292" y="287324"/>
                </a:lnTo>
                <a:lnTo>
                  <a:pt x="967499" y="280192"/>
                </a:lnTo>
                <a:cubicBezTo>
                  <a:pt x="972860" y="278300"/>
                  <a:pt x="978671" y="277177"/>
                  <a:pt x="985161" y="277297"/>
                </a:cubicBezTo>
                <a:cubicBezTo>
                  <a:pt x="1006876" y="286454"/>
                  <a:pt x="1042482" y="256677"/>
                  <a:pt x="1069267" y="269198"/>
                </a:cubicBezTo>
                <a:cubicBezTo>
                  <a:pt x="1094808" y="265150"/>
                  <a:pt x="1122462" y="257023"/>
                  <a:pt x="1138407" y="252999"/>
                </a:cubicBezTo>
                <a:cubicBezTo>
                  <a:pt x="1144898" y="243390"/>
                  <a:pt x="1166843" y="255604"/>
                  <a:pt x="1164931" y="245054"/>
                </a:cubicBezTo>
                <a:cubicBezTo>
                  <a:pt x="1180564" y="253372"/>
                  <a:pt x="1196701" y="233033"/>
                  <a:pt x="1211622" y="227108"/>
                </a:cubicBezTo>
                <a:cubicBezTo>
                  <a:pt x="1223659" y="235648"/>
                  <a:pt x="1243095" y="214792"/>
                  <a:pt x="1274567" y="209812"/>
                </a:cubicBezTo>
                <a:cubicBezTo>
                  <a:pt x="1293468" y="207689"/>
                  <a:pt x="1311321" y="214329"/>
                  <a:pt x="1325029" y="214369"/>
                </a:cubicBezTo>
                <a:cubicBezTo>
                  <a:pt x="1338735" y="214409"/>
                  <a:pt x="1348238" y="204450"/>
                  <a:pt x="1356805" y="210054"/>
                </a:cubicBezTo>
                <a:cubicBezTo>
                  <a:pt x="1397191" y="226080"/>
                  <a:pt x="1434108" y="220864"/>
                  <a:pt x="1468752" y="221036"/>
                </a:cubicBezTo>
                <a:lnTo>
                  <a:pt x="1650750" y="171522"/>
                </a:lnTo>
                <a:cubicBezTo>
                  <a:pt x="1648963" y="175128"/>
                  <a:pt x="1647366" y="179078"/>
                  <a:pt x="1655056" y="178538"/>
                </a:cubicBezTo>
                <a:cubicBezTo>
                  <a:pt x="1671361" y="175610"/>
                  <a:pt x="1673472" y="191103"/>
                  <a:pt x="1683220" y="176084"/>
                </a:cubicBezTo>
                <a:lnTo>
                  <a:pt x="1685599" y="171820"/>
                </a:lnTo>
                <a:lnTo>
                  <a:pt x="1689230" y="171091"/>
                </a:lnTo>
                <a:cubicBezTo>
                  <a:pt x="1691077" y="171209"/>
                  <a:pt x="1691927" y="172238"/>
                  <a:pt x="1691052" y="175010"/>
                </a:cubicBezTo>
                <a:cubicBezTo>
                  <a:pt x="1708143" y="163422"/>
                  <a:pt x="1721518" y="180819"/>
                  <a:pt x="1735783" y="183832"/>
                </a:cubicBezTo>
                <a:cubicBezTo>
                  <a:pt x="1749257" y="172743"/>
                  <a:pt x="1765900" y="189995"/>
                  <a:pt x="1797102" y="188721"/>
                </a:cubicBezTo>
                <a:cubicBezTo>
                  <a:pt x="1811926" y="175989"/>
                  <a:pt x="1818113" y="188014"/>
                  <a:pt x="1845638" y="170206"/>
                </a:cubicBezTo>
                <a:cubicBezTo>
                  <a:pt x="1846487" y="171605"/>
                  <a:pt x="1847613" y="172863"/>
                  <a:pt x="1848980" y="173948"/>
                </a:cubicBezTo>
                <a:cubicBezTo>
                  <a:pt x="1856916" y="180245"/>
                  <a:pt x="1871067" y="179345"/>
                  <a:pt x="1880587" y="171938"/>
                </a:cubicBezTo>
                <a:cubicBezTo>
                  <a:pt x="1923931" y="147552"/>
                  <a:pt x="1960626" y="145420"/>
                  <a:pt x="1995803" y="138279"/>
                </a:cubicBezTo>
                <a:cubicBezTo>
                  <a:pt x="2035252" y="132570"/>
                  <a:pt x="2005733" y="159108"/>
                  <a:pt x="2057448" y="135082"/>
                </a:cubicBezTo>
                <a:lnTo>
                  <a:pt x="2119088" y="119940"/>
                </a:lnTo>
                <a:lnTo>
                  <a:pt x="2138831" y="122626"/>
                </a:lnTo>
                <a:lnTo>
                  <a:pt x="2174180" y="117121"/>
                </a:lnTo>
                <a:lnTo>
                  <a:pt x="2214259" y="116974"/>
                </a:lnTo>
                <a:cubicBezTo>
                  <a:pt x="2231866" y="115824"/>
                  <a:pt x="2248895" y="113224"/>
                  <a:pt x="2264911" y="108071"/>
                </a:cubicBezTo>
                <a:lnTo>
                  <a:pt x="2298963" y="107788"/>
                </a:lnTo>
                <a:cubicBezTo>
                  <a:pt x="2352919" y="99467"/>
                  <a:pt x="2408915" y="93907"/>
                  <a:pt x="2454058" y="73698"/>
                </a:cubicBezTo>
                <a:cubicBezTo>
                  <a:pt x="2493261" y="67427"/>
                  <a:pt x="2507044" y="73914"/>
                  <a:pt x="2534188" y="70162"/>
                </a:cubicBezTo>
                <a:cubicBezTo>
                  <a:pt x="2561369" y="61552"/>
                  <a:pt x="2595762" y="55004"/>
                  <a:pt x="2616912" y="51189"/>
                </a:cubicBezTo>
                <a:lnTo>
                  <a:pt x="2698592" y="42305"/>
                </a:lnTo>
                <a:lnTo>
                  <a:pt x="2891953" y="34973"/>
                </a:lnTo>
                <a:cubicBezTo>
                  <a:pt x="2905485" y="24878"/>
                  <a:pt x="2934220" y="5398"/>
                  <a:pt x="2955508" y="929"/>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Oval 1">
            <a:extLst>
              <a:ext uri="{FF2B5EF4-FFF2-40B4-BE49-F238E27FC236}">
                <a16:creationId xmlns:a16="http://schemas.microsoft.com/office/drawing/2014/main" id="{329CA64B-5690-4C24-A7E6-F4744EE36FCD}"/>
              </a:ext>
            </a:extLst>
          </p:cNvPr>
          <p:cNvSpPr/>
          <p:nvPr/>
        </p:nvSpPr>
        <p:spPr>
          <a:xfrm>
            <a:off x="1305254" y="2308717"/>
            <a:ext cx="1447061" cy="1447061"/>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63500" sx="102000" sy="102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920FFB1-8EBF-4533-9F42-81C60AAC1C42}"/>
              </a:ext>
            </a:extLst>
          </p:cNvPr>
          <p:cNvSpPr/>
          <p:nvPr/>
        </p:nvSpPr>
        <p:spPr>
          <a:xfrm>
            <a:off x="6728208" y="2308717"/>
            <a:ext cx="1447061" cy="1447061"/>
          </a:xfrm>
          <a:prstGeom prst="ellipse">
            <a:avLst/>
          </a:prstGeom>
          <a:ln>
            <a:noFill/>
          </a:ln>
          <a:effectLst>
            <a:outerShdw blurRad="63500" sx="102000" sy="102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9FA6467-E57A-4F0B-AEF2-6AF492117957}"/>
              </a:ext>
            </a:extLst>
          </p:cNvPr>
          <p:cNvSpPr txBox="1"/>
          <p:nvPr/>
        </p:nvSpPr>
        <p:spPr>
          <a:xfrm>
            <a:off x="1046513" y="3998723"/>
            <a:ext cx="1964542" cy="506292"/>
          </a:xfrm>
          <a:prstGeom prst="rect">
            <a:avLst/>
          </a:prstGeom>
          <a:noFill/>
        </p:spPr>
        <p:txBody>
          <a:bodyPr wrap="square" lIns="91440" tIns="45720" rIns="91440" bIns="45720" rtlCol="0" anchor="t">
            <a:spAutoFit/>
          </a:bodyPr>
          <a:lstStyle/>
          <a:p>
            <a:pPr algn="ctr">
              <a:lnSpc>
                <a:spcPct val="150000"/>
              </a:lnSpc>
            </a:pPr>
            <a:r>
              <a:rPr lang="en-US" sz="2000" b="1">
                <a:latin typeface="Calibri"/>
                <a:cs typeface="Calibri"/>
              </a:rPr>
              <a:t>P</a:t>
            </a:r>
            <a:r>
              <a:rPr lang="en-US" altLang="zh-CN" sz="2000" b="1">
                <a:latin typeface="Calibri"/>
                <a:cs typeface="Calibri"/>
              </a:rPr>
              <a:t>ujing Yang</a:t>
            </a:r>
          </a:p>
        </p:txBody>
      </p:sp>
      <p:pic>
        <p:nvPicPr>
          <p:cNvPr id="3" name="图片 4">
            <a:extLst>
              <a:ext uri="{FF2B5EF4-FFF2-40B4-BE49-F238E27FC236}">
                <a16:creationId xmlns:a16="http://schemas.microsoft.com/office/drawing/2014/main" id="{FE4F232F-FE6F-4E23-B351-B6AD783E69DB}"/>
              </a:ext>
            </a:extLst>
          </p:cNvPr>
          <p:cNvPicPr>
            <a:picLocks noChangeAspect="1"/>
          </p:cNvPicPr>
          <p:nvPr/>
        </p:nvPicPr>
        <p:blipFill rotWithShape="1">
          <a:blip r:embed="rId6"/>
          <a:srcRect l="18737" t="11904" r="22808" b="49190"/>
          <a:stretch/>
        </p:blipFill>
        <p:spPr>
          <a:xfrm>
            <a:off x="4015925" y="2321077"/>
            <a:ext cx="1447061" cy="1447061"/>
          </a:xfrm>
          <a:prstGeom prst="ellipse">
            <a:avLst/>
          </a:prstGeom>
          <a:effectLst>
            <a:outerShdw blurRad="63500" sx="102000" sy="102000" algn="ctr" rotWithShape="0">
              <a:prstClr val="black">
                <a:alpha val="40000"/>
              </a:prstClr>
            </a:outerShdw>
          </a:effectLst>
        </p:spPr>
      </p:pic>
      <p:sp>
        <p:nvSpPr>
          <p:cNvPr id="14" name="TextBox 13">
            <a:extLst>
              <a:ext uri="{FF2B5EF4-FFF2-40B4-BE49-F238E27FC236}">
                <a16:creationId xmlns:a16="http://schemas.microsoft.com/office/drawing/2014/main" id="{E5B0C696-A3DB-4D54-A90A-657991C962AA}"/>
              </a:ext>
            </a:extLst>
          </p:cNvPr>
          <p:cNvSpPr txBox="1"/>
          <p:nvPr/>
        </p:nvSpPr>
        <p:spPr>
          <a:xfrm>
            <a:off x="3757184" y="3998723"/>
            <a:ext cx="1964542" cy="843757"/>
          </a:xfrm>
          <a:prstGeom prst="rect">
            <a:avLst/>
          </a:prstGeom>
          <a:noFill/>
        </p:spPr>
        <p:txBody>
          <a:bodyPr wrap="square" lIns="91440" tIns="45720" rIns="91440" bIns="45720" rtlCol="0" anchor="t">
            <a:spAutoFit/>
          </a:bodyPr>
          <a:lstStyle/>
          <a:p>
            <a:pPr algn="ctr">
              <a:lnSpc>
                <a:spcPct val="150000"/>
              </a:lnSpc>
            </a:pPr>
            <a:r>
              <a:rPr lang="en-US" sz="2000" b="1">
                <a:latin typeface="Calibri"/>
                <a:cs typeface="Calibri"/>
              </a:rPr>
              <a:t>Yuqing </a:t>
            </a:r>
            <a:r>
              <a:rPr lang="en-US" sz="2000" b="1" err="1">
                <a:latin typeface="Calibri"/>
                <a:cs typeface="Calibri"/>
              </a:rPr>
              <a:t>Jin</a:t>
            </a:r>
            <a:endParaRPr lang="en-US" sz="2000" b="1" err="1">
              <a:latin typeface="Calibri" panose="020F0502020204030204" pitchFamily="34" charset="0"/>
              <a:cs typeface="Calibri" panose="020F0502020204030204" pitchFamily="34" charset="0"/>
            </a:endParaRPr>
          </a:p>
          <a:p>
            <a:pPr algn="ctr">
              <a:lnSpc>
                <a:spcPct val="150000"/>
              </a:lnSpc>
            </a:pPr>
            <a:endParaRPr lang="en-US" altLang="zh-CN" sz="1400" b="1">
              <a:latin typeface="Calibri" panose="020F0502020204030204" pitchFamily="34" charset="0"/>
              <a:cs typeface="Calibri" panose="020F0502020204030204" pitchFamily="34" charset="0"/>
            </a:endParaRPr>
          </a:p>
        </p:txBody>
      </p:sp>
      <p:pic>
        <p:nvPicPr>
          <p:cNvPr id="5" name="Picture 5">
            <a:extLst>
              <a:ext uri="{FF2B5EF4-FFF2-40B4-BE49-F238E27FC236}">
                <a16:creationId xmlns:a16="http://schemas.microsoft.com/office/drawing/2014/main" id="{04C829E0-ADB0-4D4C-9F20-5406F8DFE523}"/>
              </a:ext>
            </a:extLst>
          </p:cNvPr>
          <p:cNvPicPr>
            <a:picLocks noChangeAspect="1"/>
          </p:cNvPicPr>
          <p:nvPr/>
        </p:nvPicPr>
        <p:blipFill>
          <a:blip r:embed="rId7"/>
          <a:stretch>
            <a:fillRect/>
          </a:stretch>
        </p:blipFill>
        <p:spPr>
          <a:xfrm>
            <a:off x="6659218" y="2256183"/>
            <a:ext cx="1517374" cy="1510748"/>
          </a:xfrm>
          <a:prstGeom prst="ellipse">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A979400B-CAB7-4DF1-927E-831E8B376DEA}"/>
              </a:ext>
            </a:extLst>
          </p:cNvPr>
          <p:cNvSpPr txBox="1"/>
          <p:nvPr/>
        </p:nvSpPr>
        <p:spPr>
          <a:xfrm>
            <a:off x="6467253" y="3998722"/>
            <a:ext cx="1964542" cy="1166923"/>
          </a:xfrm>
          <a:prstGeom prst="rect">
            <a:avLst/>
          </a:prstGeom>
          <a:noFill/>
        </p:spPr>
        <p:txBody>
          <a:bodyPr wrap="square" lIns="91440" tIns="45720" rIns="91440" bIns="45720" rtlCol="0" anchor="t">
            <a:spAutoFit/>
          </a:bodyPr>
          <a:lstStyle/>
          <a:p>
            <a:pPr algn="ctr">
              <a:lnSpc>
                <a:spcPct val="150000"/>
              </a:lnSpc>
            </a:pPr>
            <a:r>
              <a:rPr lang="en-US" sz="2000" b="1">
                <a:latin typeface="Calibri"/>
                <a:cs typeface="Calibri"/>
              </a:rPr>
              <a:t>Jeffrey Chen</a:t>
            </a:r>
            <a:endParaRPr lang="en-US" sz="2000" b="1">
              <a:latin typeface="Calibri" panose="020F0502020204030204" pitchFamily="34" charset="0"/>
              <a:cs typeface="Calibri" panose="020F0502020204030204" pitchFamily="34" charset="0"/>
            </a:endParaRPr>
          </a:p>
          <a:p>
            <a:pPr algn="ctr">
              <a:lnSpc>
                <a:spcPct val="150000"/>
              </a:lnSpc>
            </a:pPr>
            <a:endParaRPr lang="en-US" altLang="zh-CN" sz="1400" b="1">
              <a:latin typeface="Calibri" panose="020F0502020204030204" pitchFamily="34" charset="0"/>
              <a:cs typeface="Calibri" panose="020F0502020204030204" pitchFamily="34" charset="0"/>
            </a:endParaRPr>
          </a:p>
          <a:p>
            <a:pPr algn="ctr">
              <a:lnSpc>
                <a:spcPct val="150000"/>
              </a:lnSpc>
            </a:pPr>
            <a:endParaRPr lang="en-US" altLang="zh-CN" sz="1400" b="1">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62AABEBD-D39F-42A5-9107-414F0090EFFA}"/>
              </a:ext>
            </a:extLst>
          </p:cNvPr>
          <p:cNvSpPr txBox="1"/>
          <p:nvPr/>
        </p:nvSpPr>
        <p:spPr>
          <a:xfrm>
            <a:off x="9289965" y="3998721"/>
            <a:ext cx="1964542" cy="1166923"/>
          </a:xfrm>
          <a:prstGeom prst="rect">
            <a:avLst/>
          </a:prstGeom>
          <a:noFill/>
        </p:spPr>
        <p:txBody>
          <a:bodyPr wrap="square" lIns="91440" tIns="45720" rIns="91440" bIns="45720" rtlCol="0" anchor="t">
            <a:spAutoFit/>
          </a:bodyPr>
          <a:lstStyle/>
          <a:p>
            <a:pPr algn="ctr">
              <a:lnSpc>
                <a:spcPct val="150000"/>
              </a:lnSpc>
            </a:pPr>
            <a:r>
              <a:rPr lang="en-US" sz="2000" b="1">
                <a:latin typeface="Calibri"/>
                <a:cs typeface="Calibri"/>
              </a:rPr>
              <a:t>Kaihao Fan</a:t>
            </a:r>
            <a:endParaRPr lang="en-US" sz="2000" b="1">
              <a:latin typeface="Calibri" panose="020F0502020204030204" pitchFamily="34" charset="0"/>
              <a:cs typeface="Calibri" panose="020F0502020204030204" pitchFamily="34" charset="0"/>
            </a:endParaRPr>
          </a:p>
          <a:p>
            <a:pPr algn="ctr">
              <a:lnSpc>
                <a:spcPct val="150000"/>
              </a:lnSpc>
            </a:pPr>
            <a:endParaRPr lang="en-US" altLang="zh-CN" sz="1400" b="1">
              <a:latin typeface="Calibri" panose="020F0502020204030204" pitchFamily="34" charset="0"/>
              <a:cs typeface="Calibri" panose="020F0502020204030204" pitchFamily="34" charset="0"/>
            </a:endParaRPr>
          </a:p>
          <a:p>
            <a:pPr algn="ctr">
              <a:lnSpc>
                <a:spcPct val="150000"/>
              </a:lnSpc>
            </a:pPr>
            <a:endParaRPr lang="en-US" altLang="zh-CN" sz="1400" b="1">
              <a:latin typeface="Calibri" panose="020F0502020204030204" pitchFamily="34" charset="0"/>
              <a:cs typeface="Calibri" panose="020F0502020204030204" pitchFamily="34" charset="0"/>
            </a:endParaRPr>
          </a:p>
        </p:txBody>
      </p:sp>
      <p:pic>
        <p:nvPicPr>
          <p:cNvPr id="18" name="图片 4">
            <a:extLst>
              <a:ext uri="{FF2B5EF4-FFF2-40B4-BE49-F238E27FC236}">
                <a16:creationId xmlns:a16="http://schemas.microsoft.com/office/drawing/2014/main" id="{7320264F-8F02-4A2F-ADF6-096094F41207}"/>
              </a:ext>
            </a:extLst>
          </p:cNvPr>
          <p:cNvPicPr>
            <a:picLocks noChangeAspect="1"/>
          </p:cNvPicPr>
          <p:nvPr/>
        </p:nvPicPr>
        <p:blipFill rotWithShape="1">
          <a:blip r:embed="rId8"/>
          <a:srcRect t="7662" b="7662"/>
          <a:stretch/>
        </p:blipFill>
        <p:spPr>
          <a:xfrm>
            <a:off x="9462219" y="2288993"/>
            <a:ext cx="1447061" cy="1447061"/>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099422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9FFDA-72E9-440F-BCE1-C1AA6D015C7F}"/>
              </a:ext>
            </a:extLst>
          </p:cNvPr>
          <p:cNvSpPr>
            <a:spLocks noGrp="1"/>
          </p:cNvSpPr>
          <p:nvPr>
            <p:ph type="title"/>
          </p:nvPr>
        </p:nvSpPr>
        <p:spPr>
          <a:xfrm>
            <a:off x="978690" y="625643"/>
            <a:ext cx="9810604" cy="1216024"/>
          </a:xfrm>
        </p:spPr>
        <p:txBody>
          <a:bodyPr/>
          <a:lstStyle/>
          <a:p>
            <a:r>
              <a:rPr lang="en-US">
                <a:ea typeface="Batang"/>
              </a:rPr>
              <a:t>Spikes Impact</a:t>
            </a:r>
            <a:endParaRPr lang="en-US"/>
          </a:p>
        </p:txBody>
      </p:sp>
      <p:pic>
        <p:nvPicPr>
          <p:cNvPr id="8" name="Picture 5" descr="A picture containing timeline&#10;&#10;Description automatically generated">
            <a:extLst>
              <a:ext uri="{FF2B5EF4-FFF2-40B4-BE49-F238E27FC236}">
                <a16:creationId xmlns:a16="http://schemas.microsoft.com/office/drawing/2014/main" id="{29DFEE14-0B48-46ED-AC83-AE12AB000EA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96000" y="950514"/>
            <a:ext cx="5435600" cy="3355889"/>
          </a:xfrm>
          <a:prstGeom prst="rect">
            <a:avLst/>
          </a:prstGeom>
        </p:spPr>
      </p:pic>
      <p:sp>
        <p:nvSpPr>
          <p:cNvPr id="10" name="Oval 9">
            <a:extLst>
              <a:ext uri="{FF2B5EF4-FFF2-40B4-BE49-F238E27FC236}">
                <a16:creationId xmlns:a16="http://schemas.microsoft.com/office/drawing/2014/main" id="{1A37AEDF-135B-45A6-B91E-615DA924A106}"/>
              </a:ext>
            </a:extLst>
          </p:cNvPr>
          <p:cNvSpPr/>
          <p:nvPr/>
        </p:nvSpPr>
        <p:spPr>
          <a:xfrm>
            <a:off x="8009140" y="1227824"/>
            <a:ext cx="284042" cy="1679546"/>
          </a:xfrm>
          <a:prstGeom prst="ellipse">
            <a:avLst/>
          </a:prstGeom>
          <a:noFill/>
          <a:ln>
            <a:solidFill>
              <a:srgbClr val="C00000"/>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484D88E-0E3B-454B-AB5E-C4FFC0A1D361}"/>
              </a:ext>
            </a:extLst>
          </p:cNvPr>
          <p:cNvSpPr/>
          <p:nvPr/>
        </p:nvSpPr>
        <p:spPr>
          <a:xfrm>
            <a:off x="10651953" y="1820606"/>
            <a:ext cx="234644" cy="1630146"/>
          </a:xfrm>
          <a:prstGeom prst="ellipse">
            <a:avLst/>
          </a:prstGeom>
          <a:noFill/>
          <a:ln>
            <a:solidFill>
              <a:srgbClr val="C00000"/>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CA1C07C-CC4A-40A2-9992-DFDEE0D051A4}"/>
              </a:ext>
            </a:extLst>
          </p:cNvPr>
          <p:cNvCxnSpPr>
            <a:cxnSpLocks/>
          </p:cNvCxnSpPr>
          <p:nvPr/>
        </p:nvCxnSpPr>
        <p:spPr>
          <a:xfrm flipH="1">
            <a:off x="10165688" y="1284944"/>
            <a:ext cx="2" cy="2247623"/>
          </a:xfrm>
          <a:prstGeom prst="straightConnector1">
            <a:avLst/>
          </a:prstGeom>
          <a:ln>
            <a:solidFill>
              <a:srgbClr val="C00000"/>
            </a:solidFill>
          </a:ln>
          <a:effectLst>
            <a:outerShdw blurRad="63500" algn="ctr"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108A5436-AAE0-4C87-8C33-FDBECD9D8213}"/>
              </a:ext>
            </a:extLst>
          </p:cNvPr>
          <p:cNvCxnSpPr>
            <a:cxnSpLocks/>
          </p:cNvCxnSpPr>
          <p:nvPr/>
        </p:nvCxnSpPr>
        <p:spPr>
          <a:xfrm flipH="1">
            <a:off x="10652868" y="1284942"/>
            <a:ext cx="2" cy="2247623"/>
          </a:xfrm>
          <a:prstGeom prst="straightConnector1">
            <a:avLst/>
          </a:prstGeom>
          <a:ln>
            <a:solidFill>
              <a:srgbClr val="C00000"/>
            </a:solidFill>
          </a:ln>
          <a:effectLst>
            <a:outerShdw blurRad="63500" algn="ctr"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3" name="Straight Arrow Connector 2">
            <a:extLst>
              <a:ext uri="{FF2B5EF4-FFF2-40B4-BE49-F238E27FC236}">
                <a16:creationId xmlns:a16="http://schemas.microsoft.com/office/drawing/2014/main" id="{85388754-1DB5-4203-89D9-36608BA3AF2F}"/>
              </a:ext>
            </a:extLst>
          </p:cNvPr>
          <p:cNvCxnSpPr>
            <a:cxnSpLocks/>
          </p:cNvCxnSpPr>
          <p:nvPr/>
        </p:nvCxnSpPr>
        <p:spPr>
          <a:xfrm flipH="1">
            <a:off x="9984341" y="3095962"/>
            <a:ext cx="322137" cy="1457564"/>
          </a:xfrm>
          <a:prstGeom prst="straightConnector1">
            <a:avLst/>
          </a:prstGeom>
          <a:ln>
            <a:solidFill>
              <a:srgbClr val="C00000"/>
            </a:solidFill>
            <a:tailEnd type="triangle"/>
          </a:ln>
          <a:effectLst>
            <a:outerShdw blurRad="63500" algn="ctr"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763E20C2-6A4D-4350-A5EB-06B33C740C4A}"/>
              </a:ext>
            </a:extLst>
          </p:cNvPr>
          <p:cNvSpPr txBox="1"/>
          <p:nvPr/>
        </p:nvSpPr>
        <p:spPr>
          <a:xfrm>
            <a:off x="8551882" y="4642263"/>
            <a:ext cx="2692420" cy="4264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Check with Year 2013</a:t>
            </a:r>
            <a:endParaRPr lang="en-US" sz="1200">
              <a:ea typeface="Microsoft YaHei"/>
            </a:endParaRPr>
          </a:p>
        </p:txBody>
      </p:sp>
      <p:sp>
        <p:nvSpPr>
          <p:cNvPr id="22" name="Rectangle: Rounded Corners 21">
            <a:extLst>
              <a:ext uri="{FF2B5EF4-FFF2-40B4-BE49-F238E27FC236}">
                <a16:creationId xmlns:a16="http://schemas.microsoft.com/office/drawing/2014/main" id="{A05DCBB2-73AA-489C-8E06-18550DB375C9}"/>
              </a:ext>
            </a:extLst>
          </p:cNvPr>
          <p:cNvSpPr/>
          <p:nvPr/>
        </p:nvSpPr>
        <p:spPr>
          <a:xfrm>
            <a:off x="1909633" y="5587696"/>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95000"/>
                  <a:lumOff val="5000"/>
                </a:schemeClr>
              </a:solidFill>
              <a:ea typeface="+mn-lt"/>
              <a:cs typeface="+mn-lt"/>
            </a:endParaRPr>
          </a:p>
          <a:p>
            <a:pPr algn="ctr"/>
            <a:r>
              <a:rPr lang="en-US" sz="1600" err="1">
                <a:solidFill>
                  <a:schemeClr val="tx1">
                    <a:lumMod val="95000"/>
                    <a:lumOff val="5000"/>
                  </a:schemeClr>
                </a:solidFill>
                <a:ea typeface="+mn-lt"/>
                <a:cs typeface="+mn-lt"/>
              </a:rPr>
              <a:t>L</a:t>
            </a:r>
            <a:r>
              <a:rPr lang="en-US" sz="1200" err="1">
                <a:solidFill>
                  <a:schemeClr val="tx1">
                    <a:lumMod val="95000"/>
                    <a:lumOff val="5000"/>
                  </a:schemeClr>
                </a:solidFill>
                <a:ea typeface="+mn-lt"/>
                <a:cs typeface="+mn-lt"/>
              </a:rPr>
              <a:t>jung</a:t>
            </a:r>
            <a:r>
              <a:rPr lang="en-US" sz="1200">
                <a:solidFill>
                  <a:schemeClr val="tx1">
                    <a:lumMod val="95000"/>
                    <a:lumOff val="5000"/>
                  </a:schemeClr>
                </a:solidFill>
                <a:ea typeface="+mn-lt"/>
                <a:cs typeface="+mn-lt"/>
              </a:rPr>
              <a:t>-Box test</a:t>
            </a:r>
          </a:p>
          <a:p>
            <a:pPr algn="ctr"/>
            <a:r>
              <a:rPr lang="en-US" sz="1200">
                <a:solidFill>
                  <a:schemeClr val="tx1">
                    <a:lumMod val="95000"/>
                    <a:lumOff val="5000"/>
                  </a:schemeClr>
                </a:solidFill>
                <a:ea typeface="+mn-lt"/>
                <a:cs typeface="+mn-lt"/>
              </a:rPr>
              <a:t>P-value =  </a:t>
            </a:r>
            <a:r>
              <a:rPr lang="en-US" sz="1200">
                <a:solidFill>
                  <a:schemeClr val="tx1"/>
                </a:solidFill>
                <a:ea typeface="Microsoft YaHei"/>
              </a:rPr>
              <a:t> 0.005396</a:t>
            </a:r>
            <a:endParaRPr lang="en-US" sz="1200">
              <a:solidFill>
                <a:schemeClr val="tx1">
                  <a:lumMod val="95000"/>
                  <a:lumOff val="5000"/>
                </a:schemeClr>
              </a:solidFill>
              <a:ea typeface="+mn-lt"/>
              <a:cs typeface="+mn-lt"/>
            </a:endParaRPr>
          </a:p>
          <a:p>
            <a:pPr algn="ctr"/>
            <a:endParaRPr lang="en-US">
              <a:solidFill>
                <a:schemeClr val="tx1">
                  <a:lumMod val="95000"/>
                  <a:lumOff val="5000"/>
                </a:schemeClr>
              </a:solidFill>
              <a:ea typeface="+mn-lt"/>
              <a:cs typeface="+mn-lt"/>
            </a:endParaRPr>
          </a:p>
        </p:txBody>
      </p:sp>
      <p:sp>
        <p:nvSpPr>
          <p:cNvPr id="24" name="Rectangle: Rounded Corners 23">
            <a:extLst>
              <a:ext uri="{FF2B5EF4-FFF2-40B4-BE49-F238E27FC236}">
                <a16:creationId xmlns:a16="http://schemas.microsoft.com/office/drawing/2014/main" id="{62C6A329-B2A3-4782-AADC-9F0B43C7C530}"/>
              </a:ext>
            </a:extLst>
          </p:cNvPr>
          <p:cNvSpPr/>
          <p:nvPr/>
        </p:nvSpPr>
        <p:spPr>
          <a:xfrm>
            <a:off x="8009140" y="5221501"/>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chemeClr val="tx1">
                    <a:lumMod val="95000"/>
                    <a:lumOff val="5000"/>
                  </a:schemeClr>
                </a:solidFill>
                <a:ea typeface="+mn-lt"/>
                <a:cs typeface="+mn-lt"/>
              </a:rPr>
              <a:t>RMSE</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211.49</a:t>
            </a:r>
            <a:endParaRPr lang="en-US" sz="1200">
              <a:ea typeface="+mn-lt"/>
              <a:cs typeface="+mn-lt"/>
            </a:endParaRPr>
          </a:p>
        </p:txBody>
      </p:sp>
      <p:sp>
        <p:nvSpPr>
          <p:cNvPr id="25" name="Rectangle: Rounded Corners 24">
            <a:extLst>
              <a:ext uri="{FF2B5EF4-FFF2-40B4-BE49-F238E27FC236}">
                <a16:creationId xmlns:a16="http://schemas.microsoft.com/office/drawing/2014/main" id="{FA1D61B4-9D19-4A23-BA1E-AFDAA2DDAE65}"/>
              </a:ext>
            </a:extLst>
          </p:cNvPr>
          <p:cNvSpPr/>
          <p:nvPr/>
        </p:nvSpPr>
        <p:spPr>
          <a:xfrm>
            <a:off x="4959386" y="5587696"/>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chemeClr val="tx1">
                    <a:lumMod val="95000"/>
                    <a:lumOff val="5000"/>
                  </a:schemeClr>
                </a:solidFill>
                <a:ea typeface="+mn-lt"/>
                <a:cs typeface="+mn-lt"/>
              </a:rPr>
              <a:t>MAPE</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56.09</a:t>
            </a:r>
            <a:endParaRPr lang="en-US" sz="1200">
              <a:ea typeface="+mn-lt"/>
              <a:cs typeface="+mn-lt"/>
            </a:endParaRPr>
          </a:p>
        </p:txBody>
      </p:sp>
      <p:pic>
        <p:nvPicPr>
          <p:cNvPr id="6" name="Picture 3" descr="Chart, line chart&#10;&#10;Description automatically generated">
            <a:extLst>
              <a:ext uri="{FF2B5EF4-FFF2-40B4-BE49-F238E27FC236}">
                <a16:creationId xmlns:a16="http://schemas.microsoft.com/office/drawing/2014/main" id="{EE7D1035-5FB3-41A4-B3F1-23B2DC4FF522}"/>
              </a:ext>
            </a:extLst>
          </p:cNvPr>
          <p:cNvPicPr>
            <a:picLocks noChangeAspect="1"/>
          </p:cNvPicPr>
          <p:nvPr/>
        </p:nvPicPr>
        <p:blipFill>
          <a:blip r:embed="rId4"/>
          <a:stretch>
            <a:fillRect/>
          </a:stretch>
        </p:blipFill>
        <p:spPr>
          <a:xfrm>
            <a:off x="710752" y="1999557"/>
            <a:ext cx="4970165" cy="3064054"/>
          </a:xfrm>
          <a:prstGeom prst="rect">
            <a:avLst/>
          </a:prstGeom>
        </p:spPr>
      </p:pic>
      <p:sp>
        <p:nvSpPr>
          <p:cNvPr id="7" name="Rectangle: Rounded Corners 6">
            <a:extLst>
              <a:ext uri="{FF2B5EF4-FFF2-40B4-BE49-F238E27FC236}">
                <a16:creationId xmlns:a16="http://schemas.microsoft.com/office/drawing/2014/main" id="{D2DC8717-D0D3-4524-A9D3-D6F98C932FEA}"/>
              </a:ext>
            </a:extLst>
          </p:cNvPr>
          <p:cNvSpPr/>
          <p:nvPr/>
        </p:nvSpPr>
        <p:spPr>
          <a:xfrm>
            <a:off x="8009140" y="5966568"/>
            <a:ext cx="2470108" cy="468365"/>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chemeClr val="tx1">
                    <a:lumMod val="95000"/>
                    <a:lumOff val="5000"/>
                  </a:schemeClr>
                </a:solidFill>
                <a:ea typeface="+mn-lt"/>
                <a:cs typeface="+mn-lt"/>
              </a:rPr>
              <a:t>RMSE</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266.62</a:t>
            </a:r>
            <a:endParaRPr lang="en-US" sz="1200">
              <a:ea typeface="+mn-lt"/>
              <a:cs typeface="+mn-lt"/>
            </a:endParaRPr>
          </a:p>
        </p:txBody>
      </p:sp>
    </p:spTree>
    <p:extLst>
      <p:ext uri="{BB962C8B-B14F-4D97-AF65-F5344CB8AC3E}">
        <p14:creationId xmlns:p14="http://schemas.microsoft.com/office/powerpoint/2010/main" val="26735486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animBg="1"/>
      <p:bldP spid="24" grpId="0" animBg="1"/>
      <p:bldP spid="25"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9FFDA-72E9-440F-BCE1-C1AA6D015C7F}"/>
              </a:ext>
            </a:extLst>
          </p:cNvPr>
          <p:cNvSpPr>
            <a:spLocks noGrp="1"/>
          </p:cNvSpPr>
          <p:nvPr>
            <p:ph type="title"/>
          </p:nvPr>
        </p:nvSpPr>
        <p:spPr>
          <a:xfrm>
            <a:off x="978690" y="625643"/>
            <a:ext cx="5105573" cy="1216024"/>
          </a:xfrm>
        </p:spPr>
        <p:txBody>
          <a:bodyPr/>
          <a:lstStyle/>
          <a:p>
            <a:r>
              <a:rPr lang="en-US">
                <a:ea typeface="Batang"/>
              </a:rPr>
              <a:t>Train until 2012 and Test with 2013</a:t>
            </a:r>
            <a:endParaRPr lang="en-US"/>
          </a:p>
        </p:txBody>
      </p:sp>
      <p:sp>
        <p:nvSpPr>
          <p:cNvPr id="22" name="Rectangle: Rounded Corners 21">
            <a:extLst>
              <a:ext uri="{FF2B5EF4-FFF2-40B4-BE49-F238E27FC236}">
                <a16:creationId xmlns:a16="http://schemas.microsoft.com/office/drawing/2014/main" id="{A05DCBB2-73AA-489C-8E06-18550DB375C9}"/>
              </a:ext>
            </a:extLst>
          </p:cNvPr>
          <p:cNvSpPr/>
          <p:nvPr/>
        </p:nvSpPr>
        <p:spPr>
          <a:xfrm>
            <a:off x="1909633" y="5595476"/>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95000"/>
                  <a:lumOff val="5000"/>
                </a:schemeClr>
              </a:solidFill>
              <a:ea typeface="+mn-lt"/>
              <a:cs typeface="+mn-lt"/>
            </a:endParaRPr>
          </a:p>
          <a:p>
            <a:pPr algn="ctr"/>
            <a:r>
              <a:rPr lang="en-US" sz="1600" err="1">
                <a:solidFill>
                  <a:schemeClr val="tx1">
                    <a:lumMod val="95000"/>
                    <a:lumOff val="5000"/>
                  </a:schemeClr>
                </a:solidFill>
                <a:ea typeface="+mn-lt"/>
                <a:cs typeface="+mn-lt"/>
              </a:rPr>
              <a:t>L</a:t>
            </a:r>
            <a:r>
              <a:rPr lang="en-US" sz="1200" err="1">
                <a:solidFill>
                  <a:schemeClr val="tx1">
                    <a:lumMod val="95000"/>
                    <a:lumOff val="5000"/>
                  </a:schemeClr>
                </a:solidFill>
                <a:ea typeface="+mn-lt"/>
                <a:cs typeface="+mn-lt"/>
              </a:rPr>
              <a:t>jung</a:t>
            </a:r>
            <a:r>
              <a:rPr lang="en-US" sz="1200">
                <a:solidFill>
                  <a:schemeClr val="tx1">
                    <a:lumMod val="95000"/>
                    <a:lumOff val="5000"/>
                  </a:schemeClr>
                </a:solidFill>
                <a:ea typeface="+mn-lt"/>
                <a:cs typeface="+mn-lt"/>
              </a:rPr>
              <a:t>-Box test</a:t>
            </a:r>
          </a:p>
          <a:p>
            <a:pPr algn="ctr"/>
            <a:r>
              <a:rPr lang="en-US" sz="1200">
                <a:solidFill>
                  <a:schemeClr val="tx1">
                    <a:lumMod val="95000"/>
                    <a:lumOff val="5000"/>
                  </a:schemeClr>
                </a:solidFill>
                <a:ea typeface="+mn-lt"/>
                <a:cs typeface="+mn-lt"/>
              </a:rPr>
              <a:t>P-value =  </a:t>
            </a:r>
            <a:r>
              <a:rPr lang="en-US" sz="1200">
                <a:solidFill>
                  <a:schemeClr val="tx1"/>
                </a:solidFill>
                <a:ea typeface="Microsoft YaHei"/>
              </a:rPr>
              <a:t> </a:t>
            </a:r>
            <a:r>
              <a:rPr lang="en-US" sz="1200">
                <a:solidFill>
                  <a:schemeClr val="tx1"/>
                </a:solidFill>
                <a:ea typeface="+mn-lt"/>
                <a:cs typeface="+mn-lt"/>
              </a:rPr>
              <a:t>2.969e-07</a:t>
            </a:r>
            <a:endParaRPr lang="en-US" sz="1200">
              <a:solidFill>
                <a:schemeClr val="tx1">
                  <a:lumMod val="95000"/>
                  <a:lumOff val="5000"/>
                </a:schemeClr>
              </a:solidFill>
              <a:ea typeface="+mn-lt"/>
              <a:cs typeface="+mn-lt"/>
            </a:endParaRPr>
          </a:p>
          <a:p>
            <a:pPr algn="ctr"/>
            <a:endParaRPr lang="en-US">
              <a:solidFill>
                <a:schemeClr val="tx1">
                  <a:lumMod val="95000"/>
                  <a:lumOff val="5000"/>
                </a:schemeClr>
              </a:solidFill>
              <a:ea typeface="+mn-lt"/>
              <a:cs typeface="+mn-lt"/>
            </a:endParaRPr>
          </a:p>
        </p:txBody>
      </p:sp>
      <p:sp>
        <p:nvSpPr>
          <p:cNvPr id="24" name="Rectangle: Rounded Corners 23">
            <a:extLst>
              <a:ext uri="{FF2B5EF4-FFF2-40B4-BE49-F238E27FC236}">
                <a16:creationId xmlns:a16="http://schemas.microsoft.com/office/drawing/2014/main" id="{62C6A329-B2A3-4782-AADC-9F0B43C7C530}"/>
              </a:ext>
            </a:extLst>
          </p:cNvPr>
          <p:cNvSpPr/>
          <p:nvPr/>
        </p:nvSpPr>
        <p:spPr>
          <a:xfrm>
            <a:off x="8009139" y="5221501"/>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chemeClr val="tx1">
                    <a:lumMod val="95000"/>
                    <a:lumOff val="5000"/>
                  </a:schemeClr>
                </a:solidFill>
                <a:ea typeface="+mn-lt"/>
                <a:cs typeface="+mn-lt"/>
              </a:rPr>
              <a:t>RMSE</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160.34</a:t>
            </a:r>
          </a:p>
        </p:txBody>
      </p:sp>
      <p:sp>
        <p:nvSpPr>
          <p:cNvPr id="25" name="Rectangle: Rounded Corners 24">
            <a:extLst>
              <a:ext uri="{FF2B5EF4-FFF2-40B4-BE49-F238E27FC236}">
                <a16:creationId xmlns:a16="http://schemas.microsoft.com/office/drawing/2014/main" id="{FA1D61B4-9D19-4A23-BA1E-AFDAA2DDAE65}"/>
              </a:ext>
            </a:extLst>
          </p:cNvPr>
          <p:cNvSpPr/>
          <p:nvPr/>
        </p:nvSpPr>
        <p:spPr>
          <a:xfrm>
            <a:off x="4959386" y="5595476"/>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chemeClr val="tx1">
                    <a:lumMod val="95000"/>
                    <a:lumOff val="5000"/>
                  </a:schemeClr>
                </a:solidFill>
                <a:ea typeface="+mn-lt"/>
                <a:cs typeface="+mn-lt"/>
              </a:rPr>
              <a:t>MAPE</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42.30</a:t>
            </a:r>
          </a:p>
        </p:txBody>
      </p:sp>
      <p:pic>
        <p:nvPicPr>
          <p:cNvPr id="14" name="Picture 4" descr="A picture containing diagram&#10;&#10;Description automatically generated">
            <a:extLst>
              <a:ext uri="{FF2B5EF4-FFF2-40B4-BE49-F238E27FC236}">
                <a16:creationId xmlns:a16="http://schemas.microsoft.com/office/drawing/2014/main" id="{9CB24C4E-2D3A-4AE5-9DF3-9F5C11C67769}"/>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6084263" y="1028341"/>
            <a:ext cx="5129047" cy="3164715"/>
          </a:xfrm>
          <a:solidFill>
            <a:srgbClr val="FFFFFF"/>
          </a:solidFill>
        </p:spPr>
      </p:pic>
      <p:pic>
        <p:nvPicPr>
          <p:cNvPr id="16" name="Picture 5" descr="Chart, line chart&#10;&#10;Description automatically generated">
            <a:extLst>
              <a:ext uri="{FF2B5EF4-FFF2-40B4-BE49-F238E27FC236}">
                <a16:creationId xmlns:a16="http://schemas.microsoft.com/office/drawing/2014/main" id="{0A6675E4-C6CF-432D-95B3-0B952D041178}"/>
              </a:ext>
            </a:extLst>
          </p:cNvPr>
          <p:cNvPicPr>
            <a:picLocks noChangeAspect="1"/>
          </p:cNvPicPr>
          <p:nvPr/>
        </p:nvPicPr>
        <p:blipFill>
          <a:blip r:embed="rId3"/>
          <a:stretch>
            <a:fillRect/>
          </a:stretch>
        </p:blipFill>
        <p:spPr>
          <a:xfrm>
            <a:off x="978690" y="2156510"/>
            <a:ext cx="4497199" cy="2776206"/>
          </a:xfrm>
          <a:prstGeom prst="rect">
            <a:avLst/>
          </a:prstGeom>
        </p:spPr>
      </p:pic>
      <p:sp>
        <p:nvSpPr>
          <p:cNvPr id="3" name="Rectangle: Rounded Corners 2">
            <a:extLst>
              <a:ext uri="{FF2B5EF4-FFF2-40B4-BE49-F238E27FC236}">
                <a16:creationId xmlns:a16="http://schemas.microsoft.com/office/drawing/2014/main" id="{2EDFB71E-29F3-4AA9-888C-9611D3506F5A}"/>
              </a:ext>
            </a:extLst>
          </p:cNvPr>
          <p:cNvSpPr/>
          <p:nvPr/>
        </p:nvSpPr>
        <p:spPr>
          <a:xfrm>
            <a:off x="8009139" y="5966568"/>
            <a:ext cx="2470108" cy="468365"/>
          </a:xfrm>
          <a:prstGeom prst="round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chemeClr val="tx1">
                    <a:lumMod val="95000"/>
                    <a:lumOff val="5000"/>
                  </a:schemeClr>
                </a:solidFill>
                <a:ea typeface="+mn-lt"/>
                <a:cs typeface="+mn-lt"/>
              </a:rPr>
              <a:t>RMSE</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285.43</a:t>
            </a:r>
            <a:endParaRPr lang="en-US" sz="1200">
              <a:ea typeface="+mn-lt"/>
              <a:cs typeface="+mn-lt"/>
            </a:endParaRPr>
          </a:p>
        </p:txBody>
      </p:sp>
    </p:spTree>
    <p:extLst>
      <p:ext uri="{BB962C8B-B14F-4D97-AF65-F5344CB8AC3E}">
        <p14:creationId xmlns:p14="http://schemas.microsoft.com/office/powerpoint/2010/main" val="1742431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9" name="Ink 8">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1" name="Rectangle 10">
            <a:extLst>
              <a:ext uri="{FF2B5EF4-FFF2-40B4-BE49-F238E27FC236}">
                <a16:creationId xmlns:a16="http://schemas.microsoft.com/office/drawing/2014/main" id="{2C8B0D73-9BAF-4601-9F4B-0636F2DED1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AF5068F-4385-4DDC-AE5A-E1E44D507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8095" y="0"/>
            <a:ext cx="9543905" cy="6858000"/>
          </a:xfrm>
          <a:custGeom>
            <a:avLst/>
            <a:gdLst>
              <a:gd name="connsiteX0" fmla="*/ 0 w 9543905"/>
              <a:gd name="connsiteY0" fmla="*/ 0 h 6858000"/>
              <a:gd name="connsiteX1" fmla="*/ 5842734 w 9543905"/>
              <a:gd name="connsiteY1" fmla="*/ 0 h 6858000"/>
              <a:gd name="connsiteX2" fmla="*/ 9543905 w 9543905"/>
              <a:gd name="connsiteY2" fmla="*/ 0 h 6858000"/>
              <a:gd name="connsiteX3" fmla="*/ 9543905 w 9543905"/>
              <a:gd name="connsiteY3" fmla="*/ 6858000 h 6858000"/>
              <a:gd name="connsiteX4" fmla="*/ 113035 w 9543905"/>
              <a:gd name="connsiteY4" fmla="*/ 6858000 h 6858000"/>
              <a:gd name="connsiteX5" fmla="*/ 115048 w 9543905"/>
              <a:gd name="connsiteY5" fmla="*/ 6806616 h 6858000"/>
              <a:gd name="connsiteX6" fmla="*/ 133345 w 9543905"/>
              <a:gd name="connsiteY6" fmla="*/ 6699516 h 6858000"/>
              <a:gd name="connsiteX7" fmla="*/ 146630 w 9543905"/>
              <a:gd name="connsiteY7" fmla="*/ 6663803 h 6858000"/>
              <a:gd name="connsiteX8" fmla="*/ 168465 w 9543905"/>
              <a:gd name="connsiteY8" fmla="*/ 6603822 h 6858000"/>
              <a:gd name="connsiteX9" fmla="*/ 182787 w 9543905"/>
              <a:gd name="connsiteY9" fmla="*/ 6531864 h 6858000"/>
              <a:gd name="connsiteX10" fmla="*/ 194216 w 9543905"/>
              <a:gd name="connsiteY10" fmla="*/ 6492765 h 6858000"/>
              <a:gd name="connsiteX11" fmla="*/ 213675 w 9543905"/>
              <a:gd name="connsiteY11" fmla="*/ 6439094 h 6858000"/>
              <a:gd name="connsiteX12" fmla="*/ 245570 w 9543905"/>
              <a:gd name="connsiteY12" fmla="*/ 6358480 h 6858000"/>
              <a:gd name="connsiteX13" fmla="*/ 258381 w 9543905"/>
              <a:gd name="connsiteY13" fmla="*/ 6310095 h 6858000"/>
              <a:gd name="connsiteX14" fmla="*/ 299437 w 9543905"/>
              <a:gd name="connsiteY14" fmla="*/ 6179986 h 6858000"/>
              <a:gd name="connsiteX15" fmla="*/ 352806 w 9543905"/>
              <a:gd name="connsiteY15" fmla="*/ 6054139 h 6858000"/>
              <a:gd name="connsiteX16" fmla="*/ 395865 w 9543905"/>
              <a:gd name="connsiteY16" fmla="*/ 5960500 h 6858000"/>
              <a:gd name="connsiteX17" fmla="*/ 396933 w 9543905"/>
              <a:gd name="connsiteY17" fmla="*/ 5948942 h 6858000"/>
              <a:gd name="connsiteX18" fmla="*/ 397312 w 9543905"/>
              <a:gd name="connsiteY18" fmla="*/ 5948720 h 6858000"/>
              <a:gd name="connsiteX19" fmla="*/ 397625 w 9543905"/>
              <a:gd name="connsiteY19" fmla="*/ 5937773 h 6858000"/>
              <a:gd name="connsiteX20" fmla="*/ 396513 w 9543905"/>
              <a:gd name="connsiteY20" fmla="*/ 5917147 h 6858000"/>
              <a:gd name="connsiteX21" fmla="*/ 400473 w 9543905"/>
              <a:gd name="connsiteY21" fmla="*/ 5919724 h 6858000"/>
              <a:gd name="connsiteX22" fmla="*/ 412664 w 9543905"/>
              <a:gd name="connsiteY22" fmla="*/ 5903746 h 6858000"/>
              <a:gd name="connsiteX23" fmla="*/ 414169 w 9543905"/>
              <a:gd name="connsiteY23" fmla="*/ 5903208 h 6858000"/>
              <a:gd name="connsiteX24" fmla="*/ 413727 w 9543905"/>
              <a:gd name="connsiteY24" fmla="*/ 5898076 h 6858000"/>
              <a:gd name="connsiteX25" fmla="*/ 403782 w 9543905"/>
              <a:gd name="connsiteY25" fmla="*/ 5872729 h 6858000"/>
              <a:gd name="connsiteX26" fmla="*/ 434241 w 9543905"/>
              <a:gd name="connsiteY26" fmla="*/ 5827091 h 6858000"/>
              <a:gd name="connsiteX27" fmla="*/ 448249 w 9543905"/>
              <a:gd name="connsiteY27" fmla="*/ 5779409 h 6858000"/>
              <a:gd name="connsiteX28" fmla="*/ 449380 w 9543905"/>
              <a:gd name="connsiteY28" fmla="*/ 5776821 h 6858000"/>
              <a:gd name="connsiteX29" fmla="*/ 450993 w 9543905"/>
              <a:gd name="connsiteY29" fmla="*/ 5776128 h 6858000"/>
              <a:gd name="connsiteX30" fmla="*/ 450629 w 9543905"/>
              <a:gd name="connsiteY30" fmla="*/ 5769741 h 6858000"/>
              <a:gd name="connsiteX31" fmla="*/ 452931 w 9543905"/>
              <a:gd name="connsiteY31" fmla="*/ 5689610 h 6858000"/>
              <a:gd name="connsiteX32" fmla="*/ 467780 w 9543905"/>
              <a:gd name="connsiteY32" fmla="*/ 5558397 h 6858000"/>
              <a:gd name="connsiteX33" fmla="*/ 472240 w 9543905"/>
              <a:gd name="connsiteY33" fmla="*/ 5399206 h 6858000"/>
              <a:gd name="connsiteX34" fmla="*/ 476924 w 9543905"/>
              <a:gd name="connsiteY34" fmla="*/ 5371442 h 6858000"/>
              <a:gd name="connsiteX35" fmla="*/ 480171 w 9543905"/>
              <a:gd name="connsiteY35" fmla="*/ 5370976 h 6858000"/>
              <a:gd name="connsiteX36" fmla="*/ 480955 w 9543905"/>
              <a:gd name="connsiteY36" fmla="*/ 5366567 h 6858000"/>
              <a:gd name="connsiteX37" fmla="*/ 478302 w 9543905"/>
              <a:gd name="connsiteY37" fmla="*/ 5363282 h 6858000"/>
              <a:gd name="connsiteX38" fmla="*/ 479189 w 9543905"/>
              <a:gd name="connsiteY38" fmla="*/ 5358023 h 6858000"/>
              <a:gd name="connsiteX39" fmla="*/ 480748 w 9543905"/>
              <a:gd name="connsiteY39" fmla="*/ 5343820 h 6858000"/>
              <a:gd name="connsiteX40" fmla="*/ 486553 w 9543905"/>
              <a:gd name="connsiteY40" fmla="*/ 5338013 h 6858000"/>
              <a:gd name="connsiteX41" fmla="*/ 486699 w 9543905"/>
              <a:gd name="connsiteY41" fmla="*/ 5337090 h 6858000"/>
              <a:gd name="connsiteX42" fmla="*/ 485890 w 9543905"/>
              <a:gd name="connsiteY42" fmla="*/ 5328734 h 6858000"/>
              <a:gd name="connsiteX43" fmla="*/ 486120 w 9543905"/>
              <a:gd name="connsiteY43" fmla="*/ 5308370 h 6858000"/>
              <a:gd name="connsiteX44" fmla="*/ 486426 w 9543905"/>
              <a:gd name="connsiteY44" fmla="*/ 5308221 h 6858000"/>
              <a:gd name="connsiteX45" fmla="*/ 485506 w 9543905"/>
              <a:gd name="connsiteY45" fmla="*/ 5294605 h 6858000"/>
              <a:gd name="connsiteX46" fmla="*/ 491057 w 9543905"/>
              <a:gd name="connsiteY46" fmla="*/ 5282657 h 6858000"/>
              <a:gd name="connsiteX47" fmla="*/ 483922 w 9543905"/>
              <a:gd name="connsiteY47" fmla="*/ 5267541 h 6858000"/>
              <a:gd name="connsiteX48" fmla="*/ 491468 w 9543905"/>
              <a:gd name="connsiteY48" fmla="*/ 5246672 h 6858000"/>
              <a:gd name="connsiteX49" fmla="*/ 486307 w 9543905"/>
              <a:gd name="connsiteY49" fmla="*/ 5192552 h 6858000"/>
              <a:gd name="connsiteX50" fmla="*/ 459588 w 9543905"/>
              <a:gd name="connsiteY50" fmla="*/ 4987201 h 6858000"/>
              <a:gd name="connsiteX51" fmla="*/ 467423 w 9543905"/>
              <a:gd name="connsiteY51" fmla="*/ 4870985 h 6858000"/>
              <a:gd name="connsiteX52" fmla="*/ 467484 w 9543905"/>
              <a:gd name="connsiteY52" fmla="*/ 4868602 h 6858000"/>
              <a:gd name="connsiteX53" fmla="*/ 474862 w 9543905"/>
              <a:gd name="connsiteY53" fmla="*/ 4813579 h 6858000"/>
              <a:gd name="connsiteX54" fmla="*/ 477179 w 9543905"/>
              <a:gd name="connsiteY54" fmla="*/ 4740625 h 6858000"/>
              <a:gd name="connsiteX55" fmla="*/ 493578 w 9543905"/>
              <a:gd name="connsiteY55" fmla="*/ 4668390 h 6858000"/>
              <a:gd name="connsiteX56" fmla="*/ 492448 w 9543905"/>
              <a:gd name="connsiteY56" fmla="*/ 4574647 h 6858000"/>
              <a:gd name="connsiteX57" fmla="*/ 494912 w 9543905"/>
              <a:gd name="connsiteY57" fmla="*/ 4570352 h 6858000"/>
              <a:gd name="connsiteX58" fmla="*/ 498070 w 9543905"/>
              <a:gd name="connsiteY58" fmla="*/ 4551981 h 6858000"/>
              <a:gd name="connsiteX59" fmla="*/ 507334 w 9543905"/>
              <a:gd name="connsiteY59" fmla="*/ 4548274 h 6858000"/>
              <a:gd name="connsiteX60" fmla="*/ 518089 w 9543905"/>
              <a:gd name="connsiteY60" fmla="*/ 4521680 h 6858000"/>
              <a:gd name="connsiteX61" fmla="*/ 521565 w 9543905"/>
              <a:gd name="connsiteY61" fmla="*/ 4487456 h 6858000"/>
              <a:gd name="connsiteX62" fmla="*/ 528714 w 9543905"/>
              <a:gd name="connsiteY62" fmla="*/ 4323362 h 6858000"/>
              <a:gd name="connsiteX63" fmla="*/ 538339 w 9543905"/>
              <a:gd name="connsiteY63" fmla="*/ 4226015 h 6858000"/>
              <a:gd name="connsiteX64" fmla="*/ 561579 w 9543905"/>
              <a:gd name="connsiteY64" fmla="*/ 4139640 h 6858000"/>
              <a:gd name="connsiteX65" fmla="*/ 587826 w 9543905"/>
              <a:gd name="connsiteY65" fmla="*/ 4051175 h 6858000"/>
              <a:gd name="connsiteX66" fmla="*/ 611782 w 9543905"/>
              <a:gd name="connsiteY66" fmla="*/ 3930565 h 6858000"/>
              <a:gd name="connsiteX67" fmla="*/ 601463 w 9543905"/>
              <a:gd name="connsiteY67" fmla="*/ 3870459 h 6858000"/>
              <a:gd name="connsiteX68" fmla="*/ 600475 w 9543905"/>
              <a:gd name="connsiteY68" fmla="*/ 3830272 h 6858000"/>
              <a:gd name="connsiteX69" fmla="*/ 626389 w 9543905"/>
              <a:gd name="connsiteY69" fmla="*/ 3742026 h 6858000"/>
              <a:gd name="connsiteX70" fmla="*/ 624630 w 9543905"/>
              <a:gd name="connsiteY70" fmla="*/ 3540743 h 6858000"/>
              <a:gd name="connsiteX71" fmla="*/ 624342 w 9543905"/>
              <a:gd name="connsiteY71" fmla="*/ 3381705 h 6858000"/>
              <a:gd name="connsiteX72" fmla="*/ 633622 w 9543905"/>
              <a:gd name="connsiteY72" fmla="*/ 3312232 h 6858000"/>
              <a:gd name="connsiteX73" fmla="*/ 633589 w 9543905"/>
              <a:gd name="connsiteY73" fmla="*/ 3200114 h 6858000"/>
              <a:gd name="connsiteX74" fmla="*/ 596964 w 9543905"/>
              <a:gd name="connsiteY74" fmla="*/ 3046420 h 6858000"/>
              <a:gd name="connsiteX75" fmla="*/ 580466 w 9543905"/>
              <a:gd name="connsiteY75" fmla="*/ 2973584 h 6858000"/>
              <a:gd name="connsiteX76" fmla="*/ 546593 w 9543905"/>
              <a:gd name="connsiteY76" fmla="*/ 2905280 h 6858000"/>
              <a:gd name="connsiteX77" fmla="*/ 532528 w 9543905"/>
              <a:gd name="connsiteY77" fmla="*/ 2866431 h 6858000"/>
              <a:gd name="connsiteX78" fmla="*/ 519586 w 9543905"/>
              <a:gd name="connsiteY78" fmla="*/ 2811740 h 6858000"/>
              <a:gd name="connsiteX79" fmla="*/ 515093 w 9543905"/>
              <a:gd name="connsiteY79" fmla="*/ 2731228 h 6858000"/>
              <a:gd name="connsiteX80" fmla="*/ 512818 w 9543905"/>
              <a:gd name="connsiteY80" fmla="*/ 2709472 h 6858000"/>
              <a:gd name="connsiteX81" fmla="*/ 507087 w 9543905"/>
              <a:gd name="connsiteY81" fmla="*/ 2703419 h 6858000"/>
              <a:gd name="connsiteX82" fmla="*/ 506754 w 9543905"/>
              <a:gd name="connsiteY82" fmla="*/ 2700412 h 6858000"/>
              <a:gd name="connsiteX83" fmla="*/ 504932 w 9543905"/>
              <a:gd name="connsiteY83" fmla="*/ 2693732 h 6858000"/>
              <a:gd name="connsiteX84" fmla="*/ 510467 w 9543905"/>
              <a:gd name="connsiteY84" fmla="*/ 2692400 h 6858000"/>
              <a:gd name="connsiteX85" fmla="*/ 518323 w 9543905"/>
              <a:gd name="connsiteY85" fmla="*/ 2680281 h 6858000"/>
              <a:gd name="connsiteX86" fmla="*/ 498585 w 9543905"/>
              <a:gd name="connsiteY86" fmla="*/ 2643422 h 6858000"/>
              <a:gd name="connsiteX87" fmla="*/ 496335 w 9543905"/>
              <a:gd name="connsiteY87" fmla="*/ 2638976 h 6858000"/>
              <a:gd name="connsiteX88" fmla="*/ 500927 w 9543905"/>
              <a:gd name="connsiteY88" fmla="*/ 2633025 h 6858000"/>
              <a:gd name="connsiteX89" fmla="*/ 494667 w 9543905"/>
              <a:gd name="connsiteY89" fmla="*/ 2551656 h 6858000"/>
              <a:gd name="connsiteX90" fmla="*/ 451967 w 9543905"/>
              <a:gd name="connsiteY90" fmla="*/ 2435035 h 6858000"/>
              <a:gd name="connsiteX91" fmla="*/ 428919 w 9543905"/>
              <a:gd name="connsiteY91" fmla="*/ 2154428 h 6858000"/>
              <a:gd name="connsiteX92" fmla="*/ 437429 w 9543905"/>
              <a:gd name="connsiteY92" fmla="*/ 2109159 h 6858000"/>
              <a:gd name="connsiteX93" fmla="*/ 427197 w 9543905"/>
              <a:gd name="connsiteY93" fmla="*/ 1941070 h 6858000"/>
              <a:gd name="connsiteX94" fmla="*/ 418479 w 9543905"/>
              <a:gd name="connsiteY94" fmla="*/ 1762854 h 6858000"/>
              <a:gd name="connsiteX95" fmla="*/ 384196 w 9543905"/>
              <a:gd name="connsiteY95" fmla="*/ 1551024 h 6858000"/>
              <a:gd name="connsiteX96" fmla="*/ 383609 w 9543905"/>
              <a:gd name="connsiteY96" fmla="*/ 1346413 h 6858000"/>
              <a:gd name="connsiteX97" fmla="*/ 391601 w 9543905"/>
              <a:gd name="connsiteY97" fmla="*/ 1291575 h 6858000"/>
              <a:gd name="connsiteX98" fmla="*/ 397626 w 9543905"/>
              <a:gd name="connsiteY98" fmla="*/ 1281803 h 6858000"/>
              <a:gd name="connsiteX99" fmla="*/ 393645 w 9543905"/>
              <a:gd name="connsiteY99" fmla="*/ 1279388 h 6858000"/>
              <a:gd name="connsiteX100" fmla="*/ 374754 w 9543905"/>
              <a:gd name="connsiteY100" fmla="*/ 1278565 h 6858000"/>
              <a:gd name="connsiteX101" fmla="*/ 374525 w 9543905"/>
              <a:gd name="connsiteY101" fmla="*/ 1256221 h 6858000"/>
              <a:gd name="connsiteX102" fmla="*/ 374689 w 9543905"/>
              <a:gd name="connsiteY102" fmla="*/ 1252267 h 6858000"/>
              <a:gd name="connsiteX103" fmla="*/ 370937 w 9543905"/>
              <a:gd name="connsiteY103" fmla="*/ 1238629 h 6858000"/>
              <a:gd name="connsiteX104" fmla="*/ 375383 w 9543905"/>
              <a:gd name="connsiteY104" fmla="*/ 1232055 h 6858000"/>
              <a:gd name="connsiteX105" fmla="*/ 373681 w 9543905"/>
              <a:gd name="connsiteY105" fmla="*/ 1209574 h 6858000"/>
              <a:gd name="connsiteX106" fmla="*/ 365238 w 9543905"/>
              <a:gd name="connsiteY106" fmla="*/ 1185229 h 6858000"/>
              <a:gd name="connsiteX107" fmla="*/ 319012 w 9543905"/>
              <a:gd name="connsiteY107" fmla="*/ 1072728 h 6858000"/>
              <a:gd name="connsiteX108" fmla="*/ 294836 w 9543905"/>
              <a:gd name="connsiteY108" fmla="*/ 1003603 h 6858000"/>
              <a:gd name="connsiteX109" fmla="*/ 291121 w 9543905"/>
              <a:gd name="connsiteY109" fmla="*/ 974494 h 6858000"/>
              <a:gd name="connsiteX110" fmla="*/ 282255 w 9543905"/>
              <a:gd name="connsiteY110" fmla="*/ 935756 h 6858000"/>
              <a:gd name="connsiteX111" fmla="*/ 270842 w 9543905"/>
              <a:gd name="connsiteY111" fmla="*/ 865189 h 6858000"/>
              <a:gd name="connsiteX112" fmla="*/ 248146 w 9543905"/>
              <a:gd name="connsiteY112" fmla="*/ 774216 h 6858000"/>
              <a:gd name="connsiteX113" fmla="*/ 224374 w 9543905"/>
              <a:gd name="connsiteY113" fmla="*/ 737534 h 6858000"/>
              <a:gd name="connsiteX114" fmla="*/ 217373 w 9543905"/>
              <a:gd name="connsiteY114" fmla="*/ 729972 h 6858000"/>
              <a:gd name="connsiteX115" fmla="*/ 217676 w 9543905"/>
              <a:gd name="connsiteY115" fmla="*/ 725436 h 6858000"/>
              <a:gd name="connsiteX116" fmla="*/ 208900 w 9543905"/>
              <a:gd name="connsiteY116" fmla="*/ 698394 h 6858000"/>
              <a:gd name="connsiteX117" fmla="*/ 211888 w 9543905"/>
              <a:gd name="connsiteY117" fmla="*/ 667375 h 6858000"/>
              <a:gd name="connsiteX118" fmla="*/ 211018 w 9543905"/>
              <a:gd name="connsiteY118" fmla="*/ 666178 h 6858000"/>
              <a:gd name="connsiteX119" fmla="*/ 214525 w 9543905"/>
              <a:gd name="connsiteY119" fmla="*/ 662883 h 6858000"/>
              <a:gd name="connsiteX120" fmla="*/ 215214 w 9543905"/>
              <a:gd name="connsiteY120" fmla="*/ 657121 h 6858000"/>
              <a:gd name="connsiteX121" fmla="*/ 210708 w 9543905"/>
              <a:gd name="connsiteY121" fmla="*/ 642424 h 6858000"/>
              <a:gd name="connsiteX122" fmla="*/ 207958 w 9543905"/>
              <a:gd name="connsiteY122" fmla="*/ 637069 h 6858000"/>
              <a:gd name="connsiteX123" fmla="*/ 206178 w 9543905"/>
              <a:gd name="connsiteY123" fmla="*/ 628866 h 6858000"/>
              <a:gd name="connsiteX124" fmla="*/ 206470 w 9543905"/>
              <a:gd name="connsiteY124" fmla="*/ 628611 h 6858000"/>
              <a:gd name="connsiteX125" fmla="*/ 188537 w 9543905"/>
              <a:gd name="connsiteY125" fmla="*/ 584651 h 6858000"/>
              <a:gd name="connsiteX126" fmla="*/ 209579 w 9543905"/>
              <a:gd name="connsiteY126" fmla="*/ 529877 h 6858000"/>
              <a:gd name="connsiteX127" fmla="*/ 210596 w 9543905"/>
              <a:gd name="connsiteY127" fmla="*/ 508458 h 6858000"/>
              <a:gd name="connsiteX128" fmla="*/ 212933 w 9543905"/>
              <a:gd name="connsiteY128" fmla="*/ 496732 h 6858000"/>
              <a:gd name="connsiteX129" fmla="*/ 199102 w 9543905"/>
              <a:gd name="connsiteY129" fmla="*/ 460965 h 6858000"/>
              <a:gd name="connsiteX130" fmla="*/ 186473 w 9543905"/>
              <a:gd name="connsiteY130" fmla="*/ 433741 h 6858000"/>
              <a:gd name="connsiteX131" fmla="*/ 181436 w 9543905"/>
              <a:gd name="connsiteY131" fmla="*/ 421997 h 6858000"/>
              <a:gd name="connsiteX132" fmla="*/ 170704 w 9543905"/>
              <a:gd name="connsiteY132" fmla="*/ 401642 h 6858000"/>
              <a:gd name="connsiteX133" fmla="*/ 171505 w 9543905"/>
              <a:gd name="connsiteY133" fmla="*/ 399386 h 6858000"/>
              <a:gd name="connsiteX134" fmla="*/ 161629 w 9543905"/>
              <a:gd name="connsiteY134" fmla="*/ 385688 h 6858000"/>
              <a:gd name="connsiteX135" fmla="*/ 127466 w 9543905"/>
              <a:gd name="connsiteY135" fmla="*/ 336100 h 6858000"/>
              <a:gd name="connsiteX136" fmla="*/ 41200 w 9543905"/>
              <a:gd name="connsiteY136" fmla="*/ 98593 h 6858000"/>
              <a:gd name="connsiteX137" fmla="*/ 7716 w 9543905"/>
              <a:gd name="connsiteY137" fmla="*/ 298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9543905" h="6858000">
                <a:moveTo>
                  <a:pt x="0" y="0"/>
                </a:moveTo>
                <a:lnTo>
                  <a:pt x="5842734" y="0"/>
                </a:lnTo>
                <a:lnTo>
                  <a:pt x="9543905" y="0"/>
                </a:lnTo>
                <a:lnTo>
                  <a:pt x="9543905" y="6858000"/>
                </a:lnTo>
                <a:lnTo>
                  <a:pt x="113035" y="6858000"/>
                </a:lnTo>
                <a:lnTo>
                  <a:pt x="115048" y="6806616"/>
                </a:lnTo>
                <a:cubicBezTo>
                  <a:pt x="120726" y="6737180"/>
                  <a:pt x="153136" y="6794589"/>
                  <a:pt x="133345" y="6699516"/>
                </a:cubicBezTo>
                <a:cubicBezTo>
                  <a:pt x="148185" y="6694616"/>
                  <a:pt x="150415" y="6684031"/>
                  <a:pt x="146630" y="6663803"/>
                </a:cubicBezTo>
                <a:cubicBezTo>
                  <a:pt x="150398" y="6630381"/>
                  <a:pt x="183953" y="6643711"/>
                  <a:pt x="168465" y="6603822"/>
                </a:cubicBezTo>
                <a:cubicBezTo>
                  <a:pt x="179548" y="6578564"/>
                  <a:pt x="178495" y="6550373"/>
                  <a:pt x="182787" y="6531864"/>
                </a:cubicBezTo>
                <a:cubicBezTo>
                  <a:pt x="189730" y="6508814"/>
                  <a:pt x="191600" y="6519897"/>
                  <a:pt x="194216" y="6492765"/>
                </a:cubicBezTo>
                <a:cubicBezTo>
                  <a:pt x="200678" y="6460921"/>
                  <a:pt x="167243" y="6450335"/>
                  <a:pt x="213675" y="6439094"/>
                </a:cubicBezTo>
                <a:cubicBezTo>
                  <a:pt x="208532" y="6401962"/>
                  <a:pt x="228708" y="6401544"/>
                  <a:pt x="245570" y="6358480"/>
                </a:cubicBezTo>
                <a:cubicBezTo>
                  <a:pt x="237964" y="6335720"/>
                  <a:pt x="245657" y="6321909"/>
                  <a:pt x="258381" y="6310095"/>
                </a:cubicBezTo>
                <a:cubicBezTo>
                  <a:pt x="262827" y="6264292"/>
                  <a:pt x="285034" y="6228413"/>
                  <a:pt x="299437" y="6179986"/>
                </a:cubicBezTo>
                <a:lnTo>
                  <a:pt x="352806" y="6054139"/>
                </a:lnTo>
                <a:lnTo>
                  <a:pt x="395865" y="5960500"/>
                </a:lnTo>
                <a:cubicBezTo>
                  <a:pt x="395672" y="5954937"/>
                  <a:pt x="396070" y="5951333"/>
                  <a:pt x="396933" y="5948942"/>
                </a:cubicBezTo>
                <a:lnTo>
                  <a:pt x="397312" y="5948720"/>
                </a:lnTo>
                <a:lnTo>
                  <a:pt x="397625" y="5937773"/>
                </a:lnTo>
                <a:lnTo>
                  <a:pt x="396513" y="5917147"/>
                </a:lnTo>
                <a:lnTo>
                  <a:pt x="400473" y="5919724"/>
                </a:lnTo>
                <a:cubicBezTo>
                  <a:pt x="404305" y="5911737"/>
                  <a:pt x="408278" y="5906850"/>
                  <a:pt x="412664" y="5903746"/>
                </a:cubicBezTo>
                <a:lnTo>
                  <a:pt x="414169" y="5903208"/>
                </a:lnTo>
                <a:lnTo>
                  <a:pt x="413727" y="5898076"/>
                </a:lnTo>
                <a:cubicBezTo>
                  <a:pt x="411857" y="5889335"/>
                  <a:pt x="408715" y="5880830"/>
                  <a:pt x="403782" y="5872729"/>
                </a:cubicBezTo>
                <a:cubicBezTo>
                  <a:pt x="417521" y="5859140"/>
                  <a:pt x="427120" y="5843731"/>
                  <a:pt x="434241" y="5827091"/>
                </a:cubicBezTo>
                <a:lnTo>
                  <a:pt x="448249" y="5779409"/>
                </a:lnTo>
                <a:lnTo>
                  <a:pt x="449380" y="5776821"/>
                </a:lnTo>
                <a:lnTo>
                  <a:pt x="450993" y="5776128"/>
                </a:lnTo>
                <a:lnTo>
                  <a:pt x="450629" y="5769741"/>
                </a:lnTo>
                <a:lnTo>
                  <a:pt x="452931" y="5689610"/>
                </a:lnTo>
                <a:lnTo>
                  <a:pt x="467780" y="5558397"/>
                </a:lnTo>
                <a:lnTo>
                  <a:pt x="472240" y="5399206"/>
                </a:lnTo>
                <a:lnTo>
                  <a:pt x="476924" y="5371442"/>
                </a:lnTo>
                <a:lnTo>
                  <a:pt x="480171" y="5370976"/>
                </a:lnTo>
                <a:cubicBezTo>
                  <a:pt x="482187" y="5369956"/>
                  <a:pt x="482137" y="5368514"/>
                  <a:pt x="480955" y="5366567"/>
                </a:cubicBezTo>
                <a:lnTo>
                  <a:pt x="478302" y="5363282"/>
                </a:lnTo>
                <a:lnTo>
                  <a:pt x="479189" y="5358023"/>
                </a:lnTo>
                <a:lnTo>
                  <a:pt x="480748" y="5343820"/>
                </a:lnTo>
                <a:lnTo>
                  <a:pt x="486553" y="5338013"/>
                </a:lnTo>
                <a:lnTo>
                  <a:pt x="486699" y="5337090"/>
                </a:lnTo>
                <a:lnTo>
                  <a:pt x="485890" y="5328734"/>
                </a:lnTo>
                <a:cubicBezTo>
                  <a:pt x="485260" y="5319876"/>
                  <a:pt x="485157" y="5312696"/>
                  <a:pt x="486120" y="5308370"/>
                </a:cubicBezTo>
                <a:lnTo>
                  <a:pt x="486426" y="5308221"/>
                </a:lnTo>
                <a:lnTo>
                  <a:pt x="485506" y="5294605"/>
                </a:lnTo>
                <a:cubicBezTo>
                  <a:pt x="485962" y="5289997"/>
                  <a:pt x="487513" y="5285876"/>
                  <a:pt x="491057" y="5282657"/>
                </a:cubicBezTo>
                <a:lnTo>
                  <a:pt x="483922" y="5267541"/>
                </a:lnTo>
                <a:lnTo>
                  <a:pt x="491468" y="5246672"/>
                </a:lnTo>
                <a:cubicBezTo>
                  <a:pt x="497365" y="5227652"/>
                  <a:pt x="499424" y="5208939"/>
                  <a:pt x="486307" y="5192552"/>
                </a:cubicBezTo>
                <a:cubicBezTo>
                  <a:pt x="485311" y="5146540"/>
                  <a:pt x="462737" y="5040796"/>
                  <a:pt x="459588" y="4987201"/>
                </a:cubicBezTo>
                <a:cubicBezTo>
                  <a:pt x="438956" y="4958874"/>
                  <a:pt x="465515" y="4905977"/>
                  <a:pt x="467423" y="4870985"/>
                </a:cubicBezTo>
                <a:lnTo>
                  <a:pt x="467484" y="4868602"/>
                </a:lnTo>
                <a:lnTo>
                  <a:pt x="474862" y="4813579"/>
                </a:lnTo>
                <a:cubicBezTo>
                  <a:pt x="477584" y="4788540"/>
                  <a:pt x="478995" y="4763984"/>
                  <a:pt x="477179" y="4740625"/>
                </a:cubicBezTo>
                <a:cubicBezTo>
                  <a:pt x="518893" y="4697719"/>
                  <a:pt x="481998" y="4718465"/>
                  <a:pt x="493578" y="4668390"/>
                </a:cubicBezTo>
                <a:cubicBezTo>
                  <a:pt x="496122" y="4640728"/>
                  <a:pt x="492225" y="4590987"/>
                  <a:pt x="492448" y="4574647"/>
                </a:cubicBezTo>
                <a:lnTo>
                  <a:pt x="494912" y="4570352"/>
                </a:lnTo>
                <a:lnTo>
                  <a:pt x="498070" y="4551981"/>
                </a:lnTo>
                <a:lnTo>
                  <a:pt x="507334" y="4548274"/>
                </a:lnTo>
                <a:lnTo>
                  <a:pt x="518089" y="4521680"/>
                </a:lnTo>
                <a:cubicBezTo>
                  <a:pt x="520825" y="4511494"/>
                  <a:pt x="522251" y="4500266"/>
                  <a:pt x="521565" y="4487456"/>
                </a:cubicBezTo>
                <a:cubicBezTo>
                  <a:pt x="504782" y="4442892"/>
                  <a:pt x="551449" y="4378573"/>
                  <a:pt x="528714" y="4323362"/>
                </a:cubicBezTo>
                <a:cubicBezTo>
                  <a:pt x="523463" y="4302911"/>
                  <a:pt x="526228" y="4238701"/>
                  <a:pt x="538339" y="4226015"/>
                </a:cubicBezTo>
                <a:cubicBezTo>
                  <a:pt x="543816" y="4195395"/>
                  <a:pt x="553332" y="4168781"/>
                  <a:pt x="561579" y="4139640"/>
                </a:cubicBezTo>
                <a:cubicBezTo>
                  <a:pt x="546635" y="4107220"/>
                  <a:pt x="579122" y="4079408"/>
                  <a:pt x="587826" y="4051175"/>
                </a:cubicBezTo>
                <a:cubicBezTo>
                  <a:pt x="572784" y="4025794"/>
                  <a:pt x="605875" y="3991589"/>
                  <a:pt x="611782" y="3930565"/>
                </a:cubicBezTo>
                <a:cubicBezTo>
                  <a:pt x="594341" y="3902693"/>
                  <a:pt x="624108" y="3922757"/>
                  <a:pt x="601463" y="3870459"/>
                </a:cubicBezTo>
                <a:cubicBezTo>
                  <a:pt x="604016" y="3868663"/>
                  <a:pt x="596319" y="3851678"/>
                  <a:pt x="600475" y="3830272"/>
                </a:cubicBezTo>
                <a:cubicBezTo>
                  <a:pt x="604629" y="3808867"/>
                  <a:pt x="636306" y="3759999"/>
                  <a:pt x="626389" y="3742026"/>
                </a:cubicBezTo>
                <a:cubicBezTo>
                  <a:pt x="624520" y="3674540"/>
                  <a:pt x="625508" y="3604893"/>
                  <a:pt x="624630" y="3540743"/>
                </a:cubicBezTo>
                <a:cubicBezTo>
                  <a:pt x="623150" y="3469338"/>
                  <a:pt x="620481" y="3427862"/>
                  <a:pt x="624342" y="3381705"/>
                </a:cubicBezTo>
                <a:cubicBezTo>
                  <a:pt x="642605" y="3390744"/>
                  <a:pt x="615319" y="3292687"/>
                  <a:pt x="633622" y="3312232"/>
                </a:cubicBezTo>
                <a:cubicBezTo>
                  <a:pt x="652296" y="3290233"/>
                  <a:pt x="617155" y="3222214"/>
                  <a:pt x="633589" y="3200114"/>
                </a:cubicBezTo>
                <a:cubicBezTo>
                  <a:pt x="632592" y="3132949"/>
                  <a:pt x="601583" y="3105373"/>
                  <a:pt x="596964" y="3046420"/>
                </a:cubicBezTo>
                <a:lnTo>
                  <a:pt x="580466" y="2973584"/>
                </a:lnTo>
                <a:cubicBezTo>
                  <a:pt x="562837" y="2968165"/>
                  <a:pt x="564222" y="2910699"/>
                  <a:pt x="546593" y="2905280"/>
                </a:cubicBezTo>
                <a:lnTo>
                  <a:pt x="532528" y="2866431"/>
                </a:lnTo>
                <a:lnTo>
                  <a:pt x="519586" y="2811740"/>
                </a:lnTo>
                <a:cubicBezTo>
                  <a:pt x="505537" y="2794577"/>
                  <a:pt x="516221" y="2748273"/>
                  <a:pt x="515093" y="2731228"/>
                </a:cubicBezTo>
                <a:cubicBezTo>
                  <a:pt x="513965" y="2714184"/>
                  <a:pt x="514957" y="2716222"/>
                  <a:pt x="512818" y="2709472"/>
                </a:cubicBezTo>
                <a:lnTo>
                  <a:pt x="507087" y="2703419"/>
                </a:lnTo>
                <a:lnTo>
                  <a:pt x="506754" y="2700412"/>
                </a:lnTo>
                <a:lnTo>
                  <a:pt x="504932" y="2693732"/>
                </a:lnTo>
                <a:lnTo>
                  <a:pt x="510467" y="2692400"/>
                </a:lnTo>
                <a:cubicBezTo>
                  <a:pt x="515915" y="2691762"/>
                  <a:pt x="521754" y="2690565"/>
                  <a:pt x="518323" y="2680281"/>
                </a:cubicBezTo>
                <a:lnTo>
                  <a:pt x="498585" y="2643422"/>
                </a:lnTo>
                <a:lnTo>
                  <a:pt x="496335" y="2638976"/>
                </a:lnTo>
                <a:cubicBezTo>
                  <a:pt x="495838" y="2636294"/>
                  <a:pt x="496915" y="2634213"/>
                  <a:pt x="500927" y="2633025"/>
                </a:cubicBezTo>
                <a:cubicBezTo>
                  <a:pt x="479427" y="2619202"/>
                  <a:pt x="495668" y="2574220"/>
                  <a:pt x="494667" y="2551656"/>
                </a:cubicBezTo>
                <a:cubicBezTo>
                  <a:pt x="484129" y="2511615"/>
                  <a:pt x="464663" y="2477551"/>
                  <a:pt x="451967" y="2435035"/>
                </a:cubicBezTo>
                <a:cubicBezTo>
                  <a:pt x="441010" y="2368831"/>
                  <a:pt x="434655" y="2208203"/>
                  <a:pt x="428919" y="2154428"/>
                </a:cubicBezTo>
                <a:cubicBezTo>
                  <a:pt x="419517" y="2132269"/>
                  <a:pt x="419892" y="2119378"/>
                  <a:pt x="437429" y="2109159"/>
                </a:cubicBezTo>
                <a:cubicBezTo>
                  <a:pt x="390724" y="2005633"/>
                  <a:pt x="435992" y="2022877"/>
                  <a:pt x="427197" y="1941070"/>
                </a:cubicBezTo>
                <a:cubicBezTo>
                  <a:pt x="417743" y="1868032"/>
                  <a:pt x="424279" y="1833181"/>
                  <a:pt x="418479" y="1762854"/>
                </a:cubicBezTo>
                <a:cubicBezTo>
                  <a:pt x="429192" y="1695618"/>
                  <a:pt x="380045" y="1642994"/>
                  <a:pt x="384196" y="1551024"/>
                </a:cubicBezTo>
                <a:cubicBezTo>
                  <a:pt x="378384" y="1481617"/>
                  <a:pt x="385185" y="1390831"/>
                  <a:pt x="383609" y="1346413"/>
                </a:cubicBezTo>
                <a:cubicBezTo>
                  <a:pt x="406902" y="1351285"/>
                  <a:pt x="373197" y="1304362"/>
                  <a:pt x="391601" y="1291575"/>
                </a:cubicBezTo>
                <a:lnTo>
                  <a:pt x="397626" y="1281803"/>
                </a:lnTo>
                <a:lnTo>
                  <a:pt x="393645" y="1279388"/>
                </a:lnTo>
                <a:cubicBezTo>
                  <a:pt x="387588" y="1276834"/>
                  <a:pt x="381296" y="1275907"/>
                  <a:pt x="374754" y="1278565"/>
                </a:cubicBezTo>
                <a:cubicBezTo>
                  <a:pt x="374049" y="1271223"/>
                  <a:pt x="374189" y="1263775"/>
                  <a:pt x="374525" y="1256221"/>
                </a:cubicBezTo>
                <a:lnTo>
                  <a:pt x="374689" y="1252267"/>
                </a:lnTo>
                <a:lnTo>
                  <a:pt x="370937" y="1238629"/>
                </a:lnTo>
                <a:cubicBezTo>
                  <a:pt x="372419" y="1236438"/>
                  <a:pt x="373901" y="1234246"/>
                  <a:pt x="375383" y="1232055"/>
                </a:cubicBezTo>
                <a:lnTo>
                  <a:pt x="373681" y="1209574"/>
                </a:lnTo>
                <a:cubicBezTo>
                  <a:pt x="372193" y="1201575"/>
                  <a:pt x="369596" y="1193461"/>
                  <a:pt x="365238" y="1185229"/>
                </a:cubicBezTo>
                <a:cubicBezTo>
                  <a:pt x="341389" y="1162969"/>
                  <a:pt x="349731" y="1099443"/>
                  <a:pt x="319012" y="1072728"/>
                </a:cubicBezTo>
                <a:cubicBezTo>
                  <a:pt x="309545" y="1061428"/>
                  <a:pt x="291439" y="1017419"/>
                  <a:pt x="294836" y="1003603"/>
                </a:cubicBezTo>
                <a:cubicBezTo>
                  <a:pt x="292468" y="993296"/>
                  <a:pt x="285511" y="984646"/>
                  <a:pt x="291121" y="974494"/>
                </a:cubicBezTo>
                <a:cubicBezTo>
                  <a:pt x="297070" y="960388"/>
                  <a:pt x="269832" y="939674"/>
                  <a:pt x="282255" y="935756"/>
                </a:cubicBezTo>
                <a:cubicBezTo>
                  <a:pt x="263254" y="920774"/>
                  <a:pt x="274287" y="887855"/>
                  <a:pt x="270842" y="865189"/>
                </a:cubicBezTo>
                <a:cubicBezTo>
                  <a:pt x="253951" y="854939"/>
                  <a:pt x="263376" y="817492"/>
                  <a:pt x="248146" y="774216"/>
                </a:cubicBezTo>
                <a:cubicBezTo>
                  <a:pt x="233817" y="766081"/>
                  <a:pt x="235296" y="753689"/>
                  <a:pt x="224374" y="737534"/>
                </a:cubicBezTo>
                <a:lnTo>
                  <a:pt x="217373" y="729972"/>
                </a:lnTo>
                <a:lnTo>
                  <a:pt x="217676" y="725436"/>
                </a:lnTo>
                <a:cubicBezTo>
                  <a:pt x="218884" y="715831"/>
                  <a:pt x="218199" y="708160"/>
                  <a:pt x="208900" y="698394"/>
                </a:cubicBezTo>
                <a:cubicBezTo>
                  <a:pt x="233250" y="674506"/>
                  <a:pt x="222082" y="675121"/>
                  <a:pt x="211888" y="667375"/>
                </a:cubicBezTo>
                <a:lnTo>
                  <a:pt x="211018" y="666178"/>
                </a:lnTo>
                <a:lnTo>
                  <a:pt x="214525" y="662883"/>
                </a:lnTo>
                <a:lnTo>
                  <a:pt x="215214" y="657121"/>
                </a:lnTo>
                <a:lnTo>
                  <a:pt x="210708" y="642424"/>
                </a:lnTo>
                <a:lnTo>
                  <a:pt x="207958" y="637069"/>
                </a:lnTo>
                <a:cubicBezTo>
                  <a:pt x="206457" y="633314"/>
                  <a:pt x="205964" y="630738"/>
                  <a:pt x="206178" y="628866"/>
                </a:cubicBezTo>
                <a:cubicBezTo>
                  <a:pt x="206277" y="628782"/>
                  <a:pt x="206373" y="628697"/>
                  <a:pt x="206470" y="628611"/>
                </a:cubicBezTo>
                <a:lnTo>
                  <a:pt x="188537" y="584651"/>
                </a:lnTo>
                <a:cubicBezTo>
                  <a:pt x="205077" y="571487"/>
                  <a:pt x="173111" y="530719"/>
                  <a:pt x="209579" y="529877"/>
                </a:cubicBezTo>
                <a:cubicBezTo>
                  <a:pt x="203035" y="514165"/>
                  <a:pt x="186174" y="506743"/>
                  <a:pt x="210596" y="508458"/>
                </a:cubicBezTo>
                <a:cubicBezTo>
                  <a:pt x="209108" y="503183"/>
                  <a:pt x="210358" y="499583"/>
                  <a:pt x="212933" y="496732"/>
                </a:cubicBezTo>
                <a:lnTo>
                  <a:pt x="199102" y="460965"/>
                </a:lnTo>
                <a:lnTo>
                  <a:pt x="186473" y="433741"/>
                </a:lnTo>
                <a:lnTo>
                  <a:pt x="181436" y="421997"/>
                </a:lnTo>
                <a:lnTo>
                  <a:pt x="170704" y="401642"/>
                </a:lnTo>
                <a:lnTo>
                  <a:pt x="171505" y="399386"/>
                </a:lnTo>
                <a:lnTo>
                  <a:pt x="161629" y="385688"/>
                </a:lnTo>
                <a:cubicBezTo>
                  <a:pt x="157522" y="381428"/>
                  <a:pt x="133260" y="338695"/>
                  <a:pt x="127466" y="336100"/>
                </a:cubicBezTo>
                <a:cubicBezTo>
                  <a:pt x="56884" y="255914"/>
                  <a:pt x="64730" y="169074"/>
                  <a:pt x="41200" y="98593"/>
                </a:cubicBezTo>
                <a:cubicBezTo>
                  <a:pt x="32610" y="68714"/>
                  <a:pt x="17990" y="56479"/>
                  <a:pt x="7716" y="29831"/>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E096848-76BE-4F29-AB13-A62B2A62EBCB}"/>
              </a:ext>
            </a:extLst>
          </p:cNvPr>
          <p:cNvSpPr>
            <a:spLocks noGrp="1"/>
          </p:cNvSpPr>
          <p:nvPr>
            <p:ph type="title"/>
          </p:nvPr>
        </p:nvSpPr>
        <p:spPr>
          <a:xfrm>
            <a:off x="4374776" y="1408205"/>
            <a:ext cx="6418730" cy="4041586"/>
          </a:xfrm>
        </p:spPr>
        <p:txBody>
          <a:bodyPr vert="horz" lIns="91440" tIns="45720" rIns="91440" bIns="45720" rtlCol="0" anchor="ctr">
            <a:normAutofit/>
          </a:bodyPr>
          <a:lstStyle/>
          <a:p>
            <a:pPr algn="ctr"/>
            <a:r>
              <a:rPr lang="en-US" cap="all" spc="600">
                <a:solidFill>
                  <a:schemeClr val="tx2"/>
                </a:solidFill>
              </a:rPr>
              <a:t>Future Work</a:t>
            </a:r>
          </a:p>
        </p:txBody>
      </p:sp>
    </p:spTree>
    <p:extLst>
      <p:ext uri="{BB962C8B-B14F-4D97-AF65-F5344CB8AC3E}">
        <p14:creationId xmlns:p14="http://schemas.microsoft.com/office/powerpoint/2010/main" val="29559753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15DB378-97A2-4CD0-AA4D-5ECEBED90A99}"/>
              </a:ext>
            </a:extLst>
          </p:cNvPr>
          <p:cNvSpPr/>
          <p:nvPr/>
        </p:nvSpPr>
        <p:spPr>
          <a:xfrm>
            <a:off x="1692812" y="1225479"/>
            <a:ext cx="3098137" cy="73152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ea typeface="Microsoft YaHei"/>
              </a:rPr>
              <a:t>VALIDATE DATA</a:t>
            </a:r>
          </a:p>
        </p:txBody>
      </p:sp>
      <p:sp>
        <p:nvSpPr>
          <p:cNvPr id="6" name="Rectangle: Rounded Corners 5">
            <a:extLst>
              <a:ext uri="{FF2B5EF4-FFF2-40B4-BE49-F238E27FC236}">
                <a16:creationId xmlns:a16="http://schemas.microsoft.com/office/drawing/2014/main" id="{3E573D38-D2CA-458F-BDC9-498188438D17}"/>
              </a:ext>
            </a:extLst>
          </p:cNvPr>
          <p:cNvSpPr/>
          <p:nvPr/>
        </p:nvSpPr>
        <p:spPr>
          <a:xfrm>
            <a:off x="2061312" y="2401440"/>
            <a:ext cx="3098137" cy="73152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solidFill>
                <a:ea typeface="Microsoft YaHei"/>
              </a:rPr>
              <a:t>INVOLVE EXTRA INFO</a:t>
            </a:r>
            <a:endParaRPr lang="en-US">
              <a:solidFill>
                <a:schemeClr val="tx1"/>
              </a:solidFill>
            </a:endParaRPr>
          </a:p>
        </p:txBody>
      </p:sp>
      <p:sp>
        <p:nvSpPr>
          <p:cNvPr id="7" name="Rectangle: Rounded Corners 6">
            <a:extLst>
              <a:ext uri="{FF2B5EF4-FFF2-40B4-BE49-F238E27FC236}">
                <a16:creationId xmlns:a16="http://schemas.microsoft.com/office/drawing/2014/main" id="{8ADAE133-7199-44C5-AF60-A046E2841AB4}"/>
              </a:ext>
            </a:extLst>
          </p:cNvPr>
          <p:cNvSpPr/>
          <p:nvPr/>
        </p:nvSpPr>
        <p:spPr>
          <a:xfrm>
            <a:off x="2429812" y="3572508"/>
            <a:ext cx="3098137" cy="73152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solidFill>
                <a:ea typeface="Microsoft YaHei"/>
              </a:rPr>
              <a:t>INTERVENTION ANALYSIS</a:t>
            </a:r>
            <a:endParaRPr lang="en-US"/>
          </a:p>
        </p:txBody>
      </p:sp>
      <p:sp>
        <p:nvSpPr>
          <p:cNvPr id="34" name="Rectangle: Rounded Corners 33">
            <a:extLst>
              <a:ext uri="{FF2B5EF4-FFF2-40B4-BE49-F238E27FC236}">
                <a16:creationId xmlns:a16="http://schemas.microsoft.com/office/drawing/2014/main" id="{97D90EB8-452F-4D39-A499-C057A0721B6E}"/>
              </a:ext>
            </a:extLst>
          </p:cNvPr>
          <p:cNvSpPr/>
          <p:nvPr/>
        </p:nvSpPr>
        <p:spPr>
          <a:xfrm>
            <a:off x="2798312" y="4743576"/>
            <a:ext cx="3098137" cy="73152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solidFill>
                <a:ea typeface="Microsoft YaHei"/>
              </a:rPr>
              <a:t>CROSS VALIDATION</a:t>
            </a:r>
            <a:endParaRPr lang="en-US">
              <a:solidFill>
                <a:schemeClr val="tx1"/>
              </a:solidFill>
            </a:endParaRPr>
          </a:p>
        </p:txBody>
      </p:sp>
      <p:grpSp>
        <p:nvGrpSpPr>
          <p:cNvPr id="8" name="Group 7">
            <a:extLst>
              <a:ext uri="{FF2B5EF4-FFF2-40B4-BE49-F238E27FC236}">
                <a16:creationId xmlns:a16="http://schemas.microsoft.com/office/drawing/2014/main" id="{C708D78B-019A-48C6-8AB9-E740F8B3920C}"/>
              </a:ext>
            </a:extLst>
          </p:cNvPr>
          <p:cNvGrpSpPr/>
          <p:nvPr/>
        </p:nvGrpSpPr>
        <p:grpSpPr>
          <a:xfrm>
            <a:off x="6168351" y="3923800"/>
            <a:ext cx="4946693" cy="2352921"/>
            <a:chOff x="4134245" y="3944821"/>
            <a:chExt cx="4946693" cy="2352921"/>
          </a:xfrm>
        </p:grpSpPr>
        <p:sp>
          <p:nvSpPr>
            <p:cNvPr id="2" name="Rectangle 1">
              <a:extLst>
                <a:ext uri="{FF2B5EF4-FFF2-40B4-BE49-F238E27FC236}">
                  <a16:creationId xmlns:a16="http://schemas.microsoft.com/office/drawing/2014/main" id="{8FD8A2D0-6A1F-46D9-8BAF-61D1EBDCD769}"/>
                </a:ext>
              </a:extLst>
            </p:cNvPr>
            <p:cNvSpPr/>
            <p:nvPr/>
          </p:nvSpPr>
          <p:spPr>
            <a:xfrm>
              <a:off x="4791161" y="4164246"/>
              <a:ext cx="4289777" cy="182879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9EB4671-F4FE-424D-8DFE-77449D2AA624}"/>
                </a:ext>
              </a:extLst>
            </p:cNvPr>
            <p:cNvSpPr txBox="1"/>
            <p:nvPr/>
          </p:nvSpPr>
          <p:spPr>
            <a:xfrm>
              <a:off x="4792925" y="6082298"/>
              <a:ext cx="42897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2005</a:t>
              </a:r>
              <a:endParaRPr lang="en-US" sz="800">
                <a:ea typeface="Microsoft YaHei"/>
              </a:endParaRPr>
            </a:p>
          </p:txBody>
        </p:sp>
        <p:sp>
          <p:nvSpPr>
            <p:cNvPr id="18" name="TextBox 17">
              <a:extLst>
                <a:ext uri="{FF2B5EF4-FFF2-40B4-BE49-F238E27FC236}">
                  <a16:creationId xmlns:a16="http://schemas.microsoft.com/office/drawing/2014/main" id="{15FB0D5E-4A2E-4E47-8CC0-1C6028848768}"/>
                </a:ext>
              </a:extLst>
            </p:cNvPr>
            <p:cNvSpPr txBox="1"/>
            <p:nvPr/>
          </p:nvSpPr>
          <p:spPr>
            <a:xfrm>
              <a:off x="5221903" y="6082298"/>
              <a:ext cx="42897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2006</a:t>
              </a:r>
              <a:endParaRPr lang="en-US" sz="800">
                <a:ea typeface="Microsoft YaHei"/>
              </a:endParaRPr>
            </a:p>
          </p:txBody>
        </p:sp>
        <p:sp>
          <p:nvSpPr>
            <p:cNvPr id="19" name="TextBox 18">
              <a:extLst>
                <a:ext uri="{FF2B5EF4-FFF2-40B4-BE49-F238E27FC236}">
                  <a16:creationId xmlns:a16="http://schemas.microsoft.com/office/drawing/2014/main" id="{2B34753E-8DEC-49A8-B405-BCD6AC820850}"/>
                </a:ext>
              </a:extLst>
            </p:cNvPr>
            <p:cNvSpPr txBox="1"/>
            <p:nvPr/>
          </p:nvSpPr>
          <p:spPr>
            <a:xfrm>
              <a:off x="5650880" y="6082298"/>
              <a:ext cx="42897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2007</a:t>
              </a:r>
              <a:endParaRPr lang="en-US" sz="800">
                <a:ea typeface="Microsoft YaHei"/>
              </a:endParaRPr>
            </a:p>
          </p:txBody>
        </p:sp>
        <p:sp>
          <p:nvSpPr>
            <p:cNvPr id="20" name="TextBox 19">
              <a:extLst>
                <a:ext uri="{FF2B5EF4-FFF2-40B4-BE49-F238E27FC236}">
                  <a16:creationId xmlns:a16="http://schemas.microsoft.com/office/drawing/2014/main" id="{EBFF5BA2-B9F6-417E-90FC-CC979968D872}"/>
                </a:ext>
              </a:extLst>
            </p:cNvPr>
            <p:cNvSpPr txBox="1"/>
            <p:nvPr/>
          </p:nvSpPr>
          <p:spPr>
            <a:xfrm>
              <a:off x="6079858" y="6082298"/>
              <a:ext cx="42897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2008</a:t>
              </a:r>
              <a:endParaRPr lang="en-US" sz="800">
                <a:ea typeface="Microsoft YaHei"/>
              </a:endParaRPr>
            </a:p>
          </p:txBody>
        </p:sp>
        <p:sp>
          <p:nvSpPr>
            <p:cNvPr id="21" name="TextBox 20">
              <a:extLst>
                <a:ext uri="{FF2B5EF4-FFF2-40B4-BE49-F238E27FC236}">
                  <a16:creationId xmlns:a16="http://schemas.microsoft.com/office/drawing/2014/main" id="{6161EEC2-10C2-4843-BCFB-A9025AE5660F}"/>
                </a:ext>
              </a:extLst>
            </p:cNvPr>
            <p:cNvSpPr txBox="1"/>
            <p:nvPr/>
          </p:nvSpPr>
          <p:spPr>
            <a:xfrm>
              <a:off x="6508836" y="6082298"/>
              <a:ext cx="42897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2009</a:t>
              </a:r>
              <a:endParaRPr lang="en-US" sz="800">
                <a:ea typeface="Microsoft YaHei"/>
              </a:endParaRPr>
            </a:p>
          </p:txBody>
        </p:sp>
        <p:sp>
          <p:nvSpPr>
            <p:cNvPr id="22" name="TextBox 21">
              <a:extLst>
                <a:ext uri="{FF2B5EF4-FFF2-40B4-BE49-F238E27FC236}">
                  <a16:creationId xmlns:a16="http://schemas.microsoft.com/office/drawing/2014/main" id="{B9A46F17-0DB7-42F2-83F4-3A586E539A1E}"/>
                </a:ext>
              </a:extLst>
            </p:cNvPr>
            <p:cNvSpPr txBox="1"/>
            <p:nvPr/>
          </p:nvSpPr>
          <p:spPr>
            <a:xfrm>
              <a:off x="6937813" y="6082298"/>
              <a:ext cx="42897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2010</a:t>
              </a:r>
              <a:endParaRPr lang="en-US" sz="800">
                <a:ea typeface="Microsoft YaHei"/>
              </a:endParaRPr>
            </a:p>
          </p:txBody>
        </p:sp>
        <p:sp>
          <p:nvSpPr>
            <p:cNvPr id="23" name="TextBox 22">
              <a:extLst>
                <a:ext uri="{FF2B5EF4-FFF2-40B4-BE49-F238E27FC236}">
                  <a16:creationId xmlns:a16="http://schemas.microsoft.com/office/drawing/2014/main" id="{37E61BAA-7914-4936-AB2B-B8AC4491BE92}"/>
                </a:ext>
              </a:extLst>
            </p:cNvPr>
            <p:cNvSpPr txBox="1"/>
            <p:nvPr/>
          </p:nvSpPr>
          <p:spPr>
            <a:xfrm>
              <a:off x="7366791" y="6082298"/>
              <a:ext cx="42897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2011</a:t>
              </a:r>
              <a:endParaRPr lang="en-US" sz="800">
                <a:ea typeface="Microsoft YaHei"/>
              </a:endParaRPr>
            </a:p>
          </p:txBody>
        </p:sp>
        <p:sp>
          <p:nvSpPr>
            <p:cNvPr id="24" name="TextBox 23">
              <a:extLst>
                <a:ext uri="{FF2B5EF4-FFF2-40B4-BE49-F238E27FC236}">
                  <a16:creationId xmlns:a16="http://schemas.microsoft.com/office/drawing/2014/main" id="{D7D1AEF3-761B-4FE4-98AA-BFB0F405D193}"/>
                </a:ext>
              </a:extLst>
            </p:cNvPr>
            <p:cNvSpPr txBox="1"/>
            <p:nvPr/>
          </p:nvSpPr>
          <p:spPr>
            <a:xfrm>
              <a:off x="7739740" y="6082298"/>
              <a:ext cx="42897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2012</a:t>
              </a:r>
              <a:endParaRPr lang="en-US" sz="800">
                <a:ea typeface="Microsoft YaHei"/>
              </a:endParaRPr>
            </a:p>
          </p:txBody>
        </p:sp>
        <p:sp>
          <p:nvSpPr>
            <p:cNvPr id="25" name="TextBox 24">
              <a:extLst>
                <a:ext uri="{FF2B5EF4-FFF2-40B4-BE49-F238E27FC236}">
                  <a16:creationId xmlns:a16="http://schemas.microsoft.com/office/drawing/2014/main" id="{91C6673E-B8DA-47B1-9E90-06960F6C4C7C}"/>
                </a:ext>
              </a:extLst>
            </p:cNvPr>
            <p:cNvSpPr txBox="1"/>
            <p:nvPr/>
          </p:nvSpPr>
          <p:spPr>
            <a:xfrm>
              <a:off x="8168717" y="6082297"/>
              <a:ext cx="42897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2013</a:t>
              </a:r>
              <a:endParaRPr lang="en-US" sz="800">
                <a:ea typeface="Microsoft YaHei"/>
              </a:endParaRPr>
            </a:p>
          </p:txBody>
        </p:sp>
        <p:sp>
          <p:nvSpPr>
            <p:cNvPr id="26" name="TextBox 25">
              <a:extLst>
                <a:ext uri="{FF2B5EF4-FFF2-40B4-BE49-F238E27FC236}">
                  <a16:creationId xmlns:a16="http://schemas.microsoft.com/office/drawing/2014/main" id="{A38FED36-C61C-4894-A2D7-60B114954961}"/>
                </a:ext>
              </a:extLst>
            </p:cNvPr>
            <p:cNvSpPr txBox="1"/>
            <p:nvPr/>
          </p:nvSpPr>
          <p:spPr>
            <a:xfrm>
              <a:off x="8592092" y="6082297"/>
              <a:ext cx="42897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2014</a:t>
              </a:r>
              <a:endParaRPr lang="en-US" sz="800">
                <a:ea typeface="Microsoft YaHei"/>
              </a:endParaRPr>
            </a:p>
          </p:txBody>
        </p:sp>
        <p:sp>
          <p:nvSpPr>
            <p:cNvPr id="4" name="Rectangle 3">
              <a:extLst>
                <a:ext uri="{FF2B5EF4-FFF2-40B4-BE49-F238E27FC236}">
                  <a16:creationId xmlns:a16="http://schemas.microsoft.com/office/drawing/2014/main" id="{6D9E3596-8E9E-4572-B95C-C1939C63F567}"/>
                </a:ext>
              </a:extLst>
            </p:cNvPr>
            <p:cNvSpPr/>
            <p:nvPr/>
          </p:nvSpPr>
          <p:spPr>
            <a:xfrm>
              <a:off x="5009177" y="4362986"/>
              <a:ext cx="855181" cy="359666"/>
            </a:xfrm>
            <a:prstGeom prst="rect">
              <a:avLst/>
            </a:prstGeom>
            <a:solidFill>
              <a:schemeClr val="accent1">
                <a:lumMod val="60000"/>
                <a:lumOff val="40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0354C7-FD9E-4BD6-8672-36AEEA79A9C8}"/>
                </a:ext>
              </a:extLst>
            </p:cNvPr>
            <p:cNvSpPr/>
            <p:nvPr/>
          </p:nvSpPr>
          <p:spPr>
            <a:xfrm>
              <a:off x="5861583" y="4898968"/>
              <a:ext cx="2095046" cy="359666"/>
            </a:xfrm>
            <a:prstGeom prst="rect">
              <a:avLst/>
            </a:prstGeom>
            <a:solidFill>
              <a:schemeClr val="accent6">
                <a:lumMod val="40000"/>
                <a:lumOff val="60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05C2ECE-442A-4A68-A8AE-1BFA8F85C200}"/>
                </a:ext>
              </a:extLst>
            </p:cNvPr>
            <p:cNvSpPr/>
            <p:nvPr/>
          </p:nvSpPr>
          <p:spPr>
            <a:xfrm>
              <a:off x="7953855" y="5434951"/>
              <a:ext cx="428978" cy="359666"/>
            </a:xfrm>
            <a:prstGeom prst="rect">
              <a:avLst/>
            </a:prstGeom>
            <a:solidFill>
              <a:srgbClr val="FF0000">
                <a:alpha val="30000"/>
              </a:srgb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DBA093A-12D0-41AA-8A27-8A4B5648CA8B}"/>
                </a:ext>
              </a:extLst>
            </p:cNvPr>
            <p:cNvSpPr txBox="1"/>
            <p:nvPr/>
          </p:nvSpPr>
          <p:spPr>
            <a:xfrm>
              <a:off x="4276314" y="4435602"/>
              <a:ext cx="42897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latin typeface="Calibri" panose="020F0502020204030204" pitchFamily="34" charset="0"/>
                  <a:cs typeface="Calibri" panose="020F0502020204030204" pitchFamily="34" charset="0"/>
                </a:rPr>
                <a:t>Train</a:t>
              </a:r>
              <a:endParaRPr lang="en-US">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E755C1EF-A326-4F44-AF51-5A05F3A47339}"/>
                </a:ext>
              </a:extLst>
            </p:cNvPr>
            <p:cNvSpPr txBox="1"/>
            <p:nvPr/>
          </p:nvSpPr>
          <p:spPr>
            <a:xfrm>
              <a:off x="4134245" y="4907008"/>
              <a:ext cx="65499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Calibri" panose="020F0502020204030204" pitchFamily="34" charset="0"/>
                  <a:cs typeface="Calibri" panose="020F0502020204030204" pitchFamily="34" charset="0"/>
                </a:rPr>
                <a:t>Cross Validation</a:t>
              </a:r>
              <a:endParaRPr lang="en-US">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3C962636-170C-44BD-8693-03EF56633984}"/>
                </a:ext>
              </a:extLst>
            </p:cNvPr>
            <p:cNvSpPr txBox="1"/>
            <p:nvPr/>
          </p:nvSpPr>
          <p:spPr>
            <a:xfrm>
              <a:off x="4276313" y="5507568"/>
              <a:ext cx="42897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latin typeface="Calibri" panose="020F0502020204030204" pitchFamily="34" charset="0"/>
                  <a:cs typeface="Calibri" panose="020F0502020204030204" pitchFamily="34" charset="0"/>
                </a:rPr>
                <a:t>Test</a:t>
              </a:r>
              <a:endParaRPr lang="en-US">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11B17242-6A86-4487-B82A-34C5C3B81745}"/>
                </a:ext>
              </a:extLst>
            </p:cNvPr>
            <p:cNvSpPr txBox="1"/>
            <p:nvPr/>
          </p:nvSpPr>
          <p:spPr>
            <a:xfrm>
              <a:off x="6439618" y="3944821"/>
              <a:ext cx="98433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Calibri" panose="020F0502020204030204" pitchFamily="34" charset="0"/>
                  <a:cs typeface="Calibri" panose="020F0502020204030204" pitchFamily="34" charset="0"/>
                </a:rPr>
                <a:t>Forecast Periods</a:t>
              </a:r>
              <a:endParaRPr lang="en-US">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F073B03C-D475-4855-A5F2-D96128C982B7}"/>
                </a:ext>
              </a:extLst>
            </p:cNvPr>
            <p:cNvSpPr/>
            <p:nvPr/>
          </p:nvSpPr>
          <p:spPr>
            <a:xfrm>
              <a:off x="8380058" y="5434950"/>
              <a:ext cx="428978" cy="359666"/>
            </a:xfrm>
            <a:prstGeom prst="rect">
              <a:avLst/>
            </a:prstGeom>
            <a:solidFill>
              <a:srgbClr val="FF0000">
                <a:alpha val="50000"/>
              </a:srgb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22BA4B61-612D-4607-ABF3-C5EB4409CC52}"/>
              </a:ext>
            </a:extLst>
          </p:cNvPr>
          <p:cNvGrpSpPr/>
          <p:nvPr/>
        </p:nvGrpSpPr>
        <p:grpSpPr>
          <a:xfrm>
            <a:off x="5064261" y="689377"/>
            <a:ext cx="3049703" cy="1955304"/>
            <a:chOff x="5598238" y="943870"/>
            <a:chExt cx="2349285" cy="1454014"/>
          </a:xfrm>
        </p:grpSpPr>
        <p:pic>
          <p:nvPicPr>
            <p:cNvPr id="38" name="Picture 5" descr="A picture containing timeline&#10;&#10;Description automatically generated">
              <a:extLst>
                <a:ext uri="{FF2B5EF4-FFF2-40B4-BE49-F238E27FC236}">
                  <a16:creationId xmlns:a16="http://schemas.microsoft.com/office/drawing/2014/main" id="{070403F4-E182-4961-9E0C-63EF40786357}"/>
                </a:ext>
              </a:extLst>
            </p:cNvPr>
            <p:cNvPicPr>
              <a:picLocks noChangeAspect="1"/>
            </p:cNvPicPr>
            <p:nvPr/>
          </p:nvPicPr>
          <p:blipFill>
            <a:blip r:embed="rId2"/>
            <a:stretch>
              <a:fillRect/>
            </a:stretch>
          </p:blipFill>
          <p:spPr>
            <a:xfrm>
              <a:off x="5598238" y="943870"/>
              <a:ext cx="2349285" cy="1454014"/>
            </a:xfrm>
            <a:prstGeom prst="rect">
              <a:avLst/>
            </a:prstGeom>
          </p:spPr>
        </p:pic>
        <p:sp>
          <p:nvSpPr>
            <p:cNvPr id="40" name="Oval 39">
              <a:extLst>
                <a:ext uri="{FF2B5EF4-FFF2-40B4-BE49-F238E27FC236}">
                  <a16:creationId xmlns:a16="http://schemas.microsoft.com/office/drawing/2014/main" id="{D85B2991-DE79-4F2C-A277-87C030356B33}"/>
                </a:ext>
              </a:extLst>
            </p:cNvPr>
            <p:cNvSpPr/>
            <p:nvPr/>
          </p:nvSpPr>
          <p:spPr>
            <a:xfrm>
              <a:off x="7537973" y="1295074"/>
              <a:ext cx="171570" cy="742154"/>
            </a:xfrm>
            <a:prstGeom prst="ellipse">
              <a:avLst/>
            </a:prstGeom>
            <a:no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DBB70D0-A3A9-429F-B9D5-FABA3DD58896}"/>
                </a:ext>
              </a:extLst>
            </p:cNvPr>
            <p:cNvSpPr/>
            <p:nvPr/>
          </p:nvSpPr>
          <p:spPr>
            <a:xfrm>
              <a:off x="6420803" y="1120717"/>
              <a:ext cx="158655" cy="813187"/>
            </a:xfrm>
            <a:prstGeom prst="ellipse">
              <a:avLst/>
            </a:prstGeom>
            <a:no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945753DE-2FC7-4D47-B897-4EA26E444726}"/>
              </a:ext>
            </a:extLst>
          </p:cNvPr>
          <p:cNvSpPr txBox="1"/>
          <p:nvPr/>
        </p:nvSpPr>
        <p:spPr>
          <a:xfrm>
            <a:off x="8328453" y="1712961"/>
            <a:ext cx="165950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Microsoft YaHei"/>
                <a:ea typeface="Microsoft YaHei"/>
              </a:rPr>
              <a:t>Crest &amp; Trough</a:t>
            </a:r>
          </a:p>
        </p:txBody>
      </p:sp>
      <p:grpSp>
        <p:nvGrpSpPr>
          <p:cNvPr id="13" name="Group 12">
            <a:extLst>
              <a:ext uri="{FF2B5EF4-FFF2-40B4-BE49-F238E27FC236}">
                <a16:creationId xmlns:a16="http://schemas.microsoft.com/office/drawing/2014/main" id="{88F256A4-F61A-43D7-A99B-BA34E9848A76}"/>
              </a:ext>
            </a:extLst>
          </p:cNvPr>
          <p:cNvGrpSpPr/>
          <p:nvPr/>
        </p:nvGrpSpPr>
        <p:grpSpPr>
          <a:xfrm>
            <a:off x="784860" y="919574"/>
            <a:ext cx="693463" cy="1323439"/>
            <a:chOff x="784860" y="919574"/>
            <a:chExt cx="693463" cy="1323439"/>
          </a:xfrm>
        </p:grpSpPr>
        <p:sp>
          <p:nvSpPr>
            <p:cNvPr id="10" name="Rectangle 9">
              <a:extLst>
                <a:ext uri="{FF2B5EF4-FFF2-40B4-BE49-F238E27FC236}">
                  <a16:creationId xmlns:a16="http://schemas.microsoft.com/office/drawing/2014/main" id="{DDE4811A-8031-4D88-9E9F-807B5988A984}"/>
                </a:ext>
              </a:extLst>
            </p:cNvPr>
            <p:cNvSpPr/>
            <p:nvPr/>
          </p:nvSpPr>
          <p:spPr>
            <a:xfrm>
              <a:off x="784860" y="1196975"/>
              <a:ext cx="644197" cy="73659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TextBox 10">
              <a:extLst>
                <a:ext uri="{FF2B5EF4-FFF2-40B4-BE49-F238E27FC236}">
                  <a16:creationId xmlns:a16="http://schemas.microsoft.com/office/drawing/2014/main" id="{6EA74972-D1F2-46E9-ABE0-E549D87B5344}"/>
                </a:ext>
              </a:extLst>
            </p:cNvPr>
            <p:cNvSpPr txBox="1"/>
            <p:nvPr/>
          </p:nvSpPr>
          <p:spPr>
            <a:xfrm>
              <a:off x="938519" y="919574"/>
              <a:ext cx="539804" cy="1323439"/>
            </a:xfrm>
            <a:prstGeom prst="rect">
              <a:avLst/>
            </a:prstGeom>
            <a:noFill/>
          </p:spPr>
          <p:txBody>
            <a:bodyPr wrap="square" rtlCol="0">
              <a:spAutoFit/>
            </a:bodyPr>
            <a:lstStyle/>
            <a:p>
              <a:r>
                <a:rPr lang="en-US" sz="8000" b="1">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a:t>
              </a:r>
            </a:p>
          </p:txBody>
        </p:sp>
      </p:grpSp>
      <p:grpSp>
        <p:nvGrpSpPr>
          <p:cNvPr id="14" name="Group 13">
            <a:extLst>
              <a:ext uri="{FF2B5EF4-FFF2-40B4-BE49-F238E27FC236}">
                <a16:creationId xmlns:a16="http://schemas.microsoft.com/office/drawing/2014/main" id="{79A577F6-49AB-47BE-B18E-EB96F3C61BC3}"/>
              </a:ext>
            </a:extLst>
          </p:cNvPr>
          <p:cNvGrpSpPr/>
          <p:nvPr/>
        </p:nvGrpSpPr>
        <p:grpSpPr>
          <a:xfrm>
            <a:off x="1121442" y="2144444"/>
            <a:ext cx="693535" cy="1323439"/>
            <a:chOff x="784860" y="2144444"/>
            <a:chExt cx="693535" cy="1323439"/>
          </a:xfrm>
        </p:grpSpPr>
        <p:sp>
          <p:nvSpPr>
            <p:cNvPr id="51" name="Rectangle 50">
              <a:extLst>
                <a:ext uri="{FF2B5EF4-FFF2-40B4-BE49-F238E27FC236}">
                  <a16:creationId xmlns:a16="http://schemas.microsoft.com/office/drawing/2014/main" id="{9B5C9F13-4774-4AE7-A3C6-E0C980959767}"/>
                </a:ext>
              </a:extLst>
            </p:cNvPr>
            <p:cNvSpPr/>
            <p:nvPr/>
          </p:nvSpPr>
          <p:spPr>
            <a:xfrm>
              <a:off x="784860" y="2429465"/>
              <a:ext cx="644197" cy="7365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TextBox 51">
              <a:extLst>
                <a:ext uri="{FF2B5EF4-FFF2-40B4-BE49-F238E27FC236}">
                  <a16:creationId xmlns:a16="http://schemas.microsoft.com/office/drawing/2014/main" id="{06D3A26D-8391-4959-8412-EF9BF3D093EC}"/>
                </a:ext>
              </a:extLst>
            </p:cNvPr>
            <p:cNvSpPr txBox="1"/>
            <p:nvPr/>
          </p:nvSpPr>
          <p:spPr>
            <a:xfrm>
              <a:off x="938591" y="2144444"/>
              <a:ext cx="539804" cy="1323439"/>
            </a:xfrm>
            <a:prstGeom prst="rect">
              <a:avLst/>
            </a:prstGeom>
            <a:noFill/>
          </p:spPr>
          <p:txBody>
            <a:bodyPr wrap="square" rtlCol="0">
              <a:spAutoFit/>
            </a:bodyPr>
            <a:lstStyle/>
            <a:p>
              <a:r>
                <a:rPr lang="en-US" sz="8000" b="1">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2</a:t>
              </a:r>
            </a:p>
          </p:txBody>
        </p:sp>
      </p:grpSp>
      <p:grpSp>
        <p:nvGrpSpPr>
          <p:cNvPr id="15" name="Group 14">
            <a:extLst>
              <a:ext uri="{FF2B5EF4-FFF2-40B4-BE49-F238E27FC236}">
                <a16:creationId xmlns:a16="http://schemas.microsoft.com/office/drawing/2014/main" id="{50C334A8-B116-4243-B46B-1694BAD53C64}"/>
              </a:ext>
            </a:extLst>
          </p:cNvPr>
          <p:cNvGrpSpPr/>
          <p:nvPr/>
        </p:nvGrpSpPr>
        <p:grpSpPr>
          <a:xfrm>
            <a:off x="1458096" y="3291346"/>
            <a:ext cx="687820" cy="1323439"/>
            <a:chOff x="784860" y="3291346"/>
            <a:chExt cx="687820" cy="1323439"/>
          </a:xfrm>
        </p:grpSpPr>
        <p:sp>
          <p:nvSpPr>
            <p:cNvPr id="54" name="Rectangle 53">
              <a:extLst>
                <a:ext uri="{FF2B5EF4-FFF2-40B4-BE49-F238E27FC236}">
                  <a16:creationId xmlns:a16="http://schemas.microsoft.com/office/drawing/2014/main" id="{D96898DF-7953-4467-85C6-EE37F7AEFF53}"/>
                </a:ext>
              </a:extLst>
            </p:cNvPr>
            <p:cNvSpPr/>
            <p:nvPr/>
          </p:nvSpPr>
          <p:spPr>
            <a:xfrm>
              <a:off x="784860" y="3576367"/>
              <a:ext cx="644197" cy="7365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5" name="TextBox 54">
              <a:extLst>
                <a:ext uri="{FF2B5EF4-FFF2-40B4-BE49-F238E27FC236}">
                  <a16:creationId xmlns:a16="http://schemas.microsoft.com/office/drawing/2014/main" id="{664B4F7F-81BC-422F-90B7-B7D383495D70}"/>
                </a:ext>
              </a:extLst>
            </p:cNvPr>
            <p:cNvSpPr txBox="1"/>
            <p:nvPr/>
          </p:nvSpPr>
          <p:spPr>
            <a:xfrm>
              <a:off x="932876" y="3291346"/>
              <a:ext cx="539804" cy="1323439"/>
            </a:xfrm>
            <a:prstGeom prst="rect">
              <a:avLst/>
            </a:prstGeom>
            <a:noFill/>
          </p:spPr>
          <p:txBody>
            <a:bodyPr wrap="square" rtlCol="0">
              <a:spAutoFit/>
            </a:bodyPr>
            <a:lstStyle/>
            <a:p>
              <a:r>
                <a:rPr lang="en-US" sz="8000" b="1">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3</a:t>
              </a:r>
            </a:p>
          </p:txBody>
        </p:sp>
      </p:grpSp>
      <p:grpSp>
        <p:nvGrpSpPr>
          <p:cNvPr id="16" name="Group 15">
            <a:extLst>
              <a:ext uri="{FF2B5EF4-FFF2-40B4-BE49-F238E27FC236}">
                <a16:creationId xmlns:a16="http://schemas.microsoft.com/office/drawing/2014/main" id="{3593B16D-FEAC-4D76-9FDD-133AE7782727}"/>
              </a:ext>
            </a:extLst>
          </p:cNvPr>
          <p:cNvGrpSpPr/>
          <p:nvPr/>
        </p:nvGrpSpPr>
        <p:grpSpPr>
          <a:xfrm>
            <a:off x="1789035" y="4450240"/>
            <a:ext cx="655435" cy="1323439"/>
            <a:chOff x="784860" y="4450240"/>
            <a:chExt cx="655435" cy="1323439"/>
          </a:xfrm>
        </p:grpSpPr>
        <p:sp>
          <p:nvSpPr>
            <p:cNvPr id="57" name="Rectangle 56">
              <a:extLst>
                <a:ext uri="{FF2B5EF4-FFF2-40B4-BE49-F238E27FC236}">
                  <a16:creationId xmlns:a16="http://schemas.microsoft.com/office/drawing/2014/main" id="{9F834722-7D2F-4322-B63B-7F7D500CCCD2}"/>
                </a:ext>
              </a:extLst>
            </p:cNvPr>
            <p:cNvSpPr/>
            <p:nvPr/>
          </p:nvSpPr>
          <p:spPr>
            <a:xfrm>
              <a:off x="784860" y="4727641"/>
              <a:ext cx="644197" cy="7365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8" name="TextBox 57">
              <a:extLst>
                <a:ext uri="{FF2B5EF4-FFF2-40B4-BE49-F238E27FC236}">
                  <a16:creationId xmlns:a16="http://schemas.microsoft.com/office/drawing/2014/main" id="{96B21693-24EC-435A-A6F4-76A62A5002F5}"/>
                </a:ext>
              </a:extLst>
            </p:cNvPr>
            <p:cNvSpPr txBox="1"/>
            <p:nvPr/>
          </p:nvSpPr>
          <p:spPr>
            <a:xfrm>
              <a:off x="900491" y="4450240"/>
              <a:ext cx="539804" cy="1323439"/>
            </a:xfrm>
            <a:prstGeom prst="rect">
              <a:avLst/>
            </a:prstGeom>
            <a:noFill/>
          </p:spPr>
          <p:txBody>
            <a:bodyPr wrap="square" rtlCol="0">
              <a:spAutoFit/>
            </a:bodyPr>
            <a:lstStyle/>
            <a:p>
              <a:r>
                <a:rPr lang="en-US" sz="8000" b="1">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4</a:t>
              </a:r>
            </a:p>
          </p:txBody>
        </p:sp>
      </p:grpSp>
    </p:spTree>
    <p:extLst>
      <p:ext uri="{BB962C8B-B14F-4D97-AF65-F5344CB8AC3E}">
        <p14:creationId xmlns:p14="http://schemas.microsoft.com/office/powerpoint/2010/main" val="6939349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9" name="Ink 8">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1" name="Rectangle 10">
            <a:extLst>
              <a:ext uri="{FF2B5EF4-FFF2-40B4-BE49-F238E27FC236}">
                <a16:creationId xmlns:a16="http://schemas.microsoft.com/office/drawing/2014/main" id="{6C8586D2-469F-400A-AEA2-B4413CA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120E31-C71F-4CA8-A54C-A51AC918A55B}"/>
              </a:ext>
            </a:extLst>
          </p:cNvPr>
          <p:cNvSpPr>
            <a:spLocks noGrp="1"/>
          </p:cNvSpPr>
          <p:nvPr>
            <p:ph type="title"/>
          </p:nvPr>
        </p:nvSpPr>
        <p:spPr>
          <a:xfrm>
            <a:off x="1895791" y="1122362"/>
            <a:ext cx="8376514" cy="2534416"/>
          </a:xfrm>
        </p:spPr>
        <p:txBody>
          <a:bodyPr vert="horz" lIns="91440" tIns="45720" rIns="91440" bIns="45720" rtlCol="0" anchor="b">
            <a:normAutofit/>
          </a:bodyPr>
          <a:lstStyle/>
          <a:p>
            <a:pPr algn="ctr"/>
            <a:r>
              <a:rPr lang="en-US" sz="4000" cap="all" spc="600">
                <a:ea typeface="Batang"/>
              </a:rPr>
              <a:t>THank you</a:t>
            </a:r>
            <a:endParaRPr lang="en-US" sz="4000" cap="all" spc="600"/>
          </a:p>
        </p:txBody>
      </p:sp>
      <p:sp>
        <p:nvSpPr>
          <p:cNvPr id="13" name="Freeform: Shape 12">
            <a:extLst>
              <a:ext uri="{FF2B5EF4-FFF2-40B4-BE49-F238E27FC236}">
                <a16:creationId xmlns:a16="http://schemas.microsoft.com/office/drawing/2014/main" id="{6879FBB7-D723-4E8D-8F7A-1CA33250B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52" y="5169647"/>
            <a:ext cx="12192000" cy="168835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3958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22">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19" name="Ink 2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9" name="Ink 2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1" name="Rectangle 26">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8">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66163522-3E22-4623-8D30-BCFF2BB4F33A}"/>
              </a:ext>
            </a:extLst>
          </p:cNvPr>
          <p:cNvSpPr>
            <a:spLocks noGrp="1"/>
          </p:cNvSpPr>
          <p:nvPr>
            <p:ph type="title"/>
          </p:nvPr>
        </p:nvSpPr>
        <p:spPr>
          <a:xfrm>
            <a:off x="1010123" y="5516496"/>
            <a:ext cx="2032046" cy="742951"/>
          </a:xfrm>
        </p:spPr>
        <p:txBody>
          <a:bodyPr vert="horz" lIns="91440" tIns="45720" rIns="91440" bIns="45720" rtlCol="0" anchor="ctr">
            <a:normAutofit fontScale="90000"/>
          </a:bodyPr>
          <a:lstStyle/>
          <a:p>
            <a:pPr algn="ctr"/>
            <a:r>
              <a:rPr lang="en-US" sz="4400" cap="all" spc="600">
                <a:ea typeface="Batang"/>
              </a:rPr>
              <a:t>Q&amp;A</a:t>
            </a:r>
            <a:endParaRPr lang="en-US" sz="4400">
              <a:ea typeface="Batang"/>
            </a:endParaRPr>
          </a:p>
        </p:txBody>
      </p:sp>
      <p:sp>
        <p:nvSpPr>
          <p:cNvPr id="31" name="Freeform: Shape 30">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09629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BCF04-ACC0-4343-B374-57D9B825E566}"/>
              </a:ext>
            </a:extLst>
          </p:cNvPr>
          <p:cNvSpPr>
            <a:spLocks noGrp="1"/>
          </p:cNvSpPr>
          <p:nvPr>
            <p:ph type="title"/>
          </p:nvPr>
        </p:nvSpPr>
        <p:spPr>
          <a:xfrm>
            <a:off x="2305938" y="2604248"/>
            <a:ext cx="9810604" cy="1216024"/>
          </a:xfrm>
        </p:spPr>
        <p:txBody>
          <a:bodyPr/>
          <a:lstStyle/>
          <a:p>
            <a:r>
              <a:rPr lang="en-US" sz="4000">
                <a:ea typeface="Batang"/>
              </a:rPr>
              <a:t>Appendix</a:t>
            </a:r>
            <a:endParaRPr lang="en-US" sz="4000"/>
          </a:p>
        </p:txBody>
      </p:sp>
    </p:spTree>
    <p:extLst>
      <p:ext uri="{BB962C8B-B14F-4D97-AF65-F5344CB8AC3E}">
        <p14:creationId xmlns:p14="http://schemas.microsoft.com/office/powerpoint/2010/main" val="835082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1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14">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a:extLst>
              <a:ext uri="{FF2B5EF4-FFF2-40B4-BE49-F238E27FC236}">
                <a16:creationId xmlns:a16="http://schemas.microsoft.com/office/drawing/2014/main" id="{022EB7BD-2CE2-47A5-A3A8-4925AA3E3E85}"/>
              </a:ext>
            </a:extLst>
          </p:cNvPr>
          <p:cNvSpPr txBox="1"/>
          <p:nvPr/>
        </p:nvSpPr>
        <p:spPr>
          <a:xfrm>
            <a:off x="1203840" y="616338"/>
            <a:ext cx="4634655"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Seasonal Arima Model</a:t>
            </a:r>
          </a:p>
        </p:txBody>
      </p:sp>
      <p:pic>
        <p:nvPicPr>
          <p:cNvPr id="14" name="Picture 14">
            <a:extLst>
              <a:ext uri="{FF2B5EF4-FFF2-40B4-BE49-F238E27FC236}">
                <a16:creationId xmlns:a16="http://schemas.microsoft.com/office/drawing/2014/main" id="{7EC4A16B-E589-4CA9-88B7-19BDD455C1F9}"/>
              </a:ext>
            </a:extLst>
          </p:cNvPr>
          <p:cNvPicPr>
            <a:picLocks noChangeAspect="1"/>
          </p:cNvPicPr>
          <p:nvPr/>
        </p:nvPicPr>
        <p:blipFill>
          <a:blip r:embed="rId3"/>
          <a:stretch>
            <a:fillRect/>
          </a:stretch>
        </p:blipFill>
        <p:spPr>
          <a:xfrm>
            <a:off x="290286" y="1567918"/>
            <a:ext cx="8287655" cy="4447880"/>
          </a:xfrm>
          <a:prstGeom prst="rect">
            <a:avLst/>
          </a:prstGeom>
        </p:spPr>
      </p:pic>
      <p:sp>
        <p:nvSpPr>
          <p:cNvPr id="25" name="Rectangle: Rounded Corners 24">
            <a:extLst>
              <a:ext uri="{FF2B5EF4-FFF2-40B4-BE49-F238E27FC236}">
                <a16:creationId xmlns:a16="http://schemas.microsoft.com/office/drawing/2014/main" id="{26AB244D-6A91-4A82-97BD-4CFD4EE76B8E}"/>
              </a:ext>
            </a:extLst>
          </p:cNvPr>
          <p:cNvSpPr/>
          <p:nvPr/>
        </p:nvSpPr>
        <p:spPr>
          <a:xfrm>
            <a:off x="7878418" y="1560443"/>
            <a:ext cx="3332921" cy="914400"/>
          </a:xfrm>
          <a:prstGeom prst="roundRect">
            <a:avLst/>
          </a:prstGeom>
          <a:solidFill>
            <a:srgbClr val="00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lumMod val="95000"/>
                  <a:lumOff val="5000"/>
                </a:schemeClr>
              </a:solidFill>
              <a:ea typeface="+mn-lt"/>
              <a:cs typeface="+mn-lt"/>
            </a:endParaRPr>
          </a:p>
          <a:p>
            <a:pPr algn="ctr"/>
            <a:r>
              <a:rPr lang="en-US" sz="1600" err="1">
                <a:solidFill>
                  <a:schemeClr val="tx1">
                    <a:lumMod val="95000"/>
                    <a:lumOff val="5000"/>
                  </a:schemeClr>
                </a:solidFill>
                <a:ea typeface="+mn-lt"/>
                <a:cs typeface="+mn-lt"/>
              </a:rPr>
              <a:t>Ljung</a:t>
            </a:r>
            <a:r>
              <a:rPr lang="en-US" sz="1600">
                <a:solidFill>
                  <a:schemeClr val="tx1">
                    <a:lumMod val="95000"/>
                    <a:lumOff val="5000"/>
                  </a:schemeClr>
                </a:solidFill>
                <a:ea typeface="+mn-lt"/>
                <a:cs typeface="+mn-lt"/>
              </a:rPr>
              <a:t>-Box test</a:t>
            </a:r>
            <a:endParaRPr lang="en-US" sz="1600">
              <a:solidFill>
                <a:schemeClr val="tx1">
                  <a:lumMod val="95000"/>
                  <a:lumOff val="5000"/>
                </a:schemeClr>
              </a:solidFill>
              <a:ea typeface="Microsoft YaHei"/>
            </a:endParaRPr>
          </a:p>
          <a:p>
            <a:pPr algn="ctr"/>
            <a:r>
              <a:rPr lang="en-US" sz="1400">
                <a:solidFill>
                  <a:schemeClr val="tx1">
                    <a:lumMod val="95000"/>
                    <a:lumOff val="5000"/>
                  </a:schemeClr>
                </a:solidFill>
                <a:ea typeface="Microsoft YaHei"/>
              </a:rPr>
              <a:t>P-value =</a:t>
            </a:r>
            <a:r>
              <a:rPr lang="en-US" sz="1400">
                <a:solidFill>
                  <a:schemeClr val="tx1"/>
                </a:solidFill>
                <a:ea typeface="Microsoft YaHei"/>
              </a:rPr>
              <a:t> </a:t>
            </a:r>
            <a:r>
              <a:rPr lang="en-US" sz="1400">
                <a:solidFill>
                  <a:schemeClr val="tx1"/>
                </a:solidFill>
                <a:ea typeface="+mn-lt"/>
                <a:cs typeface="+mn-lt"/>
              </a:rPr>
              <a:t>0.1234</a:t>
            </a:r>
          </a:p>
          <a:p>
            <a:pPr algn="ctr"/>
            <a:endParaRPr lang="en-US">
              <a:ea typeface="Microsoft YaHei"/>
            </a:endParaRPr>
          </a:p>
        </p:txBody>
      </p:sp>
      <p:sp>
        <p:nvSpPr>
          <p:cNvPr id="27" name="Rectangle: Rounded Corners 26">
            <a:extLst>
              <a:ext uri="{FF2B5EF4-FFF2-40B4-BE49-F238E27FC236}">
                <a16:creationId xmlns:a16="http://schemas.microsoft.com/office/drawing/2014/main" id="{BCE97860-D93A-424B-90F8-6E05A2660763}"/>
              </a:ext>
            </a:extLst>
          </p:cNvPr>
          <p:cNvSpPr/>
          <p:nvPr/>
        </p:nvSpPr>
        <p:spPr>
          <a:xfrm>
            <a:off x="7878417" y="3468755"/>
            <a:ext cx="3332921" cy="914400"/>
          </a:xfrm>
          <a:prstGeom prst="roundRect">
            <a:avLst/>
          </a:prstGeom>
          <a:solidFill>
            <a:srgbClr val="00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lumMod val="95000"/>
                  <a:lumOff val="5000"/>
                </a:schemeClr>
              </a:solidFill>
              <a:ea typeface="+mn-lt"/>
              <a:cs typeface="+mn-lt"/>
            </a:endParaRPr>
          </a:p>
          <a:p>
            <a:pPr algn="ctr"/>
            <a:r>
              <a:rPr lang="en-US" sz="1600">
                <a:solidFill>
                  <a:schemeClr val="tx1">
                    <a:lumMod val="95000"/>
                    <a:lumOff val="5000"/>
                  </a:schemeClr>
                </a:solidFill>
                <a:ea typeface="+mn-lt"/>
                <a:cs typeface="+mn-lt"/>
              </a:rPr>
              <a:t>RMSE</a:t>
            </a:r>
            <a:endParaRPr lang="en-US"/>
          </a:p>
          <a:p>
            <a:pPr algn="ctr"/>
            <a:r>
              <a:rPr lang="en-US" sz="1400">
                <a:solidFill>
                  <a:schemeClr val="tx1">
                    <a:lumMod val="95000"/>
                    <a:lumOff val="5000"/>
                  </a:schemeClr>
                </a:solidFill>
                <a:ea typeface="Microsoft YaHei"/>
              </a:rPr>
              <a:t>209.92</a:t>
            </a:r>
            <a:endParaRPr lang="en-US"/>
          </a:p>
          <a:p>
            <a:pPr algn="ctr"/>
            <a:endParaRPr lang="en-US">
              <a:ea typeface="Microsoft YaHei"/>
            </a:endParaRPr>
          </a:p>
        </p:txBody>
      </p:sp>
      <p:sp>
        <p:nvSpPr>
          <p:cNvPr id="29" name="Rectangle: Rounded Corners 28">
            <a:extLst>
              <a:ext uri="{FF2B5EF4-FFF2-40B4-BE49-F238E27FC236}">
                <a16:creationId xmlns:a16="http://schemas.microsoft.com/office/drawing/2014/main" id="{98BFED6F-FA24-461F-9DB2-6A813668551F}"/>
              </a:ext>
            </a:extLst>
          </p:cNvPr>
          <p:cNvSpPr/>
          <p:nvPr/>
        </p:nvSpPr>
        <p:spPr>
          <a:xfrm>
            <a:off x="7878416" y="5138528"/>
            <a:ext cx="3332921" cy="914400"/>
          </a:xfrm>
          <a:prstGeom prst="roundRect">
            <a:avLst/>
          </a:prstGeom>
          <a:solidFill>
            <a:srgbClr val="000000">
              <a:alpha val="5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lumMod val="95000"/>
                    <a:lumOff val="5000"/>
                  </a:schemeClr>
                </a:solidFill>
                <a:ea typeface="+mn-lt"/>
                <a:cs typeface="+mn-lt"/>
              </a:rPr>
              <a:t>MAPE</a:t>
            </a:r>
            <a:endParaRPr lang="en-US">
              <a:solidFill>
                <a:schemeClr val="tx1">
                  <a:lumMod val="95000"/>
                  <a:lumOff val="5000"/>
                </a:schemeClr>
              </a:solidFill>
            </a:endParaRPr>
          </a:p>
          <a:p>
            <a:pPr algn="ctr"/>
            <a:r>
              <a:rPr lang="en-US" sz="1400">
                <a:solidFill>
                  <a:schemeClr val="tx1">
                    <a:lumMod val="95000"/>
                    <a:lumOff val="5000"/>
                  </a:schemeClr>
                </a:solidFill>
                <a:ea typeface="Microsoft YaHei"/>
              </a:rPr>
              <a:t>23.80</a:t>
            </a:r>
          </a:p>
        </p:txBody>
      </p:sp>
      <p:sp>
        <p:nvSpPr>
          <p:cNvPr id="2" name="Oval 1">
            <a:extLst>
              <a:ext uri="{FF2B5EF4-FFF2-40B4-BE49-F238E27FC236}">
                <a16:creationId xmlns:a16="http://schemas.microsoft.com/office/drawing/2014/main" id="{97050509-8E41-4FFC-B064-8F2DF0A25DD2}"/>
              </a:ext>
            </a:extLst>
          </p:cNvPr>
          <p:cNvSpPr/>
          <p:nvPr/>
        </p:nvSpPr>
        <p:spPr>
          <a:xfrm>
            <a:off x="7002379" y="2538663"/>
            <a:ext cx="200527" cy="8181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269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1F3C-FFE7-4A61-B864-D021FB5AADDB}"/>
              </a:ext>
            </a:extLst>
          </p:cNvPr>
          <p:cNvSpPr>
            <a:spLocks noGrp="1"/>
          </p:cNvSpPr>
          <p:nvPr>
            <p:ph type="title"/>
          </p:nvPr>
        </p:nvSpPr>
        <p:spPr/>
        <p:txBody>
          <a:bodyPr/>
          <a:lstStyle/>
          <a:p>
            <a:r>
              <a:rPr lang="en-US">
                <a:ea typeface="Batang"/>
              </a:rPr>
              <a:t>ARFIMA Model</a:t>
            </a:r>
            <a:endParaRPr lang="en-US"/>
          </a:p>
        </p:txBody>
      </p:sp>
      <p:sp>
        <p:nvSpPr>
          <p:cNvPr id="3" name="Rectangle: Rounded Corners 2">
            <a:extLst>
              <a:ext uri="{FF2B5EF4-FFF2-40B4-BE49-F238E27FC236}">
                <a16:creationId xmlns:a16="http://schemas.microsoft.com/office/drawing/2014/main" id="{315C6E43-7045-475E-9F82-8B930688D3A0}"/>
              </a:ext>
            </a:extLst>
          </p:cNvPr>
          <p:cNvSpPr/>
          <p:nvPr/>
        </p:nvSpPr>
        <p:spPr>
          <a:xfrm>
            <a:off x="7878418" y="1560443"/>
            <a:ext cx="3332921" cy="914400"/>
          </a:xfrm>
          <a:prstGeom prst="roundRect">
            <a:avLst/>
          </a:prstGeom>
          <a:solidFill>
            <a:srgbClr val="00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lumMod val="95000"/>
                  <a:lumOff val="5000"/>
                </a:schemeClr>
              </a:solidFill>
              <a:ea typeface="+mn-lt"/>
              <a:cs typeface="+mn-lt"/>
            </a:endParaRPr>
          </a:p>
          <a:p>
            <a:pPr algn="ctr"/>
            <a:r>
              <a:rPr lang="en-US" sz="1600" err="1">
                <a:solidFill>
                  <a:schemeClr val="tx1">
                    <a:lumMod val="95000"/>
                    <a:lumOff val="5000"/>
                  </a:schemeClr>
                </a:solidFill>
                <a:ea typeface="+mn-lt"/>
                <a:cs typeface="+mn-lt"/>
              </a:rPr>
              <a:t>Ljung</a:t>
            </a:r>
            <a:r>
              <a:rPr lang="en-US" sz="1600">
                <a:solidFill>
                  <a:schemeClr val="tx1">
                    <a:lumMod val="95000"/>
                    <a:lumOff val="5000"/>
                  </a:schemeClr>
                </a:solidFill>
                <a:ea typeface="+mn-lt"/>
                <a:cs typeface="+mn-lt"/>
              </a:rPr>
              <a:t>-Box test</a:t>
            </a:r>
            <a:endParaRPr lang="en-US" sz="1600">
              <a:solidFill>
                <a:schemeClr val="tx1">
                  <a:lumMod val="95000"/>
                  <a:lumOff val="5000"/>
                </a:schemeClr>
              </a:solidFill>
              <a:ea typeface="Microsoft YaHei"/>
            </a:endParaRPr>
          </a:p>
          <a:p>
            <a:pPr algn="ctr"/>
            <a:r>
              <a:rPr lang="en-US" sz="1400">
                <a:solidFill>
                  <a:schemeClr val="tx1">
                    <a:lumMod val="95000"/>
                    <a:lumOff val="5000"/>
                  </a:schemeClr>
                </a:solidFill>
                <a:ea typeface="Microsoft YaHei"/>
              </a:rPr>
              <a:t>P-value </a:t>
            </a:r>
            <a:r>
              <a:rPr lang="en-US" sz="1400">
                <a:solidFill>
                  <a:schemeClr val="tx1"/>
                </a:solidFill>
                <a:ea typeface="+mn-lt"/>
                <a:cs typeface="+mn-lt"/>
              </a:rPr>
              <a:t>=</a:t>
            </a:r>
            <a:r>
              <a:rPr lang="en-US" sz="1400">
                <a:solidFill>
                  <a:schemeClr val="tx1">
                    <a:lumMod val="95000"/>
                    <a:lumOff val="5000"/>
                  </a:schemeClr>
                </a:solidFill>
                <a:ea typeface="Microsoft YaHei"/>
              </a:rPr>
              <a:t>  0.2227</a:t>
            </a:r>
          </a:p>
          <a:p>
            <a:pPr algn="ctr"/>
            <a:endParaRPr lang="en-US">
              <a:ea typeface="Microsoft YaHei"/>
            </a:endParaRPr>
          </a:p>
        </p:txBody>
      </p:sp>
      <p:sp>
        <p:nvSpPr>
          <p:cNvPr id="11" name="Rectangle: Rounded Corners 10">
            <a:extLst>
              <a:ext uri="{FF2B5EF4-FFF2-40B4-BE49-F238E27FC236}">
                <a16:creationId xmlns:a16="http://schemas.microsoft.com/office/drawing/2014/main" id="{8B167FD4-C2B0-4CB2-A873-5E8DF6C7478A}"/>
              </a:ext>
            </a:extLst>
          </p:cNvPr>
          <p:cNvSpPr/>
          <p:nvPr/>
        </p:nvSpPr>
        <p:spPr>
          <a:xfrm>
            <a:off x="7878417" y="3468755"/>
            <a:ext cx="3332921" cy="914400"/>
          </a:xfrm>
          <a:prstGeom prst="roundRect">
            <a:avLst/>
          </a:prstGeom>
          <a:solidFill>
            <a:srgbClr val="00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lumMod val="95000"/>
                  <a:lumOff val="5000"/>
                </a:schemeClr>
              </a:solidFill>
              <a:ea typeface="+mn-lt"/>
              <a:cs typeface="+mn-lt"/>
            </a:endParaRPr>
          </a:p>
          <a:p>
            <a:pPr algn="ctr"/>
            <a:r>
              <a:rPr lang="en-US" sz="1600">
                <a:solidFill>
                  <a:schemeClr val="tx1">
                    <a:lumMod val="95000"/>
                    <a:lumOff val="5000"/>
                  </a:schemeClr>
                </a:solidFill>
                <a:ea typeface="+mn-lt"/>
                <a:cs typeface="+mn-lt"/>
              </a:rPr>
              <a:t>RMSE</a:t>
            </a:r>
            <a:endParaRPr lang="en-US"/>
          </a:p>
          <a:p>
            <a:pPr algn="ctr"/>
            <a:r>
              <a:rPr lang="en-US" sz="1400">
                <a:solidFill>
                  <a:schemeClr val="tx1">
                    <a:lumMod val="95000"/>
                    <a:lumOff val="5000"/>
                  </a:schemeClr>
                </a:solidFill>
                <a:ea typeface="Microsoft YaHei"/>
              </a:rPr>
              <a:t>240.23</a:t>
            </a:r>
            <a:endParaRPr lang="en-US"/>
          </a:p>
          <a:p>
            <a:pPr algn="ctr"/>
            <a:endParaRPr lang="en-US">
              <a:ea typeface="Microsoft YaHei"/>
            </a:endParaRPr>
          </a:p>
        </p:txBody>
      </p:sp>
      <p:sp>
        <p:nvSpPr>
          <p:cNvPr id="13" name="Rectangle: Rounded Corners 12">
            <a:extLst>
              <a:ext uri="{FF2B5EF4-FFF2-40B4-BE49-F238E27FC236}">
                <a16:creationId xmlns:a16="http://schemas.microsoft.com/office/drawing/2014/main" id="{CFDF9639-4D5B-4D7E-A285-E9970B26B915}"/>
              </a:ext>
            </a:extLst>
          </p:cNvPr>
          <p:cNvSpPr/>
          <p:nvPr/>
        </p:nvSpPr>
        <p:spPr>
          <a:xfrm>
            <a:off x="7878416" y="5138528"/>
            <a:ext cx="3332921" cy="914400"/>
          </a:xfrm>
          <a:prstGeom prst="roundRect">
            <a:avLst/>
          </a:prstGeom>
          <a:solidFill>
            <a:srgbClr val="000000">
              <a:alpha val="5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lumMod val="95000"/>
                    <a:lumOff val="5000"/>
                  </a:schemeClr>
                </a:solidFill>
                <a:ea typeface="+mn-lt"/>
                <a:cs typeface="+mn-lt"/>
              </a:rPr>
              <a:t>MAPE</a:t>
            </a:r>
            <a:endParaRPr lang="en-US">
              <a:solidFill>
                <a:schemeClr val="tx1">
                  <a:lumMod val="95000"/>
                  <a:lumOff val="5000"/>
                </a:schemeClr>
              </a:solidFill>
            </a:endParaRPr>
          </a:p>
          <a:p>
            <a:pPr algn="ctr"/>
            <a:r>
              <a:rPr lang="en-US" sz="1400">
                <a:solidFill>
                  <a:schemeClr val="tx1">
                    <a:lumMod val="95000"/>
                    <a:lumOff val="5000"/>
                  </a:schemeClr>
                </a:solidFill>
                <a:ea typeface="Microsoft YaHei"/>
              </a:rPr>
              <a:t>39.22</a:t>
            </a:r>
          </a:p>
        </p:txBody>
      </p:sp>
      <p:pic>
        <p:nvPicPr>
          <p:cNvPr id="24" name="Picture 16" descr="Chart, histogram&#10;&#10;Description automatically generated">
            <a:extLst>
              <a:ext uri="{FF2B5EF4-FFF2-40B4-BE49-F238E27FC236}">
                <a16:creationId xmlns:a16="http://schemas.microsoft.com/office/drawing/2014/main" id="{20E1DF5F-B977-4811-924E-840B55C3EF0F}"/>
              </a:ext>
            </a:extLst>
          </p:cNvPr>
          <p:cNvPicPr>
            <a:picLocks noChangeAspect="1"/>
          </p:cNvPicPr>
          <p:nvPr/>
        </p:nvPicPr>
        <p:blipFill rotWithShape="1">
          <a:blip r:embed="rId3"/>
          <a:srcRect t="5846" r="-91" b="-154"/>
          <a:stretch/>
        </p:blipFill>
        <p:spPr>
          <a:xfrm>
            <a:off x="291548" y="1810722"/>
            <a:ext cx="7301958" cy="4064650"/>
          </a:xfrm>
          <a:prstGeom prst="rect">
            <a:avLst/>
          </a:prstGeom>
        </p:spPr>
      </p:pic>
      <p:sp>
        <p:nvSpPr>
          <p:cNvPr id="25" name="TextBox 24">
            <a:extLst>
              <a:ext uri="{FF2B5EF4-FFF2-40B4-BE49-F238E27FC236}">
                <a16:creationId xmlns:a16="http://schemas.microsoft.com/office/drawing/2014/main" id="{0B1795F0-835F-4F58-9D62-2378B4EA4500}"/>
              </a:ext>
            </a:extLst>
          </p:cNvPr>
          <p:cNvSpPr txBox="1"/>
          <p:nvPr/>
        </p:nvSpPr>
        <p:spPr>
          <a:xfrm>
            <a:off x="754743" y="1507277"/>
            <a:ext cx="55460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Residuals from ARFIMA(3,0.163,3)</a:t>
            </a:r>
            <a:endParaRPr lang="en-US" sz="1400">
              <a:ea typeface="Microsoft YaHei"/>
            </a:endParaRPr>
          </a:p>
        </p:txBody>
      </p:sp>
    </p:spTree>
    <p:extLst>
      <p:ext uri="{BB962C8B-B14F-4D97-AF65-F5344CB8AC3E}">
        <p14:creationId xmlns:p14="http://schemas.microsoft.com/office/powerpoint/2010/main" val="5815979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1F3C-FFE7-4A61-B864-D021FB5AADDB}"/>
              </a:ext>
            </a:extLst>
          </p:cNvPr>
          <p:cNvSpPr>
            <a:spLocks noGrp="1"/>
          </p:cNvSpPr>
          <p:nvPr>
            <p:ph type="title"/>
          </p:nvPr>
        </p:nvSpPr>
        <p:spPr/>
        <p:txBody>
          <a:bodyPr/>
          <a:lstStyle/>
          <a:p>
            <a:r>
              <a:rPr lang="en-US">
                <a:ea typeface="Batang"/>
              </a:rPr>
              <a:t>TBATs Model</a:t>
            </a:r>
            <a:endParaRPr lang="en-US"/>
          </a:p>
        </p:txBody>
      </p:sp>
      <p:sp>
        <p:nvSpPr>
          <p:cNvPr id="3" name="Rectangle: Rounded Corners 2">
            <a:extLst>
              <a:ext uri="{FF2B5EF4-FFF2-40B4-BE49-F238E27FC236}">
                <a16:creationId xmlns:a16="http://schemas.microsoft.com/office/drawing/2014/main" id="{315C6E43-7045-475E-9F82-8B930688D3A0}"/>
              </a:ext>
            </a:extLst>
          </p:cNvPr>
          <p:cNvSpPr/>
          <p:nvPr/>
        </p:nvSpPr>
        <p:spPr>
          <a:xfrm>
            <a:off x="7878418" y="1560443"/>
            <a:ext cx="3332921" cy="914400"/>
          </a:xfrm>
          <a:prstGeom prst="roundRect">
            <a:avLst/>
          </a:prstGeom>
          <a:solidFill>
            <a:srgbClr val="00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lumMod val="95000"/>
                  <a:lumOff val="5000"/>
                </a:schemeClr>
              </a:solidFill>
              <a:ea typeface="+mn-lt"/>
              <a:cs typeface="+mn-lt"/>
            </a:endParaRPr>
          </a:p>
          <a:p>
            <a:pPr algn="ctr"/>
            <a:r>
              <a:rPr lang="en-US" sz="1600" err="1">
                <a:solidFill>
                  <a:schemeClr val="tx1">
                    <a:lumMod val="95000"/>
                    <a:lumOff val="5000"/>
                  </a:schemeClr>
                </a:solidFill>
                <a:ea typeface="+mn-lt"/>
                <a:cs typeface="+mn-lt"/>
              </a:rPr>
              <a:t>Ljung</a:t>
            </a:r>
            <a:r>
              <a:rPr lang="en-US" sz="1600">
                <a:solidFill>
                  <a:schemeClr val="tx1">
                    <a:lumMod val="95000"/>
                    <a:lumOff val="5000"/>
                  </a:schemeClr>
                </a:solidFill>
                <a:ea typeface="+mn-lt"/>
                <a:cs typeface="+mn-lt"/>
              </a:rPr>
              <a:t>-Box test</a:t>
            </a:r>
            <a:endParaRPr lang="en-US" sz="1600">
              <a:solidFill>
                <a:schemeClr val="tx1">
                  <a:lumMod val="95000"/>
                  <a:lumOff val="5000"/>
                </a:schemeClr>
              </a:solidFill>
              <a:ea typeface="Microsoft YaHei"/>
            </a:endParaRPr>
          </a:p>
          <a:p>
            <a:pPr algn="ctr"/>
            <a:r>
              <a:rPr lang="en-US" sz="1400">
                <a:solidFill>
                  <a:schemeClr val="tx1">
                    <a:lumMod val="95000"/>
                    <a:lumOff val="5000"/>
                  </a:schemeClr>
                </a:solidFill>
                <a:ea typeface="Microsoft YaHei"/>
              </a:rPr>
              <a:t>P-value =  </a:t>
            </a:r>
            <a:r>
              <a:rPr lang="en-US" sz="1400">
                <a:solidFill>
                  <a:schemeClr val="tx1"/>
                </a:solidFill>
                <a:ea typeface="+mn-lt"/>
                <a:cs typeface="+mn-lt"/>
              </a:rPr>
              <a:t>1.697e-05</a:t>
            </a:r>
          </a:p>
          <a:p>
            <a:pPr algn="ctr"/>
            <a:endParaRPr lang="en-US">
              <a:ea typeface="Microsoft YaHei"/>
            </a:endParaRPr>
          </a:p>
        </p:txBody>
      </p:sp>
      <p:sp>
        <p:nvSpPr>
          <p:cNvPr id="11" name="Rectangle: Rounded Corners 10">
            <a:extLst>
              <a:ext uri="{FF2B5EF4-FFF2-40B4-BE49-F238E27FC236}">
                <a16:creationId xmlns:a16="http://schemas.microsoft.com/office/drawing/2014/main" id="{8B167FD4-C2B0-4CB2-A873-5E8DF6C7478A}"/>
              </a:ext>
            </a:extLst>
          </p:cNvPr>
          <p:cNvSpPr/>
          <p:nvPr/>
        </p:nvSpPr>
        <p:spPr>
          <a:xfrm>
            <a:off x="7878417" y="3468755"/>
            <a:ext cx="3332921" cy="914400"/>
          </a:xfrm>
          <a:prstGeom prst="roundRect">
            <a:avLst/>
          </a:prstGeom>
          <a:solidFill>
            <a:srgbClr val="00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lumMod val="95000"/>
                  <a:lumOff val="5000"/>
                </a:schemeClr>
              </a:solidFill>
              <a:ea typeface="+mn-lt"/>
              <a:cs typeface="+mn-lt"/>
            </a:endParaRPr>
          </a:p>
          <a:p>
            <a:pPr algn="ctr"/>
            <a:r>
              <a:rPr lang="en-US" sz="1600">
                <a:solidFill>
                  <a:schemeClr val="tx1">
                    <a:lumMod val="95000"/>
                    <a:lumOff val="5000"/>
                  </a:schemeClr>
                </a:solidFill>
                <a:ea typeface="+mn-lt"/>
                <a:cs typeface="+mn-lt"/>
              </a:rPr>
              <a:t>RMSE</a:t>
            </a:r>
            <a:endParaRPr lang="en-US"/>
          </a:p>
          <a:p>
            <a:pPr algn="ctr"/>
            <a:r>
              <a:rPr lang="en-US" sz="1400">
                <a:solidFill>
                  <a:schemeClr val="tx1">
                    <a:lumMod val="95000"/>
                    <a:lumOff val="5000"/>
                  </a:schemeClr>
                </a:solidFill>
                <a:ea typeface="Microsoft YaHei"/>
              </a:rPr>
              <a:t>192.57</a:t>
            </a:r>
            <a:endParaRPr lang="en-US"/>
          </a:p>
          <a:p>
            <a:pPr algn="ctr"/>
            <a:endParaRPr lang="en-US">
              <a:ea typeface="Microsoft YaHei"/>
            </a:endParaRPr>
          </a:p>
        </p:txBody>
      </p:sp>
      <p:sp>
        <p:nvSpPr>
          <p:cNvPr id="13" name="Rectangle: Rounded Corners 12">
            <a:extLst>
              <a:ext uri="{FF2B5EF4-FFF2-40B4-BE49-F238E27FC236}">
                <a16:creationId xmlns:a16="http://schemas.microsoft.com/office/drawing/2014/main" id="{CFDF9639-4D5B-4D7E-A285-E9970B26B915}"/>
              </a:ext>
            </a:extLst>
          </p:cNvPr>
          <p:cNvSpPr/>
          <p:nvPr/>
        </p:nvSpPr>
        <p:spPr>
          <a:xfrm>
            <a:off x="7878416" y="5138528"/>
            <a:ext cx="3332921" cy="914400"/>
          </a:xfrm>
          <a:prstGeom prst="roundRect">
            <a:avLst/>
          </a:prstGeom>
          <a:solidFill>
            <a:srgbClr val="000000">
              <a:alpha val="5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lumMod val="95000"/>
                    <a:lumOff val="5000"/>
                  </a:schemeClr>
                </a:solidFill>
                <a:ea typeface="+mn-lt"/>
                <a:cs typeface="+mn-lt"/>
              </a:rPr>
              <a:t>MAPE</a:t>
            </a:r>
            <a:endParaRPr lang="en-US">
              <a:solidFill>
                <a:schemeClr val="tx1">
                  <a:lumMod val="95000"/>
                  <a:lumOff val="5000"/>
                </a:schemeClr>
              </a:solidFill>
            </a:endParaRPr>
          </a:p>
          <a:p>
            <a:pPr algn="ctr"/>
            <a:r>
              <a:rPr lang="en-US" sz="1400">
                <a:solidFill>
                  <a:schemeClr val="tx1">
                    <a:lumMod val="95000"/>
                    <a:lumOff val="5000"/>
                  </a:schemeClr>
                </a:solidFill>
                <a:ea typeface="Microsoft YaHei"/>
              </a:rPr>
              <a:t>21.32</a:t>
            </a:r>
          </a:p>
        </p:txBody>
      </p:sp>
      <p:pic>
        <p:nvPicPr>
          <p:cNvPr id="4" name="Picture 19" descr="Graphical user interface, chart&#10;&#10;Description automatically generated">
            <a:extLst>
              <a:ext uri="{FF2B5EF4-FFF2-40B4-BE49-F238E27FC236}">
                <a16:creationId xmlns:a16="http://schemas.microsoft.com/office/drawing/2014/main" id="{45817EBE-986E-4CD4-9B9C-9870E4F62474}"/>
              </a:ext>
            </a:extLst>
          </p:cNvPr>
          <p:cNvPicPr>
            <a:picLocks noChangeAspect="1"/>
          </p:cNvPicPr>
          <p:nvPr/>
        </p:nvPicPr>
        <p:blipFill rotWithShape="1">
          <a:blip r:embed="rId3"/>
          <a:srcRect t="5651" b="157"/>
          <a:stretch/>
        </p:blipFill>
        <p:spPr>
          <a:xfrm>
            <a:off x="291547" y="1800972"/>
            <a:ext cx="7560365" cy="3971909"/>
          </a:xfrm>
          <a:prstGeom prst="rect">
            <a:avLst/>
          </a:prstGeom>
        </p:spPr>
      </p:pic>
      <p:sp>
        <p:nvSpPr>
          <p:cNvPr id="6" name="TextBox 5">
            <a:extLst>
              <a:ext uri="{FF2B5EF4-FFF2-40B4-BE49-F238E27FC236}">
                <a16:creationId xmlns:a16="http://schemas.microsoft.com/office/drawing/2014/main" id="{68C96EC3-7776-43D2-B404-10600C6807AA}"/>
              </a:ext>
            </a:extLst>
          </p:cNvPr>
          <p:cNvSpPr txBox="1"/>
          <p:nvPr/>
        </p:nvSpPr>
        <p:spPr>
          <a:xfrm>
            <a:off x="655352" y="1487399"/>
            <a:ext cx="55460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Residuals from TBATs(0.005, {0,0}, 0.908, {&lt;52, 13&gt;})</a:t>
            </a:r>
            <a:endParaRPr lang="en-US" sz="1400">
              <a:ea typeface="Microsoft YaHei"/>
            </a:endParaRPr>
          </a:p>
        </p:txBody>
      </p:sp>
    </p:spTree>
    <p:extLst>
      <p:ext uri="{BB962C8B-B14F-4D97-AF65-F5344CB8AC3E}">
        <p14:creationId xmlns:p14="http://schemas.microsoft.com/office/powerpoint/2010/main" val="25874907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3" name="Google Shape;2145;p37">
            <a:extLst>
              <a:ext uri="{FF2B5EF4-FFF2-40B4-BE49-F238E27FC236}">
                <a16:creationId xmlns:a16="http://schemas.microsoft.com/office/drawing/2014/main" id="{E1914D51-8613-4CE6-84EB-A3812D5DA07D}"/>
              </a:ext>
            </a:extLst>
          </p:cNvPr>
          <p:cNvSpPr txBox="1">
            <a:spLocks/>
          </p:cNvSpPr>
          <p:nvPr/>
        </p:nvSpPr>
        <p:spPr>
          <a:xfrm>
            <a:off x="6295846" y="3671270"/>
            <a:ext cx="3486800" cy="52120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US" kern="0">
                <a:solidFill>
                  <a:srgbClr val="8DAA7A"/>
                </a:solidFill>
              </a:rPr>
              <a:t>TIME SERIES MODELS</a:t>
            </a:r>
          </a:p>
        </p:txBody>
      </p:sp>
      <p:sp>
        <p:nvSpPr>
          <p:cNvPr id="275" name="Google Shape;2145;p37">
            <a:extLst>
              <a:ext uri="{FF2B5EF4-FFF2-40B4-BE49-F238E27FC236}">
                <a16:creationId xmlns:a16="http://schemas.microsoft.com/office/drawing/2014/main" id="{ADB11A3C-3864-4F8B-8DBA-667E0E03AA13}"/>
              </a:ext>
            </a:extLst>
          </p:cNvPr>
          <p:cNvSpPr txBox="1">
            <a:spLocks/>
          </p:cNvSpPr>
          <p:nvPr/>
        </p:nvSpPr>
        <p:spPr>
          <a:xfrm>
            <a:off x="6295846" y="4851318"/>
            <a:ext cx="4622326" cy="52120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4999"/>
              </a:lnSpc>
            </a:pPr>
            <a:r>
              <a:rPr lang="en-US" kern="0">
                <a:solidFill>
                  <a:srgbClr val="8DAA7A"/>
                </a:solidFill>
              </a:rPr>
              <a:t>CHALLENGES</a:t>
            </a:r>
            <a:endParaRPr lang="zh-CN" altLang="en-US">
              <a:solidFill>
                <a:srgbClr val="8DAA7A"/>
              </a:solidFill>
            </a:endParaRPr>
          </a:p>
        </p:txBody>
      </p:sp>
      <p:sp>
        <p:nvSpPr>
          <p:cNvPr id="285" name="Google Shape;2145;p37">
            <a:extLst>
              <a:ext uri="{FF2B5EF4-FFF2-40B4-BE49-F238E27FC236}">
                <a16:creationId xmlns:a16="http://schemas.microsoft.com/office/drawing/2014/main" id="{625E8502-437E-45E3-8042-1EBBED8F2D53}"/>
              </a:ext>
            </a:extLst>
          </p:cNvPr>
          <p:cNvSpPr txBox="1">
            <a:spLocks/>
          </p:cNvSpPr>
          <p:nvPr/>
        </p:nvSpPr>
        <p:spPr>
          <a:xfrm>
            <a:off x="1266832" y="5441343"/>
            <a:ext cx="3854192" cy="52120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r">
              <a:lnSpc>
                <a:spcPct val="115000"/>
              </a:lnSpc>
            </a:pPr>
            <a:r>
              <a:rPr lang="en-US" kern="0">
                <a:solidFill>
                  <a:srgbClr val="836348"/>
                </a:solidFill>
              </a:rPr>
              <a:t>FUTURE WORK</a:t>
            </a:r>
          </a:p>
        </p:txBody>
      </p:sp>
      <p:cxnSp>
        <p:nvCxnSpPr>
          <p:cNvPr id="13" name="Straight Connector 12">
            <a:extLst>
              <a:ext uri="{FF2B5EF4-FFF2-40B4-BE49-F238E27FC236}">
                <a16:creationId xmlns:a16="http://schemas.microsoft.com/office/drawing/2014/main" id="{13C64F3C-5CB6-4416-9907-B079F35945BC}"/>
              </a:ext>
            </a:extLst>
          </p:cNvPr>
          <p:cNvCxnSpPr>
            <a:cxnSpLocks/>
          </p:cNvCxnSpPr>
          <p:nvPr/>
        </p:nvCxnSpPr>
        <p:spPr>
          <a:xfrm>
            <a:off x="5724346" y="0"/>
            <a:ext cx="0" cy="6858000"/>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510CDCA-C6D5-40CA-ADD3-DC6B7E490563}"/>
              </a:ext>
            </a:extLst>
          </p:cNvPr>
          <p:cNvCxnSpPr>
            <a:cxnSpLocks/>
          </p:cNvCxnSpPr>
          <p:nvPr/>
        </p:nvCxnSpPr>
        <p:spPr>
          <a:xfrm flipH="1">
            <a:off x="5400496" y="2161802"/>
            <a:ext cx="647700" cy="0"/>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CF86689-0C1B-469A-ABF9-AB56D3A4D5A6}"/>
              </a:ext>
            </a:extLst>
          </p:cNvPr>
          <p:cNvCxnSpPr>
            <a:cxnSpLocks/>
          </p:cNvCxnSpPr>
          <p:nvPr/>
        </p:nvCxnSpPr>
        <p:spPr>
          <a:xfrm flipH="1">
            <a:off x="5400496" y="2751826"/>
            <a:ext cx="647700" cy="0"/>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88A0658-9FDB-413E-9CFF-0B30BD82C3E5}"/>
              </a:ext>
            </a:extLst>
          </p:cNvPr>
          <p:cNvCxnSpPr>
            <a:cxnSpLocks/>
          </p:cNvCxnSpPr>
          <p:nvPr/>
        </p:nvCxnSpPr>
        <p:spPr>
          <a:xfrm flipH="1">
            <a:off x="5400496" y="3931874"/>
            <a:ext cx="647700" cy="0"/>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1102CBF-56D3-4DFF-AD15-AC8376D4AA3D}"/>
              </a:ext>
            </a:extLst>
          </p:cNvPr>
          <p:cNvCxnSpPr>
            <a:cxnSpLocks/>
          </p:cNvCxnSpPr>
          <p:nvPr/>
        </p:nvCxnSpPr>
        <p:spPr>
          <a:xfrm flipH="1">
            <a:off x="5400496" y="3341850"/>
            <a:ext cx="647700" cy="0"/>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926780A-6A73-4404-9986-0AE82CA01BD2}"/>
              </a:ext>
            </a:extLst>
          </p:cNvPr>
          <p:cNvCxnSpPr>
            <a:cxnSpLocks/>
          </p:cNvCxnSpPr>
          <p:nvPr/>
        </p:nvCxnSpPr>
        <p:spPr>
          <a:xfrm flipH="1">
            <a:off x="5400496" y="4521898"/>
            <a:ext cx="647700" cy="0"/>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3D33976-25F0-4697-AEA7-EE8A333A5898}"/>
              </a:ext>
            </a:extLst>
          </p:cNvPr>
          <p:cNvCxnSpPr>
            <a:cxnSpLocks/>
          </p:cNvCxnSpPr>
          <p:nvPr/>
        </p:nvCxnSpPr>
        <p:spPr>
          <a:xfrm flipH="1">
            <a:off x="5400496" y="5111922"/>
            <a:ext cx="647700" cy="0"/>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25FCA83-87DE-4A0B-A588-FDEE45B4F466}"/>
              </a:ext>
            </a:extLst>
          </p:cNvPr>
          <p:cNvCxnSpPr>
            <a:cxnSpLocks/>
          </p:cNvCxnSpPr>
          <p:nvPr/>
        </p:nvCxnSpPr>
        <p:spPr>
          <a:xfrm flipH="1">
            <a:off x="5400496" y="5701947"/>
            <a:ext cx="647700" cy="0"/>
          </a:xfrm>
          <a:prstGeom prst="line">
            <a:avLst/>
          </a:prstGeom>
          <a:ln>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A3F6B0D-0C0C-43E7-9A78-72AD31C35D21}"/>
              </a:ext>
            </a:extLst>
          </p:cNvPr>
          <p:cNvSpPr/>
          <p:nvPr/>
        </p:nvSpPr>
        <p:spPr>
          <a:xfrm>
            <a:off x="5521651" y="1954978"/>
            <a:ext cx="405389" cy="405389"/>
          </a:xfrm>
          <a:prstGeom prst="ellipse">
            <a:avLst/>
          </a:prstGeom>
          <a:solidFill>
            <a:schemeClr val="bg1"/>
          </a:solidFill>
          <a:ln w="38100">
            <a:solidFill>
              <a:schemeClr val="tx2">
                <a:lumMod val="75000"/>
                <a:lumOff val="2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a:solidFill>
                  <a:srgbClr val="836348"/>
                </a:solidFill>
              </a:rPr>
              <a:t>1</a:t>
            </a:r>
          </a:p>
        </p:txBody>
      </p:sp>
      <p:sp>
        <p:nvSpPr>
          <p:cNvPr id="102" name="Oval 101">
            <a:extLst>
              <a:ext uri="{FF2B5EF4-FFF2-40B4-BE49-F238E27FC236}">
                <a16:creationId xmlns:a16="http://schemas.microsoft.com/office/drawing/2014/main" id="{6EF9CC29-3002-40B4-8279-78B101F61514}"/>
              </a:ext>
            </a:extLst>
          </p:cNvPr>
          <p:cNvSpPr/>
          <p:nvPr/>
        </p:nvSpPr>
        <p:spPr>
          <a:xfrm>
            <a:off x="5521651" y="2549132"/>
            <a:ext cx="405389" cy="405389"/>
          </a:xfrm>
          <a:prstGeom prst="ellipse">
            <a:avLst/>
          </a:prstGeom>
          <a:solidFill>
            <a:schemeClr val="bg1"/>
          </a:solidFill>
          <a:ln w="38100">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a:solidFill>
                  <a:schemeClr val="accent5"/>
                </a:solidFill>
              </a:rPr>
              <a:t>2</a:t>
            </a:r>
          </a:p>
        </p:txBody>
      </p:sp>
      <p:sp>
        <p:nvSpPr>
          <p:cNvPr id="103" name="Oval 102">
            <a:extLst>
              <a:ext uri="{FF2B5EF4-FFF2-40B4-BE49-F238E27FC236}">
                <a16:creationId xmlns:a16="http://schemas.microsoft.com/office/drawing/2014/main" id="{3579843F-E9B3-45AD-9AE3-CE8BD093EF1F}"/>
              </a:ext>
            </a:extLst>
          </p:cNvPr>
          <p:cNvSpPr/>
          <p:nvPr/>
        </p:nvSpPr>
        <p:spPr>
          <a:xfrm>
            <a:off x="5521651" y="3139156"/>
            <a:ext cx="405389" cy="405389"/>
          </a:xfrm>
          <a:prstGeom prst="ellipse">
            <a:avLst/>
          </a:prstGeom>
          <a:solidFill>
            <a:schemeClr val="bg1"/>
          </a:solidFill>
          <a:ln w="38100">
            <a:solidFill>
              <a:schemeClr val="tx2">
                <a:lumMod val="75000"/>
                <a:lumOff val="2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a:solidFill>
                  <a:srgbClr val="836348"/>
                </a:solidFill>
              </a:rPr>
              <a:t>3</a:t>
            </a:r>
          </a:p>
        </p:txBody>
      </p:sp>
      <p:sp>
        <p:nvSpPr>
          <p:cNvPr id="104" name="Oval 103">
            <a:extLst>
              <a:ext uri="{FF2B5EF4-FFF2-40B4-BE49-F238E27FC236}">
                <a16:creationId xmlns:a16="http://schemas.microsoft.com/office/drawing/2014/main" id="{5B61ACF6-BD7A-4156-8007-4AC5750C62E3}"/>
              </a:ext>
            </a:extLst>
          </p:cNvPr>
          <p:cNvSpPr/>
          <p:nvPr/>
        </p:nvSpPr>
        <p:spPr>
          <a:xfrm>
            <a:off x="5521651" y="3729180"/>
            <a:ext cx="405389" cy="405389"/>
          </a:xfrm>
          <a:prstGeom prst="ellipse">
            <a:avLst/>
          </a:prstGeom>
          <a:solidFill>
            <a:schemeClr val="bg1"/>
          </a:solidFill>
          <a:ln w="38100">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a:solidFill>
                  <a:schemeClr val="accent5"/>
                </a:solidFill>
              </a:rPr>
              <a:t>4</a:t>
            </a:r>
          </a:p>
        </p:txBody>
      </p:sp>
      <p:sp>
        <p:nvSpPr>
          <p:cNvPr id="105" name="Oval 104">
            <a:extLst>
              <a:ext uri="{FF2B5EF4-FFF2-40B4-BE49-F238E27FC236}">
                <a16:creationId xmlns:a16="http://schemas.microsoft.com/office/drawing/2014/main" id="{4EFD6308-5374-492F-B221-040E90B760D8}"/>
              </a:ext>
            </a:extLst>
          </p:cNvPr>
          <p:cNvSpPr/>
          <p:nvPr/>
        </p:nvSpPr>
        <p:spPr>
          <a:xfrm>
            <a:off x="5521651" y="4319204"/>
            <a:ext cx="405389" cy="405389"/>
          </a:xfrm>
          <a:prstGeom prst="ellipse">
            <a:avLst/>
          </a:prstGeom>
          <a:solidFill>
            <a:schemeClr val="bg1"/>
          </a:solidFill>
          <a:ln w="38100">
            <a:solidFill>
              <a:schemeClr val="tx2">
                <a:lumMod val="75000"/>
                <a:lumOff val="2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a:solidFill>
                  <a:srgbClr val="836348"/>
                </a:solidFill>
              </a:rPr>
              <a:t>5</a:t>
            </a:r>
          </a:p>
        </p:txBody>
      </p:sp>
      <p:sp>
        <p:nvSpPr>
          <p:cNvPr id="106" name="Oval 105">
            <a:extLst>
              <a:ext uri="{FF2B5EF4-FFF2-40B4-BE49-F238E27FC236}">
                <a16:creationId xmlns:a16="http://schemas.microsoft.com/office/drawing/2014/main" id="{936F3BC1-FD2B-42E2-9780-16BB9D5F6F1C}"/>
              </a:ext>
            </a:extLst>
          </p:cNvPr>
          <p:cNvSpPr/>
          <p:nvPr/>
        </p:nvSpPr>
        <p:spPr>
          <a:xfrm>
            <a:off x="5521651" y="4909228"/>
            <a:ext cx="405389" cy="405389"/>
          </a:xfrm>
          <a:prstGeom prst="ellipse">
            <a:avLst/>
          </a:prstGeom>
          <a:solidFill>
            <a:schemeClr val="bg1"/>
          </a:solidFill>
          <a:ln w="38100">
            <a:solidFill>
              <a:schemeClr val="accent5"/>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a:solidFill>
                  <a:schemeClr val="accent5"/>
                </a:solidFill>
              </a:rPr>
              <a:t>6</a:t>
            </a:r>
          </a:p>
        </p:txBody>
      </p:sp>
      <p:sp>
        <p:nvSpPr>
          <p:cNvPr id="107" name="Oval 106">
            <a:extLst>
              <a:ext uri="{FF2B5EF4-FFF2-40B4-BE49-F238E27FC236}">
                <a16:creationId xmlns:a16="http://schemas.microsoft.com/office/drawing/2014/main" id="{61D654A5-2E2A-48F3-938F-BB449D7DF601}"/>
              </a:ext>
            </a:extLst>
          </p:cNvPr>
          <p:cNvSpPr/>
          <p:nvPr/>
        </p:nvSpPr>
        <p:spPr>
          <a:xfrm>
            <a:off x="5521651" y="5499253"/>
            <a:ext cx="405389" cy="405389"/>
          </a:xfrm>
          <a:prstGeom prst="ellipse">
            <a:avLst/>
          </a:prstGeom>
          <a:solidFill>
            <a:schemeClr val="bg1"/>
          </a:solidFill>
          <a:ln w="38100">
            <a:solidFill>
              <a:schemeClr val="tx2">
                <a:lumMod val="75000"/>
                <a:lumOff val="2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sz="1400">
                <a:solidFill>
                  <a:srgbClr val="836348"/>
                </a:solidFill>
              </a:rPr>
              <a:t>7</a:t>
            </a:r>
          </a:p>
        </p:txBody>
      </p:sp>
      <p:sp>
        <p:nvSpPr>
          <p:cNvPr id="108" name="Google Shape;2145;p37">
            <a:extLst>
              <a:ext uri="{FF2B5EF4-FFF2-40B4-BE49-F238E27FC236}">
                <a16:creationId xmlns:a16="http://schemas.microsoft.com/office/drawing/2014/main" id="{91F7A0E6-D0D3-4502-8543-E59DE38AD3B0}"/>
              </a:ext>
            </a:extLst>
          </p:cNvPr>
          <p:cNvSpPr txBox="1">
            <a:spLocks/>
          </p:cNvSpPr>
          <p:nvPr/>
        </p:nvSpPr>
        <p:spPr>
          <a:xfrm>
            <a:off x="530522" y="4261294"/>
            <a:ext cx="4590502" cy="52120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r">
              <a:lnSpc>
                <a:spcPct val="115000"/>
              </a:lnSpc>
            </a:pPr>
            <a:r>
              <a:rPr lang="en-US">
                <a:solidFill>
                  <a:srgbClr val="836348"/>
                </a:solidFill>
              </a:rPr>
              <a:t>MODEL VALIDATION &amp; SELECTION</a:t>
            </a:r>
          </a:p>
        </p:txBody>
      </p:sp>
      <p:sp>
        <p:nvSpPr>
          <p:cNvPr id="109" name="Google Shape;2145;p37">
            <a:extLst>
              <a:ext uri="{FF2B5EF4-FFF2-40B4-BE49-F238E27FC236}">
                <a16:creationId xmlns:a16="http://schemas.microsoft.com/office/drawing/2014/main" id="{67A8EBAC-8BA0-468D-A236-3CC0871D23DA}"/>
              </a:ext>
            </a:extLst>
          </p:cNvPr>
          <p:cNvSpPr txBox="1">
            <a:spLocks/>
          </p:cNvSpPr>
          <p:nvPr/>
        </p:nvSpPr>
        <p:spPr>
          <a:xfrm>
            <a:off x="1114251" y="3081246"/>
            <a:ext cx="4006773" cy="52120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r">
              <a:lnSpc>
                <a:spcPct val="115000"/>
              </a:lnSpc>
            </a:pPr>
            <a:r>
              <a:rPr lang="en" altLang="zh-CN">
                <a:solidFill>
                  <a:srgbClr val="836348"/>
                </a:solidFill>
              </a:rPr>
              <a:t>EXPLORATORY DATA ANALYSIS</a:t>
            </a:r>
          </a:p>
        </p:txBody>
      </p:sp>
      <p:sp>
        <p:nvSpPr>
          <p:cNvPr id="110" name="Google Shape;2145;p37">
            <a:extLst>
              <a:ext uri="{FF2B5EF4-FFF2-40B4-BE49-F238E27FC236}">
                <a16:creationId xmlns:a16="http://schemas.microsoft.com/office/drawing/2014/main" id="{34551CC3-4D79-48A9-A0B8-6E9EA0E9AA5D}"/>
              </a:ext>
            </a:extLst>
          </p:cNvPr>
          <p:cNvSpPr txBox="1">
            <a:spLocks/>
          </p:cNvSpPr>
          <p:nvPr/>
        </p:nvSpPr>
        <p:spPr>
          <a:xfrm>
            <a:off x="1266832" y="1897068"/>
            <a:ext cx="3854192" cy="52120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r">
              <a:lnSpc>
                <a:spcPct val="114999"/>
              </a:lnSpc>
            </a:pPr>
            <a:r>
              <a:rPr lang="en">
                <a:solidFill>
                  <a:srgbClr val="836348"/>
                </a:solidFill>
              </a:rPr>
              <a:t>PROBLEM STATEMENT</a:t>
            </a:r>
          </a:p>
        </p:txBody>
      </p:sp>
      <p:sp>
        <p:nvSpPr>
          <p:cNvPr id="111" name="Google Shape;2145;p37">
            <a:extLst>
              <a:ext uri="{FF2B5EF4-FFF2-40B4-BE49-F238E27FC236}">
                <a16:creationId xmlns:a16="http://schemas.microsoft.com/office/drawing/2014/main" id="{8CFD93D8-8673-488A-A6AF-EC11F1C1262B}"/>
              </a:ext>
            </a:extLst>
          </p:cNvPr>
          <p:cNvSpPr txBox="1">
            <a:spLocks/>
          </p:cNvSpPr>
          <p:nvPr/>
        </p:nvSpPr>
        <p:spPr>
          <a:xfrm>
            <a:off x="6295846" y="2491222"/>
            <a:ext cx="3486800" cy="52120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2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
                <a:solidFill>
                  <a:srgbClr val="8DAA7A"/>
                </a:solidFill>
              </a:rPr>
              <a:t>DATA PROFILE </a:t>
            </a:r>
          </a:p>
        </p:txBody>
      </p:sp>
      <p:sp>
        <p:nvSpPr>
          <p:cNvPr id="112" name="TextBox 111">
            <a:extLst>
              <a:ext uri="{FF2B5EF4-FFF2-40B4-BE49-F238E27FC236}">
                <a16:creationId xmlns:a16="http://schemas.microsoft.com/office/drawing/2014/main" id="{535EA08A-F58B-4CEC-9483-5AE75FB7D20F}"/>
              </a:ext>
            </a:extLst>
          </p:cNvPr>
          <p:cNvSpPr txBox="1"/>
          <p:nvPr/>
        </p:nvSpPr>
        <p:spPr>
          <a:xfrm>
            <a:off x="530522" y="659090"/>
            <a:ext cx="5870279" cy="523220"/>
          </a:xfrm>
          <a:prstGeom prst="rect">
            <a:avLst/>
          </a:prstGeom>
          <a:noFill/>
        </p:spPr>
        <p:txBody>
          <a:bodyPr wrap="square" lIns="91440" tIns="45720" rIns="91440" bIns="45720" rtlCol="0" anchor="t">
            <a:spAutoFit/>
          </a:bodyPr>
          <a:lstStyle/>
          <a:p>
            <a:r>
              <a:rPr lang="en-US" sz="2800" spc="300"/>
              <a:t>TABLE OF CONTENTS</a:t>
            </a:r>
          </a:p>
        </p:txBody>
      </p:sp>
    </p:spTree>
    <p:extLst>
      <p:ext uri="{BB962C8B-B14F-4D97-AF65-F5344CB8AC3E}">
        <p14:creationId xmlns:p14="http://schemas.microsoft.com/office/powerpoint/2010/main" val="39321283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1F3C-FFE7-4A61-B864-D021FB5AADDB}"/>
              </a:ext>
            </a:extLst>
          </p:cNvPr>
          <p:cNvSpPr>
            <a:spLocks noGrp="1"/>
          </p:cNvSpPr>
          <p:nvPr>
            <p:ph type="title"/>
          </p:nvPr>
        </p:nvSpPr>
        <p:spPr/>
        <p:txBody>
          <a:bodyPr/>
          <a:lstStyle/>
          <a:p>
            <a:r>
              <a:rPr lang="en-US">
                <a:ea typeface="Batang"/>
              </a:rPr>
              <a:t>Fourier Model</a:t>
            </a:r>
            <a:endParaRPr lang="en-US"/>
          </a:p>
        </p:txBody>
      </p:sp>
      <p:sp>
        <p:nvSpPr>
          <p:cNvPr id="3" name="Rectangle: Rounded Corners 2">
            <a:extLst>
              <a:ext uri="{FF2B5EF4-FFF2-40B4-BE49-F238E27FC236}">
                <a16:creationId xmlns:a16="http://schemas.microsoft.com/office/drawing/2014/main" id="{315C6E43-7045-475E-9F82-8B930688D3A0}"/>
              </a:ext>
            </a:extLst>
          </p:cNvPr>
          <p:cNvSpPr/>
          <p:nvPr/>
        </p:nvSpPr>
        <p:spPr>
          <a:xfrm>
            <a:off x="7878418" y="1560443"/>
            <a:ext cx="3332921" cy="914400"/>
          </a:xfrm>
          <a:prstGeom prst="roundRect">
            <a:avLst/>
          </a:prstGeom>
          <a:solidFill>
            <a:srgbClr val="00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lumMod val="95000"/>
                  <a:lumOff val="5000"/>
                </a:schemeClr>
              </a:solidFill>
              <a:ea typeface="+mn-lt"/>
              <a:cs typeface="+mn-lt"/>
            </a:endParaRPr>
          </a:p>
          <a:p>
            <a:pPr algn="ctr"/>
            <a:r>
              <a:rPr lang="en-US" sz="1600" err="1">
                <a:solidFill>
                  <a:schemeClr val="tx1">
                    <a:lumMod val="95000"/>
                    <a:lumOff val="5000"/>
                  </a:schemeClr>
                </a:solidFill>
                <a:ea typeface="+mn-lt"/>
                <a:cs typeface="+mn-lt"/>
              </a:rPr>
              <a:t>Ljung</a:t>
            </a:r>
            <a:r>
              <a:rPr lang="en-US" sz="1600">
                <a:solidFill>
                  <a:schemeClr val="tx1">
                    <a:lumMod val="95000"/>
                    <a:lumOff val="5000"/>
                  </a:schemeClr>
                </a:solidFill>
                <a:ea typeface="+mn-lt"/>
                <a:cs typeface="+mn-lt"/>
              </a:rPr>
              <a:t>-Box test</a:t>
            </a:r>
            <a:endParaRPr lang="en-US" sz="1600">
              <a:solidFill>
                <a:schemeClr val="tx1">
                  <a:lumMod val="95000"/>
                  <a:lumOff val="5000"/>
                </a:schemeClr>
              </a:solidFill>
              <a:ea typeface="Microsoft YaHei"/>
            </a:endParaRPr>
          </a:p>
          <a:p>
            <a:pPr algn="ctr"/>
            <a:r>
              <a:rPr lang="en-US" sz="1400">
                <a:solidFill>
                  <a:schemeClr val="tx1">
                    <a:lumMod val="95000"/>
                    <a:lumOff val="5000"/>
                  </a:schemeClr>
                </a:solidFill>
                <a:ea typeface="Microsoft YaHei"/>
              </a:rPr>
              <a:t>P-value =  </a:t>
            </a:r>
            <a:r>
              <a:rPr lang="en-US" sz="1400">
                <a:solidFill>
                  <a:schemeClr val="tx1"/>
                </a:solidFill>
                <a:ea typeface="+mn-lt"/>
                <a:cs typeface="+mn-lt"/>
              </a:rPr>
              <a:t>2.133e-09</a:t>
            </a:r>
          </a:p>
          <a:p>
            <a:pPr algn="ctr"/>
            <a:endParaRPr lang="en-US">
              <a:ea typeface="Microsoft YaHei"/>
            </a:endParaRPr>
          </a:p>
        </p:txBody>
      </p:sp>
      <p:sp>
        <p:nvSpPr>
          <p:cNvPr id="11" name="Rectangle: Rounded Corners 10">
            <a:extLst>
              <a:ext uri="{FF2B5EF4-FFF2-40B4-BE49-F238E27FC236}">
                <a16:creationId xmlns:a16="http://schemas.microsoft.com/office/drawing/2014/main" id="{8B167FD4-C2B0-4CB2-A873-5E8DF6C7478A}"/>
              </a:ext>
            </a:extLst>
          </p:cNvPr>
          <p:cNvSpPr/>
          <p:nvPr/>
        </p:nvSpPr>
        <p:spPr>
          <a:xfrm>
            <a:off x="7878417" y="3468755"/>
            <a:ext cx="3332921" cy="914400"/>
          </a:xfrm>
          <a:prstGeom prst="roundRect">
            <a:avLst/>
          </a:prstGeom>
          <a:solidFill>
            <a:srgbClr val="00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lumMod val="95000"/>
                  <a:lumOff val="5000"/>
                </a:schemeClr>
              </a:solidFill>
              <a:ea typeface="+mn-lt"/>
              <a:cs typeface="+mn-lt"/>
            </a:endParaRPr>
          </a:p>
          <a:p>
            <a:pPr algn="ctr"/>
            <a:r>
              <a:rPr lang="en-US" sz="1600">
                <a:solidFill>
                  <a:schemeClr val="tx1">
                    <a:lumMod val="95000"/>
                    <a:lumOff val="5000"/>
                  </a:schemeClr>
                </a:solidFill>
                <a:ea typeface="+mn-lt"/>
                <a:cs typeface="+mn-lt"/>
              </a:rPr>
              <a:t>RMSE</a:t>
            </a:r>
            <a:endParaRPr lang="en-US"/>
          </a:p>
          <a:p>
            <a:pPr algn="ctr"/>
            <a:r>
              <a:rPr lang="en-US" sz="1400">
                <a:solidFill>
                  <a:schemeClr val="tx1">
                    <a:lumMod val="95000"/>
                    <a:lumOff val="5000"/>
                  </a:schemeClr>
                </a:solidFill>
                <a:ea typeface="Microsoft YaHei"/>
              </a:rPr>
              <a:t>195.39</a:t>
            </a:r>
            <a:endParaRPr lang="en-US"/>
          </a:p>
          <a:p>
            <a:pPr algn="ctr"/>
            <a:endParaRPr lang="en-US">
              <a:ea typeface="Microsoft YaHei"/>
            </a:endParaRPr>
          </a:p>
        </p:txBody>
      </p:sp>
      <p:sp>
        <p:nvSpPr>
          <p:cNvPr id="13" name="Rectangle: Rounded Corners 12">
            <a:extLst>
              <a:ext uri="{FF2B5EF4-FFF2-40B4-BE49-F238E27FC236}">
                <a16:creationId xmlns:a16="http://schemas.microsoft.com/office/drawing/2014/main" id="{CFDF9639-4D5B-4D7E-A285-E9970B26B915}"/>
              </a:ext>
            </a:extLst>
          </p:cNvPr>
          <p:cNvSpPr/>
          <p:nvPr/>
        </p:nvSpPr>
        <p:spPr>
          <a:xfrm>
            <a:off x="7878416" y="5138528"/>
            <a:ext cx="3332921" cy="914400"/>
          </a:xfrm>
          <a:prstGeom prst="roundRect">
            <a:avLst/>
          </a:prstGeom>
          <a:solidFill>
            <a:srgbClr val="000000">
              <a:alpha val="5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lumMod val="95000"/>
                    <a:lumOff val="5000"/>
                  </a:schemeClr>
                </a:solidFill>
                <a:ea typeface="+mn-lt"/>
                <a:cs typeface="+mn-lt"/>
              </a:rPr>
              <a:t>MAPE</a:t>
            </a:r>
            <a:endParaRPr lang="en-US">
              <a:solidFill>
                <a:schemeClr val="tx1">
                  <a:lumMod val="95000"/>
                  <a:lumOff val="5000"/>
                </a:schemeClr>
              </a:solidFill>
            </a:endParaRPr>
          </a:p>
          <a:p>
            <a:pPr algn="ctr"/>
            <a:r>
              <a:rPr lang="en-US" sz="1400">
                <a:solidFill>
                  <a:schemeClr val="tx1">
                    <a:lumMod val="95000"/>
                    <a:lumOff val="5000"/>
                  </a:schemeClr>
                </a:solidFill>
                <a:ea typeface="Microsoft YaHei"/>
              </a:rPr>
              <a:t>28.56</a:t>
            </a:r>
          </a:p>
        </p:txBody>
      </p:sp>
      <p:pic>
        <p:nvPicPr>
          <p:cNvPr id="5" name="Picture 13">
            <a:extLst>
              <a:ext uri="{FF2B5EF4-FFF2-40B4-BE49-F238E27FC236}">
                <a16:creationId xmlns:a16="http://schemas.microsoft.com/office/drawing/2014/main" id="{3DE99D81-D1E3-4C0C-9542-E30671E60457}"/>
              </a:ext>
            </a:extLst>
          </p:cNvPr>
          <p:cNvPicPr>
            <a:picLocks noChangeAspect="1"/>
          </p:cNvPicPr>
          <p:nvPr/>
        </p:nvPicPr>
        <p:blipFill>
          <a:blip r:embed="rId3"/>
          <a:stretch>
            <a:fillRect/>
          </a:stretch>
        </p:blipFill>
        <p:spPr>
          <a:xfrm>
            <a:off x="359281" y="1507063"/>
            <a:ext cx="6957391" cy="4048548"/>
          </a:xfrm>
          <a:prstGeom prst="rect">
            <a:avLst/>
          </a:prstGeom>
        </p:spPr>
      </p:pic>
    </p:spTree>
    <p:extLst>
      <p:ext uri="{BB962C8B-B14F-4D97-AF65-F5344CB8AC3E}">
        <p14:creationId xmlns:p14="http://schemas.microsoft.com/office/powerpoint/2010/main" val="15198188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9FFDA-72E9-440F-BCE1-C1AA6D015C7F}"/>
              </a:ext>
            </a:extLst>
          </p:cNvPr>
          <p:cNvSpPr>
            <a:spLocks noGrp="1"/>
          </p:cNvSpPr>
          <p:nvPr>
            <p:ph type="title"/>
          </p:nvPr>
        </p:nvSpPr>
        <p:spPr>
          <a:xfrm>
            <a:off x="978690" y="625643"/>
            <a:ext cx="5105573" cy="1216024"/>
          </a:xfrm>
        </p:spPr>
        <p:txBody>
          <a:bodyPr/>
          <a:lstStyle/>
          <a:p>
            <a:r>
              <a:rPr lang="en-US">
                <a:ea typeface="Batang"/>
              </a:rPr>
              <a:t>Train until 2012 and Test with 2013</a:t>
            </a:r>
            <a:endParaRPr lang="en-US"/>
          </a:p>
        </p:txBody>
      </p:sp>
      <p:sp>
        <p:nvSpPr>
          <p:cNvPr id="22" name="Rectangle: Rounded Corners 21">
            <a:extLst>
              <a:ext uri="{FF2B5EF4-FFF2-40B4-BE49-F238E27FC236}">
                <a16:creationId xmlns:a16="http://schemas.microsoft.com/office/drawing/2014/main" id="{A05DCBB2-73AA-489C-8E06-18550DB375C9}"/>
              </a:ext>
            </a:extLst>
          </p:cNvPr>
          <p:cNvSpPr/>
          <p:nvPr/>
        </p:nvSpPr>
        <p:spPr>
          <a:xfrm>
            <a:off x="1998071" y="5470240"/>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95000"/>
                  <a:lumOff val="5000"/>
                </a:schemeClr>
              </a:solidFill>
              <a:ea typeface="+mn-lt"/>
              <a:cs typeface="+mn-lt"/>
            </a:endParaRPr>
          </a:p>
          <a:p>
            <a:pPr algn="ctr"/>
            <a:r>
              <a:rPr lang="en-US" sz="1600" err="1">
                <a:solidFill>
                  <a:schemeClr val="tx1">
                    <a:lumMod val="95000"/>
                    <a:lumOff val="5000"/>
                  </a:schemeClr>
                </a:solidFill>
                <a:ea typeface="+mn-lt"/>
                <a:cs typeface="+mn-lt"/>
              </a:rPr>
              <a:t>L</a:t>
            </a:r>
            <a:r>
              <a:rPr lang="en-US" sz="1200" err="1">
                <a:solidFill>
                  <a:schemeClr val="tx1">
                    <a:lumMod val="95000"/>
                    <a:lumOff val="5000"/>
                  </a:schemeClr>
                </a:solidFill>
                <a:ea typeface="+mn-lt"/>
                <a:cs typeface="+mn-lt"/>
              </a:rPr>
              <a:t>jung</a:t>
            </a:r>
            <a:r>
              <a:rPr lang="en-US" sz="1200">
                <a:solidFill>
                  <a:schemeClr val="tx1">
                    <a:lumMod val="95000"/>
                    <a:lumOff val="5000"/>
                  </a:schemeClr>
                </a:solidFill>
                <a:ea typeface="+mn-lt"/>
                <a:cs typeface="+mn-lt"/>
              </a:rPr>
              <a:t>-Box test</a:t>
            </a:r>
          </a:p>
          <a:p>
            <a:pPr algn="ctr"/>
            <a:r>
              <a:rPr lang="en-US" sz="1200">
                <a:solidFill>
                  <a:schemeClr val="tx1">
                    <a:lumMod val="95000"/>
                    <a:lumOff val="5000"/>
                  </a:schemeClr>
                </a:solidFill>
                <a:ea typeface="+mn-lt"/>
                <a:cs typeface="+mn-lt"/>
              </a:rPr>
              <a:t>P-value =  </a:t>
            </a:r>
            <a:r>
              <a:rPr lang="en-US" sz="1200">
                <a:solidFill>
                  <a:schemeClr val="tx1"/>
                </a:solidFill>
                <a:ea typeface="Microsoft YaHei"/>
              </a:rPr>
              <a:t> </a:t>
            </a:r>
            <a:r>
              <a:rPr lang="en-US" sz="1200">
                <a:solidFill>
                  <a:schemeClr val="tx1"/>
                </a:solidFill>
                <a:ea typeface="+mn-lt"/>
                <a:cs typeface="+mn-lt"/>
              </a:rPr>
              <a:t>0.005396</a:t>
            </a:r>
            <a:endParaRPr lang="en-US" sz="1200">
              <a:solidFill>
                <a:schemeClr val="tx1">
                  <a:lumMod val="95000"/>
                  <a:lumOff val="5000"/>
                </a:schemeClr>
              </a:solidFill>
              <a:ea typeface="+mn-lt"/>
              <a:cs typeface="+mn-lt"/>
            </a:endParaRPr>
          </a:p>
          <a:p>
            <a:pPr algn="ctr"/>
            <a:endParaRPr lang="en-US">
              <a:solidFill>
                <a:schemeClr val="tx1">
                  <a:lumMod val="95000"/>
                  <a:lumOff val="5000"/>
                </a:schemeClr>
              </a:solidFill>
              <a:ea typeface="+mn-lt"/>
              <a:cs typeface="+mn-lt"/>
            </a:endParaRPr>
          </a:p>
        </p:txBody>
      </p:sp>
      <p:sp>
        <p:nvSpPr>
          <p:cNvPr id="24" name="Rectangle: Rounded Corners 23">
            <a:extLst>
              <a:ext uri="{FF2B5EF4-FFF2-40B4-BE49-F238E27FC236}">
                <a16:creationId xmlns:a16="http://schemas.microsoft.com/office/drawing/2014/main" id="{62C6A329-B2A3-4782-AADC-9F0B43C7C530}"/>
              </a:ext>
            </a:extLst>
          </p:cNvPr>
          <p:cNvSpPr/>
          <p:nvPr/>
        </p:nvSpPr>
        <p:spPr>
          <a:xfrm>
            <a:off x="8097578" y="5476908"/>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chemeClr val="tx1">
                    <a:lumMod val="95000"/>
                    <a:lumOff val="5000"/>
                  </a:schemeClr>
                </a:solidFill>
                <a:ea typeface="+mn-lt"/>
                <a:cs typeface="+mn-lt"/>
              </a:rPr>
              <a:t>RMSE</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211.49</a:t>
            </a:r>
          </a:p>
        </p:txBody>
      </p:sp>
      <p:sp>
        <p:nvSpPr>
          <p:cNvPr id="25" name="Rectangle: Rounded Corners 24">
            <a:extLst>
              <a:ext uri="{FF2B5EF4-FFF2-40B4-BE49-F238E27FC236}">
                <a16:creationId xmlns:a16="http://schemas.microsoft.com/office/drawing/2014/main" id="{FA1D61B4-9D19-4A23-BA1E-AFDAA2DDAE65}"/>
              </a:ext>
            </a:extLst>
          </p:cNvPr>
          <p:cNvSpPr/>
          <p:nvPr/>
        </p:nvSpPr>
        <p:spPr>
          <a:xfrm>
            <a:off x="5047824" y="5470240"/>
            <a:ext cx="2470108" cy="468365"/>
          </a:xfrm>
          <a:prstGeom prst="roundRect">
            <a:avLst/>
          </a:prstGeom>
          <a:solidFill>
            <a:schemeClr val="bg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solidFill>
                  <a:schemeClr val="tx1">
                    <a:lumMod val="95000"/>
                    <a:lumOff val="5000"/>
                  </a:schemeClr>
                </a:solidFill>
                <a:ea typeface="+mn-lt"/>
                <a:cs typeface="+mn-lt"/>
              </a:rPr>
              <a:t>MAPE</a:t>
            </a:r>
            <a:endParaRPr lang="en-US" sz="1200">
              <a:solidFill>
                <a:schemeClr val="tx1">
                  <a:lumMod val="95000"/>
                  <a:lumOff val="5000"/>
                </a:schemeClr>
              </a:solidFill>
              <a:ea typeface="Microsoft YaHei"/>
            </a:endParaRPr>
          </a:p>
          <a:p>
            <a:pPr algn="ctr"/>
            <a:r>
              <a:rPr lang="en-US" sz="1200">
                <a:solidFill>
                  <a:schemeClr val="tx1">
                    <a:lumMod val="95000"/>
                    <a:lumOff val="5000"/>
                  </a:schemeClr>
                </a:solidFill>
                <a:ea typeface="Microsoft YaHei"/>
              </a:rPr>
              <a:t>56.09</a:t>
            </a:r>
          </a:p>
        </p:txBody>
      </p:sp>
      <p:pic>
        <p:nvPicPr>
          <p:cNvPr id="10" name="Picture 3">
            <a:extLst>
              <a:ext uri="{FF2B5EF4-FFF2-40B4-BE49-F238E27FC236}">
                <a16:creationId xmlns:a16="http://schemas.microsoft.com/office/drawing/2014/main" id="{B33DBD68-B388-4019-9CFF-D0A53CDEFF6C}"/>
              </a:ext>
            </a:extLst>
          </p:cNvPr>
          <p:cNvPicPr>
            <a:picLocks noChangeAspect="1"/>
          </p:cNvPicPr>
          <p:nvPr/>
        </p:nvPicPr>
        <p:blipFill>
          <a:blip r:embed="rId2"/>
          <a:stretch>
            <a:fillRect/>
          </a:stretch>
        </p:blipFill>
        <p:spPr>
          <a:xfrm>
            <a:off x="6084263" y="1502846"/>
            <a:ext cx="4970165" cy="3064054"/>
          </a:xfrm>
          <a:prstGeom prst="rect">
            <a:avLst/>
          </a:prstGeom>
        </p:spPr>
      </p:pic>
      <p:pic>
        <p:nvPicPr>
          <p:cNvPr id="11" name="Picture 5">
            <a:extLst>
              <a:ext uri="{FF2B5EF4-FFF2-40B4-BE49-F238E27FC236}">
                <a16:creationId xmlns:a16="http://schemas.microsoft.com/office/drawing/2014/main" id="{FFA4796A-9735-4CAA-BFC3-CA2F4052DE66}"/>
              </a:ext>
            </a:extLst>
          </p:cNvPr>
          <p:cNvPicPr>
            <a:picLocks noChangeAspect="1"/>
          </p:cNvPicPr>
          <p:nvPr/>
        </p:nvPicPr>
        <p:blipFill>
          <a:blip r:embed="rId3"/>
          <a:stretch>
            <a:fillRect/>
          </a:stretch>
        </p:blipFill>
        <p:spPr>
          <a:xfrm>
            <a:off x="2482346" y="3779290"/>
            <a:ext cx="2743200" cy="671332"/>
          </a:xfrm>
          <a:prstGeom prst="rect">
            <a:avLst/>
          </a:prstGeom>
        </p:spPr>
      </p:pic>
    </p:spTree>
    <p:extLst>
      <p:ext uri="{BB962C8B-B14F-4D97-AF65-F5344CB8AC3E}">
        <p14:creationId xmlns:p14="http://schemas.microsoft.com/office/powerpoint/2010/main" val="29101304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36" name="Ink 35">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36" name="Ink 35">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38" name="Rectangle 37">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E1B1C41-7B67-4D1F-B721-90F26E229633}"/>
              </a:ext>
            </a:extLst>
          </p:cNvPr>
          <p:cNvSpPr/>
          <p:nvPr/>
        </p:nvSpPr>
        <p:spPr>
          <a:xfrm>
            <a:off x="0" y="0"/>
            <a:ext cx="9410700" cy="6857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096848-76BE-4F29-AB13-A62B2A62EBCB}"/>
              </a:ext>
            </a:extLst>
          </p:cNvPr>
          <p:cNvSpPr>
            <a:spLocks noGrp="1"/>
          </p:cNvSpPr>
          <p:nvPr>
            <p:ph type="title" idx="4294967295"/>
          </p:nvPr>
        </p:nvSpPr>
        <p:spPr>
          <a:xfrm>
            <a:off x="1050879" y="609601"/>
            <a:ext cx="6967181" cy="1216024"/>
          </a:xfrm>
        </p:spPr>
        <p:txBody>
          <a:bodyPr vert="horz" lIns="91440" tIns="45720" rIns="91440" bIns="45720" rtlCol="0" anchor="ctr">
            <a:normAutofit/>
          </a:bodyPr>
          <a:lstStyle/>
          <a:p>
            <a:r>
              <a:rPr lang="en-US" cap="all" spc="300"/>
              <a:t>Problem</a:t>
            </a:r>
            <a:r>
              <a:rPr lang="en-US" cap="all" spc="600"/>
              <a:t> Statement</a:t>
            </a:r>
          </a:p>
        </p:txBody>
      </p:sp>
      <p:pic>
        <p:nvPicPr>
          <p:cNvPr id="16" name="Picture 15" descr="A picture containing person, wall, indoor, toothbrush&#10;&#10;Description automatically generated">
            <a:extLst>
              <a:ext uri="{FF2B5EF4-FFF2-40B4-BE49-F238E27FC236}">
                <a16:creationId xmlns:a16="http://schemas.microsoft.com/office/drawing/2014/main" id="{96781FD6-9668-442C-8714-F87A83108F78}"/>
              </a:ext>
            </a:extLst>
          </p:cNvPr>
          <p:cNvPicPr>
            <a:picLocks noChangeAspect="1"/>
          </p:cNvPicPr>
          <p:nvPr/>
        </p:nvPicPr>
        <p:blipFill rotWithShape="1">
          <a:blip r:embed="rId5">
            <a:extLst>
              <a:ext uri="{28A0092B-C50C-407E-A947-70E740481C1C}">
                <a14:useLocalDpi xmlns:a14="http://schemas.microsoft.com/office/drawing/2010/main" val="0"/>
              </a:ext>
            </a:extLst>
          </a:blip>
          <a:srcRect l="36610" r="22327" b="-1"/>
          <a:stretch/>
        </p:blipFill>
        <p:spPr>
          <a:xfrm>
            <a:off x="7968222" y="2"/>
            <a:ext cx="4223778" cy="6865951"/>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33" name="文本框 2">
            <a:extLst>
              <a:ext uri="{FF2B5EF4-FFF2-40B4-BE49-F238E27FC236}">
                <a16:creationId xmlns:a16="http://schemas.microsoft.com/office/drawing/2014/main" id="{3C19D86A-BA0F-4A5B-A20E-09F23AABAE09}"/>
              </a:ext>
            </a:extLst>
          </p:cNvPr>
          <p:cNvSpPr txBox="1"/>
          <p:nvPr/>
        </p:nvSpPr>
        <p:spPr>
          <a:xfrm>
            <a:off x="1195531" y="2194485"/>
            <a:ext cx="6426652" cy="368561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160000"/>
              </a:lnSpc>
              <a:spcAft>
                <a:spcPts val="1200"/>
              </a:spcAft>
            </a:pPr>
            <a:r>
              <a:rPr lang="en-US" altLang="zh-CN" sz="1600" spc="50">
                <a:solidFill>
                  <a:schemeClr val="tx1">
                    <a:lumMod val="85000"/>
                    <a:lumOff val="15000"/>
                  </a:schemeClr>
                </a:solidFill>
                <a:latin typeface="Calibri" panose="020F0502020204030204" pitchFamily="34" charset="0"/>
                <a:ea typeface="Batang"/>
                <a:cs typeface="Calibri" panose="020F0502020204030204" pitchFamily="34" charset="0"/>
              </a:rPr>
              <a:t>The Chickenpox is an infection caused by the varicella-zoster virus. It causes an itchy rash with small, fluid-filled blisters. Chickenpox is highly contagious to people who haven't had the disease or been vaccinated against it. With the provided dataset for chickenpox cases from Hungary counties, it is possible to understand and assess chickenpox spread trending in those specific areas and even Hungary as a whole. By accurately predicting future cases, the local government can allocate medical resource and distribute vaccination more efficiently. </a:t>
            </a:r>
          </a:p>
          <a:p>
            <a:pPr>
              <a:lnSpc>
                <a:spcPct val="160000"/>
              </a:lnSpc>
              <a:spcAft>
                <a:spcPts val="1200"/>
              </a:spcAft>
            </a:pPr>
            <a:endParaRPr lang="en-US" altLang="zh-CN" sz="1600" spc="50">
              <a:solidFill>
                <a:schemeClr val="tx1">
                  <a:lumMod val="85000"/>
                  <a:lumOff val="15000"/>
                </a:schemeClr>
              </a:solidFill>
              <a:latin typeface="Calibri" panose="020F0502020204030204" pitchFamily="34" charset="0"/>
              <a:ea typeface="Batang" panose="02030600000101010101" pitchFamily="18" charset="-127"/>
              <a:cs typeface="Calibri" panose="020F0502020204030204" pitchFamily="34" charset="0"/>
            </a:endParaRPr>
          </a:p>
        </p:txBody>
      </p:sp>
    </p:spTree>
    <p:extLst>
      <p:ext uri="{BB962C8B-B14F-4D97-AF65-F5344CB8AC3E}">
        <p14:creationId xmlns:p14="http://schemas.microsoft.com/office/powerpoint/2010/main" val="38943706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EE2D80-D8A0-40CA-A2C1-8FF98B757C9B}"/>
              </a:ext>
            </a:extLst>
          </p:cNvPr>
          <p:cNvPicPr>
            <a:picLocks noChangeAspect="1"/>
          </p:cNvPicPr>
          <p:nvPr/>
        </p:nvPicPr>
        <p:blipFill rotWithShape="1">
          <a:blip r:embed="rId2">
            <a:alphaModFix amt="20000"/>
          </a:blip>
          <a:srcRect l="3954" t="5193" r="2401" b="4476"/>
          <a:stretch/>
        </p:blipFill>
        <p:spPr>
          <a:xfrm>
            <a:off x="0" y="0"/>
            <a:ext cx="10280262" cy="6756393"/>
          </a:xfrm>
          <a:prstGeom prst="roundRect">
            <a:avLst/>
          </a:prstGeom>
        </p:spPr>
      </p:pic>
      <p:cxnSp>
        <p:nvCxnSpPr>
          <p:cNvPr id="6" name="Straight Arrow Connector 5">
            <a:extLst>
              <a:ext uri="{FF2B5EF4-FFF2-40B4-BE49-F238E27FC236}">
                <a16:creationId xmlns:a16="http://schemas.microsoft.com/office/drawing/2014/main" id="{8D083006-990C-4ADF-B528-10FC189DDF29}"/>
              </a:ext>
            </a:extLst>
          </p:cNvPr>
          <p:cNvCxnSpPr>
            <a:cxnSpLocks/>
          </p:cNvCxnSpPr>
          <p:nvPr/>
        </p:nvCxnSpPr>
        <p:spPr>
          <a:xfrm>
            <a:off x="5280697" y="6026667"/>
            <a:ext cx="6088589" cy="0"/>
          </a:xfrm>
          <a:prstGeom prst="straightConnector1">
            <a:avLst/>
          </a:prstGeom>
          <a:ln w="76200">
            <a:solidFill>
              <a:schemeClr val="tx2"/>
            </a:solidFill>
            <a:headEnd type="none" w="med" len="med"/>
            <a:tailEnd type="arrow" w="med" len="med"/>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A9B841B-C895-4A48-9BD1-10AF4F91C480}"/>
              </a:ext>
            </a:extLst>
          </p:cNvPr>
          <p:cNvSpPr/>
          <p:nvPr/>
        </p:nvSpPr>
        <p:spPr>
          <a:xfrm>
            <a:off x="9369251" y="5547856"/>
            <a:ext cx="1564852" cy="369332"/>
          </a:xfrm>
          <a:prstGeom prst="rect">
            <a:avLst/>
          </a:prstGeom>
        </p:spPr>
        <p:txBody>
          <a:bodyPr wrap="none">
            <a:spAutoFit/>
          </a:bodyPr>
          <a:lstStyle/>
          <a:p>
            <a:r>
              <a:rPr lang="zh-CN" altLang="en-US" b="1">
                <a:ea typeface="Microsoft YaHei"/>
              </a:rPr>
              <a:t>2005 - 2015</a:t>
            </a:r>
            <a:endParaRPr lang="en-US"/>
          </a:p>
        </p:txBody>
      </p:sp>
      <p:grpSp>
        <p:nvGrpSpPr>
          <p:cNvPr id="9" name="Group 8">
            <a:extLst>
              <a:ext uri="{FF2B5EF4-FFF2-40B4-BE49-F238E27FC236}">
                <a16:creationId xmlns:a16="http://schemas.microsoft.com/office/drawing/2014/main" id="{4B1838D4-9443-40BA-9BA5-6C10B0815906}"/>
              </a:ext>
            </a:extLst>
          </p:cNvPr>
          <p:cNvGrpSpPr/>
          <p:nvPr/>
        </p:nvGrpSpPr>
        <p:grpSpPr>
          <a:xfrm>
            <a:off x="1737567" y="872633"/>
            <a:ext cx="503739" cy="3680869"/>
            <a:chOff x="3097665" y="1565211"/>
            <a:chExt cx="503739" cy="3680869"/>
          </a:xfrm>
          <a:solidFill>
            <a:schemeClr val="tx2"/>
          </a:solidFill>
          <a:effectLst>
            <a:outerShdw blurRad="63500" algn="ctr" rotWithShape="0">
              <a:prstClr val="black">
                <a:alpha val="32000"/>
              </a:prstClr>
            </a:outerShdw>
          </a:effectLst>
        </p:grpSpPr>
        <p:pic>
          <p:nvPicPr>
            <p:cNvPr id="10" name="图形 5" descr="银行 纯色填充">
              <a:extLst>
                <a:ext uri="{FF2B5EF4-FFF2-40B4-BE49-F238E27FC236}">
                  <a16:creationId xmlns:a16="http://schemas.microsoft.com/office/drawing/2014/main" id="{31DA8EE3-16AD-40F9-A724-FD809120C9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3097665" y="1565211"/>
              <a:ext cx="503739" cy="503739"/>
            </a:xfrm>
            <a:prstGeom prst="rect">
              <a:avLst/>
            </a:prstGeom>
          </p:spPr>
        </p:pic>
        <p:pic>
          <p:nvPicPr>
            <p:cNvPr id="11" name="图形 5" descr="银行 纯色填充">
              <a:extLst>
                <a:ext uri="{FF2B5EF4-FFF2-40B4-BE49-F238E27FC236}">
                  <a16:creationId xmlns:a16="http://schemas.microsoft.com/office/drawing/2014/main" id="{006187C4-6B07-469B-AD05-C0501FC595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3097665" y="2624254"/>
              <a:ext cx="503739" cy="503739"/>
            </a:xfrm>
            <a:prstGeom prst="rect">
              <a:avLst/>
            </a:prstGeom>
          </p:spPr>
        </p:pic>
        <p:pic>
          <p:nvPicPr>
            <p:cNvPr id="12" name="图形 5" descr="银行 纯色填充">
              <a:extLst>
                <a:ext uri="{FF2B5EF4-FFF2-40B4-BE49-F238E27FC236}">
                  <a16:creationId xmlns:a16="http://schemas.microsoft.com/office/drawing/2014/main" id="{3B82FC7B-4DF8-4BE8-9D1F-50BA770055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3097665" y="3683297"/>
              <a:ext cx="503739" cy="503739"/>
            </a:xfrm>
            <a:prstGeom prst="rect">
              <a:avLst/>
            </a:prstGeom>
          </p:spPr>
        </p:pic>
        <p:pic>
          <p:nvPicPr>
            <p:cNvPr id="13" name="图形 5" descr="银行 纯色填充">
              <a:extLst>
                <a:ext uri="{FF2B5EF4-FFF2-40B4-BE49-F238E27FC236}">
                  <a16:creationId xmlns:a16="http://schemas.microsoft.com/office/drawing/2014/main" id="{E0149C8B-70B8-4B9A-B152-452FDFCC65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3097665" y="4742341"/>
              <a:ext cx="503739" cy="503739"/>
            </a:xfrm>
            <a:prstGeom prst="rect">
              <a:avLst/>
            </a:prstGeom>
          </p:spPr>
        </p:pic>
      </p:grpSp>
      <p:grpSp>
        <p:nvGrpSpPr>
          <p:cNvPr id="14" name="Group 13">
            <a:extLst>
              <a:ext uri="{FF2B5EF4-FFF2-40B4-BE49-F238E27FC236}">
                <a16:creationId xmlns:a16="http://schemas.microsoft.com/office/drawing/2014/main" id="{C4014EE1-6890-4E98-BE18-98BF4C719282}"/>
              </a:ext>
            </a:extLst>
          </p:cNvPr>
          <p:cNvGrpSpPr/>
          <p:nvPr/>
        </p:nvGrpSpPr>
        <p:grpSpPr>
          <a:xfrm>
            <a:off x="2870847" y="872633"/>
            <a:ext cx="503739" cy="3680869"/>
            <a:chOff x="4470898" y="1565211"/>
            <a:chExt cx="503739" cy="3680869"/>
          </a:xfrm>
          <a:solidFill>
            <a:schemeClr val="tx2"/>
          </a:solidFill>
          <a:effectLst>
            <a:outerShdw blurRad="63500" algn="ctr" rotWithShape="0">
              <a:prstClr val="black">
                <a:alpha val="32000"/>
              </a:prstClr>
            </a:outerShdw>
          </a:effectLst>
        </p:grpSpPr>
        <p:pic>
          <p:nvPicPr>
            <p:cNvPr id="15" name="图形 5" descr="银行 纯色填充">
              <a:extLst>
                <a:ext uri="{FF2B5EF4-FFF2-40B4-BE49-F238E27FC236}">
                  <a16:creationId xmlns:a16="http://schemas.microsoft.com/office/drawing/2014/main" id="{7FDCBD59-21BB-475D-B810-EAAE586EAC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470898" y="1565211"/>
              <a:ext cx="503739" cy="503739"/>
            </a:xfrm>
            <a:prstGeom prst="rect">
              <a:avLst/>
            </a:prstGeom>
          </p:spPr>
        </p:pic>
        <p:pic>
          <p:nvPicPr>
            <p:cNvPr id="16" name="图形 5" descr="银行 纯色填充">
              <a:extLst>
                <a:ext uri="{FF2B5EF4-FFF2-40B4-BE49-F238E27FC236}">
                  <a16:creationId xmlns:a16="http://schemas.microsoft.com/office/drawing/2014/main" id="{4FF26F50-E3D2-4D76-A896-FD88F6936F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470898" y="2624254"/>
              <a:ext cx="503739" cy="503739"/>
            </a:xfrm>
            <a:prstGeom prst="rect">
              <a:avLst/>
            </a:prstGeom>
          </p:spPr>
        </p:pic>
        <p:pic>
          <p:nvPicPr>
            <p:cNvPr id="17" name="图形 5" descr="银行 纯色填充">
              <a:extLst>
                <a:ext uri="{FF2B5EF4-FFF2-40B4-BE49-F238E27FC236}">
                  <a16:creationId xmlns:a16="http://schemas.microsoft.com/office/drawing/2014/main" id="{A433FFC9-E8F6-4007-B50E-585554DEF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470898" y="3683297"/>
              <a:ext cx="503739" cy="503739"/>
            </a:xfrm>
            <a:prstGeom prst="rect">
              <a:avLst/>
            </a:prstGeom>
          </p:spPr>
        </p:pic>
        <p:pic>
          <p:nvPicPr>
            <p:cNvPr id="18" name="图形 5" descr="银行 纯色填充">
              <a:extLst>
                <a:ext uri="{FF2B5EF4-FFF2-40B4-BE49-F238E27FC236}">
                  <a16:creationId xmlns:a16="http://schemas.microsoft.com/office/drawing/2014/main" id="{DC34D66F-8E81-48EC-9EFE-F2684430A5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470898" y="4742341"/>
              <a:ext cx="503739" cy="503739"/>
            </a:xfrm>
            <a:prstGeom prst="rect">
              <a:avLst/>
            </a:prstGeom>
          </p:spPr>
        </p:pic>
      </p:grpSp>
      <p:grpSp>
        <p:nvGrpSpPr>
          <p:cNvPr id="19" name="Group 18">
            <a:extLst>
              <a:ext uri="{FF2B5EF4-FFF2-40B4-BE49-F238E27FC236}">
                <a16:creationId xmlns:a16="http://schemas.microsoft.com/office/drawing/2014/main" id="{6093DD68-DFDC-431E-9467-B1F80AEAAB98}"/>
              </a:ext>
            </a:extLst>
          </p:cNvPr>
          <p:cNvGrpSpPr/>
          <p:nvPr/>
        </p:nvGrpSpPr>
        <p:grpSpPr>
          <a:xfrm>
            <a:off x="4004127" y="872633"/>
            <a:ext cx="503739" cy="3680869"/>
            <a:chOff x="5844131" y="1565211"/>
            <a:chExt cx="503739" cy="3680869"/>
          </a:xfrm>
          <a:solidFill>
            <a:schemeClr val="tx2"/>
          </a:solidFill>
          <a:effectLst>
            <a:outerShdw blurRad="63500" algn="ctr" rotWithShape="0">
              <a:prstClr val="black">
                <a:alpha val="32000"/>
              </a:prstClr>
            </a:outerShdw>
          </a:effectLst>
        </p:grpSpPr>
        <p:pic>
          <p:nvPicPr>
            <p:cNvPr id="20" name="图形 5" descr="银行 纯色填充">
              <a:extLst>
                <a:ext uri="{FF2B5EF4-FFF2-40B4-BE49-F238E27FC236}">
                  <a16:creationId xmlns:a16="http://schemas.microsoft.com/office/drawing/2014/main" id="{2A1C9812-948C-4907-B04B-E7D3D9639A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5844131" y="1565211"/>
              <a:ext cx="503739" cy="503739"/>
            </a:xfrm>
            <a:prstGeom prst="rect">
              <a:avLst/>
            </a:prstGeom>
          </p:spPr>
        </p:pic>
        <p:pic>
          <p:nvPicPr>
            <p:cNvPr id="21" name="图形 5" descr="银行 纯色填充">
              <a:extLst>
                <a:ext uri="{FF2B5EF4-FFF2-40B4-BE49-F238E27FC236}">
                  <a16:creationId xmlns:a16="http://schemas.microsoft.com/office/drawing/2014/main" id="{EC4FBE98-4B9A-4B08-89D6-9FC9933AC7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5844131" y="2624254"/>
              <a:ext cx="503739" cy="503739"/>
            </a:xfrm>
            <a:prstGeom prst="rect">
              <a:avLst/>
            </a:prstGeom>
          </p:spPr>
        </p:pic>
        <p:pic>
          <p:nvPicPr>
            <p:cNvPr id="22" name="图形 5" descr="银行 纯色填充">
              <a:extLst>
                <a:ext uri="{FF2B5EF4-FFF2-40B4-BE49-F238E27FC236}">
                  <a16:creationId xmlns:a16="http://schemas.microsoft.com/office/drawing/2014/main" id="{6ADFDD88-052B-4B05-AF1C-3A53473C21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5844131" y="3683297"/>
              <a:ext cx="503739" cy="503739"/>
            </a:xfrm>
            <a:prstGeom prst="rect">
              <a:avLst/>
            </a:prstGeom>
          </p:spPr>
        </p:pic>
        <p:pic>
          <p:nvPicPr>
            <p:cNvPr id="23" name="图形 5" descr="银行 纯色填充">
              <a:extLst>
                <a:ext uri="{FF2B5EF4-FFF2-40B4-BE49-F238E27FC236}">
                  <a16:creationId xmlns:a16="http://schemas.microsoft.com/office/drawing/2014/main" id="{0A12A8BB-9233-4B3C-929D-59F5518D88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5844131" y="4742341"/>
              <a:ext cx="503739" cy="503739"/>
            </a:xfrm>
            <a:prstGeom prst="rect">
              <a:avLst/>
            </a:prstGeom>
          </p:spPr>
        </p:pic>
      </p:grpSp>
      <p:grpSp>
        <p:nvGrpSpPr>
          <p:cNvPr id="24" name="Group 23">
            <a:extLst>
              <a:ext uri="{FF2B5EF4-FFF2-40B4-BE49-F238E27FC236}">
                <a16:creationId xmlns:a16="http://schemas.microsoft.com/office/drawing/2014/main" id="{C566981C-F2FD-46CC-9A98-765E86DC91FB}"/>
              </a:ext>
            </a:extLst>
          </p:cNvPr>
          <p:cNvGrpSpPr/>
          <p:nvPr/>
        </p:nvGrpSpPr>
        <p:grpSpPr>
          <a:xfrm>
            <a:off x="5137407" y="872633"/>
            <a:ext cx="503739" cy="3680869"/>
            <a:chOff x="7217364" y="1565211"/>
            <a:chExt cx="503739" cy="3680869"/>
          </a:xfrm>
          <a:solidFill>
            <a:schemeClr val="tx2"/>
          </a:solidFill>
          <a:effectLst>
            <a:outerShdw blurRad="63500" algn="ctr" rotWithShape="0">
              <a:prstClr val="black">
                <a:alpha val="32000"/>
              </a:prstClr>
            </a:outerShdw>
          </a:effectLst>
        </p:grpSpPr>
        <p:pic>
          <p:nvPicPr>
            <p:cNvPr id="25" name="图形 5" descr="银行 纯色填充">
              <a:extLst>
                <a:ext uri="{FF2B5EF4-FFF2-40B4-BE49-F238E27FC236}">
                  <a16:creationId xmlns:a16="http://schemas.microsoft.com/office/drawing/2014/main" id="{E1438FE3-DD32-4CCF-AC40-29596FD37F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217364" y="1565211"/>
              <a:ext cx="503739" cy="503739"/>
            </a:xfrm>
            <a:prstGeom prst="rect">
              <a:avLst/>
            </a:prstGeom>
          </p:spPr>
        </p:pic>
        <p:pic>
          <p:nvPicPr>
            <p:cNvPr id="26" name="图形 5" descr="银行 纯色填充">
              <a:extLst>
                <a:ext uri="{FF2B5EF4-FFF2-40B4-BE49-F238E27FC236}">
                  <a16:creationId xmlns:a16="http://schemas.microsoft.com/office/drawing/2014/main" id="{2B83A47D-E517-4135-86FE-B474FA5D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217364" y="2624254"/>
              <a:ext cx="503739" cy="503739"/>
            </a:xfrm>
            <a:prstGeom prst="rect">
              <a:avLst/>
            </a:prstGeom>
          </p:spPr>
        </p:pic>
        <p:pic>
          <p:nvPicPr>
            <p:cNvPr id="27" name="图形 5" descr="银行 纯色填充">
              <a:extLst>
                <a:ext uri="{FF2B5EF4-FFF2-40B4-BE49-F238E27FC236}">
                  <a16:creationId xmlns:a16="http://schemas.microsoft.com/office/drawing/2014/main" id="{01821BD5-A4C0-47FE-9BC0-CA5B0D8F0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217364" y="3683297"/>
              <a:ext cx="503739" cy="503739"/>
            </a:xfrm>
            <a:prstGeom prst="rect">
              <a:avLst/>
            </a:prstGeom>
          </p:spPr>
        </p:pic>
        <p:pic>
          <p:nvPicPr>
            <p:cNvPr id="28" name="图形 5" descr="银行 纯色填充">
              <a:extLst>
                <a:ext uri="{FF2B5EF4-FFF2-40B4-BE49-F238E27FC236}">
                  <a16:creationId xmlns:a16="http://schemas.microsoft.com/office/drawing/2014/main" id="{3157446F-C5B5-46FE-A693-0E675D5767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217364" y="4742341"/>
              <a:ext cx="503739" cy="503739"/>
            </a:xfrm>
            <a:prstGeom prst="rect">
              <a:avLst/>
            </a:prstGeom>
          </p:spPr>
        </p:pic>
      </p:grpSp>
      <p:grpSp>
        <p:nvGrpSpPr>
          <p:cNvPr id="29" name="Group 28">
            <a:extLst>
              <a:ext uri="{FF2B5EF4-FFF2-40B4-BE49-F238E27FC236}">
                <a16:creationId xmlns:a16="http://schemas.microsoft.com/office/drawing/2014/main" id="{4E9459CB-09DF-462E-8D04-4030D580A7A9}"/>
              </a:ext>
            </a:extLst>
          </p:cNvPr>
          <p:cNvGrpSpPr/>
          <p:nvPr/>
        </p:nvGrpSpPr>
        <p:grpSpPr>
          <a:xfrm>
            <a:off x="6270686" y="872633"/>
            <a:ext cx="503739" cy="3680869"/>
            <a:chOff x="8590597" y="1565211"/>
            <a:chExt cx="503739" cy="3680869"/>
          </a:xfrm>
          <a:solidFill>
            <a:schemeClr val="tx2"/>
          </a:solidFill>
          <a:effectLst>
            <a:outerShdw blurRad="63500" algn="ctr" rotWithShape="0">
              <a:prstClr val="black">
                <a:alpha val="32000"/>
              </a:prstClr>
            </a:outerShdw>
          </a:effectLst>
        </p:grpSpPr>
        <p:pic>
          <p:nvPicPr>
            <p:cNvPr id="30" name="图形 5" descr="银行 纯色填充">
              <a:extLst>
                <a:ext uri="{FF2B5EF4-FFF2-40B4-BE49-F238E27FC236}">
                  <a16:creationId xmlns:a16="http://schemas.microsoft.com/office/drawing/2014/main" id="{CE4155FD-6913-4E09-9EC0-607D750416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590597" y="1565211"/>
              <a:ext cx="503739" cy="503739"/>
            </a:xfrm>
            <a:prstGeom prst="rect">
              <a:avLst/>
            </a:prstGeom>
          </p:spPr>
        </p:pic>
        <p:pic>
          <p:nvPicPr>
            <p:cNvPr id="31" name="图形 5" descr="银行 纯色填充">
              <a:extLst>
                <a:ext uri="{FF2B5EF4-FFF2-40B4-BE49-F238E27FC236}">
                  <a16:creationId xmlns:a16="http://schemas.microsoft.com/office/drawing/2014/main" id="{FF838C5B-0727-45B4-A06C-B8D54F18C2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590597" y="2624254"/>
              <a:ext cx="503739" cy="503739"/>
            </a:xfrm>
            <a:prstGeom prst="rect">
              <a:avLst/>
            </a:prstGeom>
          </p:spPr>
        </p:pic>
        <p:pic>
          <p:nvPicPr>
            <p:cNvPr id="32" name="图形 5" descr="银行 纯色填充">
              <a:extLst>
                <a:ext uri="{FF2B5EF4-FFF2-40B4-BE49-F238E27FC236}">
                  <a16:creationId xmlns:a16="http://schemas.microsoft.com/office/drawing/2014/main" id="{0E09C57C-40F8-4C29-AFA4-832405ACFE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590597" y="3683297"/>
              <a:ext cx="503739" cy="503739"/>
            </a:xfrm>
            <a:prstGeom prst="rect">
              <a:avLst/>
            </a:prstGeom>
          </p:spPr>
        </p:pic>
        <p:pic>
          <p:nvPicPr>
            <p:cNvPr id="33" name="图形 5" descr="银行 纯色填充">
              <a:extLst>
                <a:ext uri="{FF2B5EF4-FFF2-40B4-BE49-F238E27FC236}">
                  <a16:creationId xmlns:a16="http://schemas.microsoft.com/office/drawing/2014/main" id="{99EF02A9-121D-49A3-9B09-F8C0251DB7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590597" y="4742341"/>
              <a:ext cx="503739" cy="503739"/>
            </a:xfrm>
            <a:prstGeom prst="rect">
              <a:avLst/>
            </a:prstGeom>
          </p:spPr>
        </p:pic>
      </p:grpSp>
      <p:grpSp>
        <p:nvGrpSpPr>
          <p:cNvPr id="54" name="Group 53">
            <a:extLst>
              <a:ext uri="{FF2B5EF4-FFF2-40B4-BE49-F238E27FC236}">
                <a16:creationId xmlns:a16="http://schemas.microsoft.com/office/drawing/2014/main" id="{FF3DF959-9B0C-40B1-8672-BC9C262B3F15}"/>
              </a:ext>
            </a:extLst>
          </p:cNvPr>
          <p:cNvGrpSpPr/>
          <p:nvPr/>
        </p:nvGrpSpPr>
        <p:grpSpPr>
          <a:xfrm>
            <a:off x="1357212" y="1370264"/>
            <a:ext cx="5803953" cy="261610"/>
            <a:chOff x="1561863" y="1618016"/>
            <a:chExt cx="5803953" cy="261610"/>
          </a:xfrm>
          <a:effectLst>
            <a:outerShdw blurRad="63500" algn="ctr" rotWithShape="0">
              <a:prstClr val="black">
                <a:alpha val="30000"/>
              </a:prstClr>
            </a:outerShdw>
          </a:effectLst>
        </p:grpSpPr>
        <p:sp>
          <p:nvSpPr>
            <p:cNvPr id="34" name="文本框 7">
              <a:extLst>
                <a:ext uri="{FF2B5EF4-FFF2-40B4-BE49-F238E27FC236}">
                  <a16:creationId xmlns:a16="http://schemas.microsoft.com/office/drawing/2014/main" id="{E709FF9F-BFFB-4F3F-A71B-A49B485525AF}"/>
                </a:ext>
              </a:extLst>
            </p:cNvPr>
            <p:cNvSpPr txBox="1"/>
            <p:nvPr/>
          </p:nvSpPr>
          <p:spPr>
            <a:xfrm>
              <a:off x="1561863" y="1618016"/>
              <a:ext cx="1272008" cy="2616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zh-CN" altLang="en-US" sz="1050" b="1">
                  <a:solidFill>
                    <a:srgbClr val="0D0D0D"/>
                  </a:solidFill>
                </a:rPr>
                <a:t>BUDAPEST</a:t>
              </a:r>
              <a:endParaRPr lang="zh-CN" altLang="en-US" sz="1050" b="1">
                <a:solidFill>
                  <a:srgbClr val="0D0D0D"/>
                </a:solidFill>
                <a:ea typeface="Microsoft YaHei"/>
              </a:endParaRPr>
            </a:p>
          </p:txBody>
        </p:sp>
        <p:sp>
          <p:nvSpPr>
            <p:cNvPr id="35" name="文本框 7">
              <a:extLst>
                <a:ext uri="{FF2B5EF4-FFF2-40B4-BE49-F238E27FC236}">
                  <a16:creationId xmlns:a16="http://schemas.microsoft.com/office/drawing/2014/main" id="{2EDBDDF9-78A2-4AFA-B3BB-7CEA22354337}"/>
                </a:ext>
              </a:extLst>
            </p:cNvPr>
            <p:cNvSpPr txBox="1"/>
            <p:nvPr/>
          </p:nvSpPr>
          <p:spPr>
            <a:xfrm>
              <a:off x="2694849" y="1618016"/>
              <a:ext cx="1272008" cy="2616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zh-CN" sz="1050" b="1">
                  <a:solidFill>
                    <a:srgbClr val="0D0D0D"/>
                  </a:solidFill>
                </a:rPr>
                <a:t>BARANYA</a:t>
              </a:r>
              <a:endParaRPr lang="zh-CN" altLang="en-US" sz="1050" b="1">
                <a:solidFill>
                  <a:srgbClr val="0D0D0D"/>
                </a:solidFill>
                <a:ea typeface="Microsoft YaHei"/>
              </a:endParaRPr>
            </a:p>
          </p:txBody>
        </p:sp>
        <p:sp>
          <p:nvSpPr>
            <p:cNvPr id="36" name="文本框 7">
              <a:extLst>
                <a:ext uri="{FF2B5EF4-FFF2-40B4-BE49-F238E27FC236}">
                  <a16:creationId xmlns:a16="http://schemas.microsoft.com/office/drawing/2014/main" id="{F0E4C1CA-20CC-4825-9466-4DB1FBC7FCE9}"/>
                </a:ext>
              </a:extLst>
            </p:cNvPr>
            <p:cNvSpPr txBox="1"/>
            <p:nvPr/>
          </p:nvSpPr>
          <p:spPr>
            <a:xfrm>
              <a:off x="3827835" y="1618016"/>
              <a:ext cx="1272008" cy="2616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zh-CN" sz="1050" b="1">
                  <a:solidFill>
                    <a:srgbClr val="0D0D0D"/>
                  </a:solidFill>
                </a:rPr>
                <a:t>BACS</a:t>
              </a:r>
              <a:endParaRPr lang="zh-CN" altLang="en-US" sz="1050" b="1">
                <a:solidFill>
                  <a:srgbClr val="0D0D0D"/>
                </a:solidFill>
                <a:ea typeface="Microsoft YaHei"/>
              </a:endParaRPr>
            </a:p>
          </p:txBody>
        </p:sp>
        <p:sp>
          <p:nvSpPr>
            <p:cNvPr id="37" name="文本框 7">
              <a:extLst>
                <a:ext uri="{FF2B5EF4-FFF2-40B4-BE49-F238E27FC236}">
                  <a16:creationId xmlns:a16="http://schemas.microsoft.com/office/drawing/2014/main" id="{E513FE38-84D3-4A07-9D7E-4D16CA37B077}"/>
                </a:ext>
              </a:extLst>
            </p:cNvPr>
            <p:cNvSpPr txBox="1"/>
            <p:nvPr/>
          </p:nvSpPr>
          <p:spPr>
            <a:xfrm>
              <a:off x="4960821" y="1618016"/>
              <a:ext cx="1272008" cy="2616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zh-CN" sz="1050" b="1">
                  <a:solidFill>
                    <a:srgbClr val="0D0D0D"/>
                  </a:solidFill>
                </a:rPr>
                <a:t>BEKES</a:t>
              </a:r>
              <a:endParaRPr lang="zh-CN" altLang="en-US" sz="1050" b="1">
                <a:solidFill>
                  <a:srgbClr val="0D0D0D"/>
                </a:solidFill>
                <a:ea typeface="Microsoft YaHei"/>
              </a:endParaRPr>
            </a:p>
          </p:txBody>
        </p:sp>
        <p:sp>
          <p:nvSpPr>
            <p:cNvPr id="38" name="文本框 7">
              <a:extLst>
                <a:ext uri="{FF2B5EF4-FFF2-40B4-BE49-F238E27FC236}">
                  <a16:creationId xmlns:a16="http://schemas.microsoft.com/office/drawing/2014/main" id="{32377971-F415-48D2-9FDD-DC48EA9F99A5}"/>
                </a:ext>
              </a:extLst>
            </p:cNvPr>
            <p:cNvSpPr txBox="1"/>
            <p:nvPr/>
          </p:nvSpPr>
          <p:spPr>
            <a:xfrm>
              <a:off x="6093808" y="1618016"/>
              <a:ext cx="1272008" cy="2616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zh-CN" sz="1050" b="1">
                  <a:solidFill>
                    <a:srgbClr val="0D0D0D"/>
                  </a:solidFill>
                </a:rPr>
                <a:t>BORSOD</a:t>
              </a:r>
              <a:endParaRPr lang="zh-CN" altLang="en-US" sz="1050" b="1">
                <a:solidFill>
                  <a:srgbClr val="0D0D0D"/>
                </a:solidFill>
                <a:ea typeface="Microsoft YaHei"/>
              </a:endParaRPr>
            </a:p>
          </p:txBody>
        </p:sp>
      </p:grpSp>
      <p:grpSp>
        <p:nvGrpSpPr>
          <p:cNvPr id="55" name="Group 54">
            <a:extLst>
              <a:ext uri="{FF2B5EF4-FFF2-40B4-BE49-F238E27FC236}">
                <a16:creationId xmlns:a16="http://schemas.microsoft.com/office/drawing/2014/main" id="{DB612365-8996-4458-B86F-DBA59F92238C}"/>
              </a:ext>
            </a:extLst>
          </p:cNvPr>
          <p:cNvGrpSpPr/>
          <p:nvPr/>
        </p:nvGrpSpPr>
        <p:grpSpPr>
          <a:xfrm>
            <a:off x="1357212" y="2443560"/>
            <a:ext cx="5803953" cy="261610"/>
            <a:chOff x="1561863" y="2613559"/>
            <a:chExt cx="5803953" cy="261610"/>
          </a:xfrm>
          <a:effectLst>
            <a:outerShdw blurRad="63500" algn="ctr" rotWithShape="0">
              <a:prstClr val="black">
                <a:alpha val="30000"/>
              </a:prstClr>
            </a:outerShdw>
          </a:effectLst>
        </p:grpSpPr>
        <p:sp>
          <p:nvSpPr>
            <p:cNvPr id="39" name="文本框 7">
              <a:extLst>
                <a:ext uri="{FF2B5EF4-FFF2-40B4-BE49-F238E27FC236}">
                  <a16:creationId xmlns:a16="http://schemas.microsoft.com/office/drawing/2014/main" id="{C488D8AD-2775-4315-9C0D-D05BFB03C7E0}"/>
                </a:ext>
              </a:extLst>
            </p:cNvPr>
            <p:cNvSpPr txBox="1"/>
            <p:nvPr/>
          </p:nvSpPr>
          <p:spPr>
            <a:xfrm>
              <a:off x="1561863" y="2613559"/>
              <a:ext cx="1272008" cy="2616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zh-CN" sz="1050" b="1">
                  <a:solidFill>
                    <a:srgbClr val="0D0D0D"/>
                  </a:solidFill>
                </a:rPr>
                <a:t>CSONGRAD</a:t>
              </a:r>
              <a:endParaRPr lang="zh-CN" altLang="en-US" sz="1050" b="1">
                <a:solidFill>
                  <a:srgbClr val="0D0D0D"/>
                </a:solidFill>
                <a:ea typeface="Microsoft YaHei"/>
              </a:endParaRPr>
            </a:p>
          </p:txBody>
        </p:sp>
        <p:sp>
          <p:nvSpPr>
            <p:cNvPr id="40" name="文本框 7">
              <a:extLst>
                <a:ext uri="{FF2B5EF4-FFF2-40B4-BE49-F238E27FC236}">
                  <a16:creationId xmlns:a16="http://schemas.microsoft.com/office/drawing/2014/main" id="{AC578CB0-E945-435F-B3E1-5968BFDBBD07}"/>
                </a:ext>
              </a:extLst>
            </p:cNvPr>
            <p:cNvSpPr txBox="1"/>
            <p:nvPr/>
          </p:nvSpPr>
          <p:spPr>
            <a:xfrm>
              <a:off x="2694849" y="2613559"/>
              <a:ext cx="1272008" cy="2616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zh-CN" sz="1050" b="1">
                  <a:solidFill>
                    <a:srgbClr val="0D0D0D"/>
                  </a:solidFill>
                </a:rPr>
                <a:t>FEJER</a:t>
              </a:r>
              <a:endParaRPr lang="zh-CN" altLang="en-US" sz="1050" b="1">
                <a:solidFill>
                  <a:srgbClr val="0D0D0D"/>
                </a:solidFill>
                <a:ea typeface="Microsoft YaHei"/>
              </a:endParaRPr>
            </a:p>
          </p:txBody>
        </p:sp>
        <p:sp>
          <p:nvSpPr>
            <p:cNvPr id="41" name="文本框 7">
              <a:extLst>
                <a:ext uri="{FF2B5EF4-FFF2-40B4-BE49-F238E27FC236}">
                  <a16:creationId xmlns:a16="http://schemas.microsoft.com/office/drawing/2014/main" id="{2147D30D-DAA7-47D0-9F69-EE5B144027C3}"/>
                </a:ext>
              </a:extLst>
            </p:cNvPr>
            <p:cNvSpPr txBox="1"/>
            <p:nvPr/>
          </p:nvSpPr>
          <p:spPr>
            <a:xfrm>
              <a:off x="3827835" y="2613559"/>
              <a:ext cx="1272008" cy="2616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zh-CN" sz="1050" b="1">
                  <a:solidFill>
                    <a:srgbClr val="0D0D0D"/>
                  </a:solidFill>
                </a:rPr>
                <a:t>GYOR</a:t>
              </a:r>
              <a:endParaRPr lang="zh-CN" altLang="en-US" sz="1050" b="1">
                <a:solidFill>
                  <a:srgbClr val="0D0D0D"/>
                </a:solidFill>
                <a:ea typeface="Microsoft YaHei"/>
              </a:endParaRPr>
            </a:p>
          </p:txBody>
        </p:sp>
        <p:sp>
          <p:nvSpPr>
            <p:cNvPr id="42" name="文本框 7">
              <a:extLst>
                <a:ext uri="{FF2B5EF4-FFF2-40B4-BE49-F238E27FC236}">
                  <a16:creationId xmlns:a16="http://schemas.microsoft.com/office/drawing/2014/main" id="{C945439B-F11F-44BA-8208-DC9A224E90D7}"/>
                </a:ext>
              </a:extLst>
            </p:cNvPr>
            <p:cNvSpPr txBox="1"/>
            <p:nvPr/>
          </p:nvSpPr>
          <p:spPr>
            <a:xfrm>
              <a:off x="4960821" y="2613559"/>
              <a:ext cx="1272008" cy="2616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zh-CN" sz="1050" b="1">
                  <a:solidFill>
                    <a:srgbClr val="0D0D0D"/>
                  </a:solidFill>
                </a:rPr>
                <a:t>HAJDU</a:t>
              </a:r>
              <a:endParaRPr lang="zh-CN" altLang="en-US" sz="1050" b="1">
                <a:solidFill>
                  <a:srgbClr val="0D0D0D"/>
                </a:solidFill>
                <a:ea typeface="Microsoft YaHei"/>
              </a:endParaRPr>
            </a:p>
          </p:txBody>
        </p:sp>
        <p:sp>
          <p:nvSpPr>
            <p:cNvPr id="43" name="文本框 7">
              <a:extLst>
                <a:ext uri="{FF2B5EF4-FFF2-40B4-BE49-F238E27FC236}">
                  <a16:creationId xmlns:a16="http://schemas.microsoft.com/office/drawing/2014/main" id="{84B0647F-0CE1-4132-8E02-38CD8702616C}"/>
                </a:ext>
              </a:extLst>
            </p:cNvPr>
            <p:cNvSpPr txBox="1"/>
            <p:nvPr/>
          </p:nvSpPr>
          <p:spPr>
            <a:xfrm>
              <a:off x="6093808" y="2613559"/>
              <a:ext cx="1272008" cy="2616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zh-CN" sz="1050" b="1">
                  <a:solidFill>
                    <a:srgbClr val="0D0D0D"/>
                  </a:solidFill>
                </a:rPr>
                <a:t>HEVES</a:t>
              </a:r>
              <a:endParaRPr lang="zh-CN" altLang="en-US" sz="1050" b="1">
                <a:solidFill>
                  <a:srgbClr val="0D0D0D"/>
                </a:solidFill>
                <a:ea typeface="Microsoft YaHei"/>
              </a:endParaRPr>
            </a:p>
          </p:txBody>
        </p:sp>
      </p:grpSp>
      <p:grpSp>
        <p:nvGrpSpPr>
          <p:cNvPr id="56" name="Group 55">
            <a:extLst>
              <a:ext uri="{FF2B5EF4-FFF2-40B4-BE49-F238E27FC236}">
                <a16:creationId xmlns:a16="http://schemas.microsoft.com/office/drawing/2014/main" id="{6BBE4E41-38FE-46C9-938C-5A23C4670DAB}"/>
              </a:ext>
            </a:extLst>
          </p:cNvPr>
          <p:cNvGrpSpPr/>
          <p:nvPr/>
        </p:nvGrpSpPr>
        <p:grpSpPr>
          <a:xfrm>
            <a:off x="1357212" y="3516856"/>
            <a:ext cx="5803953" cy="261610"/>
            <a:chOff x="1561863" y="3680739"/>
            <a:chExt cx="5803953" cy="261610"/>
          </a:xfrm>
          <a:effectLst>
            <a:outerShdw blurRad="63500" algn="ctr" rotWithShape="0">
              <a:prstClr val="black">
                <a:alpha val="30000"/>
              </a:prstClr>
            </a:outerShdw>
          </a:effectLst>
        </p:grpSpPr>
        <p:sp>
          <p:nvSpPr>
            <p:cNvPr id="44" name="文本框 7">
              <a:extLst>
                <a:ext uri="{FF2B5EF4-FFF2-40B4-BE49-F238E27FC236}">
                  <a16:creationId xmlns:a16="http://schemas.microsoft.com/office/drawing/2014/main" id="{73DDE283-1AA4-4F44-8E84-3BE768E2E5AC}"/>
                </a:ext>
              </a:extLst>
            </p:cNvPr>
            <p:cNvSpPr txBox="1"/>
            <p:nvPr/>
          </p:nvSpPr>
          <p:spPr>
            <a:xfrm>
              <a:off x="1561863" y="3680739"/>
              <a:ext cx="1272008" cy="2616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zh-CN" sz="1050" b="1">
                  <a:solidFill>
                    <a:srgbClr val="0D0D0D"/>
                  </a:solidFill>
                </a:rPr>
                <a:t>JASZ</a:t>
              </a:r>
              <a:endParaRPr lang="zh-CN" altLang="en-US" sz="1050" b="1">
                <a:solidFill>
                  <a:srgbClr val="0D0D0D"/>
                </a:solidFill>
                <a:ea typeface="Microsoft YaHei"/>
              </a:endParaRPr>
            </a:p>
          </p:txBody>
        </p:sp>
        <p:sp>
          <p:nvSpPr>
            <p:cNvPr id="45" name="文本框 7">
              <a:extLst>
                <a:ext uri="{FF2B5EF4-FFF2-40B4-BE49-F238E27FC236}">
                  <a16:creationId xmlns:a16="http://schemas.microsoft.com/office/drawing/2014/main" id="{545A481D-9765-4C03-AD45-B226767302A2}"/>
                </a:ext>
              </a:extLst>
            </p:cNvPr>
            <p:cNvSpPr txBox="1"/>
            <p:nvPr/>
          </p:nvSpPr>
          <p:spPr>
            <a:xfrm>
              <a:off x="2694849" y="3680739"/>
              <a:ext cx="1272008" cy="2616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zh-CN" sz="1050" b="1">
                  <a:solidFill>
                    <a:srgbClr val="0D0D0D"/>
                  </a:solidFill>
                </a:rPr>
                <a:t>KOMAROM</a:t>
              </a:r>
              <a:endParaRPr lang="zh-CN" altLang="en-US" sz="1050" b="1">
                <a:solidFill>
                  <a:srgbClr val="0D0D0D"/>
                </a:solidFill>
                <a:ea typeface="Microsoft YaHei"/>
              </a:endParaRPr>
            </a:p>
          </p:txBody>
        </p:sp>
        <p:sp>
          <p:nvSpPr>
            <p:cNvPr id="46" name="文本框 7">
              <a:extLst>
                <a:ext uri="{FF2B5EF4-FFF2-40B4-BE49-F238E27FC236}">
                  <a16:creationId xmlns:a16="http://schemas.microsoft.com/office/drawing/2014/main" id="{C9DDF5EE-F948-4415-96B3-C143292E4826}"/>
                </a:ext>
              </a:extLst>
            </p:cNvPr>
            <p:cNvSpPr txBox="1"/>
            <p:nvPr/>
          </p:nvSpPr>
          <p:spPr>
            <a:xfrm>
              <a:off x="3827835" y="3680739"/>
              <a:ext cx="1272008" cy="2616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zh-CN" sz="1050" b="1">
                  <a:solidFill>
                    <a:srgbClr val="0D0D0D"/>
                  </a:solidFill>
                </a:rPr>
                <a:t>NOGRAD</a:t>
              </a:r>
              <a:endParaRPr lang="zh-CN" altLang="en-US" sz="1050" b="1">
                <a:solidFill>
                  <a:srgbClr val="0D0D0D"/>
                </a:solidFill>
                <a:ea typeface="Microsoft YaHei"/>
              </a:endParaRPr>
            </a:p>
          </p:txBody>
        </p:sp>
        <p:sp>
          <p:nvSpPr>
            <p:cNvPr id="47" name="文本框 7">
              <a:extLst>
                <a:ext uri="{FF2B5EF4-FFF2-40B4-BE49-F238E27FC236}">
                  <a16:creationId xmlns:a16="http://schemas.microsoft.com/office/drawing/2014/main" id="{E89A9EEE-3FFA-4D4B-BF5A-A5AB2CE62134}"/>
                </a:ext>
              </a:extLst>
            </p:cNvPr>
            <p:cNvSpPr txBox="1"/>
            <p:nvPr/>
          </p:nvSpPr>
          <p:spPr>
            <a:xfrm>
              <a:off x="4960821" y="3680739"/>
              <a:ext cx="1272008" cy="2616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zh-CN" sz="1050" b="1">
                  <a:solidFill>
                    <a:srgbClr val="0D0D0D"/>
                  </a:solidFill>
                </a:rPr>
                <a:t>PEST</a:t>
              </a:r>
              <a:endParaRPr lang="zh-CN" altLang="en-US" sz="1050" b="1">
                <a:solidFill>
                  <a:srgbClr val="0D0D0D"/>
                </a:solidFill>
                <a:ea typeface="Microsoft YaHei"/>
              </a:endParaRPr>
            </a:p>
          </p:txBody>
        </p:sp>
        <p:sp>
          <p:nvSpPr>
            <p:cNvPr id="48" name="文本框 7">
              <a:extLst>
                <a:ext uri="{FF2B5EF4-FFF2-40B4-BE49-F238E27FC236}">
                  <a16:creationId xmlns:a16="http://schemas.microsoft.com/office/drawing/2014/main" id="{A7102DF4-3E3C-4399-BAF9-4181F7E48515}"/>
                </a:ext>
              </a:extLst>
            </p:cNvPr>
            <p:cNvSpPr txBox="1"/>
            <p:nvPr/>
          </p:nvSpPr>
          <p:spPr>
            <a:xfrm>
              <a:off x="6093808" y="3680739"/>
              <a:ext cx="1272008" cy="2616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zh-CN" sz="1050" b="1">
                  <a:solidFill>
                    <a:srgbClr val="0D0D0D"/>
                  </a:solidFill>
                </a:rPr>
                <a:t>SOMOGY</a:t>
              </a:r>
              <a:endParaRPr lang="zh-CN" altLang="en-US" sz="1050" b="1">
                <a:solidFill>
                  <a:srgbClr val="0D0D0D"/>
                </a:solidFill>
                <a:ea typeface="Microsoft YaHei"/>
              </a:endParaRPr>
            </a:p>
          </p:txBody>
        </p:sp>
      </p:grpSp>
      <p:grpSp>
        <p:nvGrpSpPr>
          <p:cNvPr id="57" name="Group 56">
            <a:extLst>
              <a:ext uri="{FF2B5EF4-FFF2-40B4-BE49-F238E27FC236}">
                <a16:creationId xmlns:a16="http://schemas.microsoft.com/office/drawing/2014/main" id="{9497BF1A-C8BD-4224-9249-2E1655D77870}"/>
              </a:ext>
            </a:extLst>
          </p:cNvPr>
          <p:cNvGrpSpPr/>
          <p:nvPr/>
        </p:nvGrpSpPr>
        <p:grpSpPr>
          <a:xfrm>
            <a:off x="1357212" y="4590151"/>
            <a:ext cx="5803953" cy="261610"/>
            <a:chOff x="1561863" y="4697377"/>
            <a:chExt cx="5803953" cy="261610"/>
          </a:xfrm>
          <a:effectLst>
            <a:outerShdw blurRad="63500" algn="ctr" rotWithShape="0">
              <a:prstClr val="black">
                <a:alpha val="30000"/>
              </a:prstClr>
            </a:outerShdw>
          </a:effectLst>
        </p:grpSpPr>
        <p:sp>
          <p:nvSpPr>
            <p:cNvPr id="49" name="文本框 7">
              <a:extLst>
                <a:ext uri="{FF2B5EF4-FFF2-40B4-BE49-F238E27FC236}">
                  <a16:creationId xmlns:a16="http://schemas.microsoft.com/office/drawing/2014/main" id="{DB2CD248-032C-4F5C-BE3C-A778584B236D}"/>
                </a:ext>
              </a:extLst>
            </p:cNvPr>
            <p:cNvSpPr txBox="1"/>
            <p:nvPr/>
          </p:nvSpPr>
          <p:spPr>
            <a:xfrm>
              <a:off x="1561863" y="4697377"/>
              <a:ext cx="1272008" cy="2616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zh-CN" sz="1050" b="1">
                  <a:solidFill>
                    <a:srgbClr val="0D0D0D"/>
                  </a:solidFill>
                </a:rPr>
                <a:t>SZABOLCS</a:t>
              </a:r>
              <a:endParaRPr lang="zh-CN" altLang="en-US" sz="1050" b="1">
                <a:solidFill>
                  <a:srgbClr val="0D0D0D"/>
                </a:solidFill>
                <a:ea typeface="Microsoft YaHei"/>
              </a:endParaRPr>
            </a:p>
          </p:txBody>
        </p:sp>
        <p:sp>
          <p:nvSpPr>
            <p:cNvPr id="50" name="文本框 7">
              <a:extLst>
                <a:ext uri="{FF2B5EF4-FFF2-40B4-BE49-F238E27FC236}">
                  <a16:creationId xmlns:a16="http://schemas.microsoft.com/office/drawing/2014/main" id="{0B7BB470-5A10-40CB-B731-500771181FDF}"/>
                </a:ext>
              </a:extLst>
            </p:cNvPr>
            <p:cNvSpPr txBox="1"/>
            <p:nvPr/>
          </p:nvSpPr>
          <p:spPr>
            <a:xfrm>
              <a:off x="2694849" y="4697377"/>
              <a:ext cx="1272008" cy="2616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zh-CN" sz="1050" b="1">
                  <a:solidFill>
                    <a:srgbClr val="0D0D0D"/>
                  </a:solidFill>
                </a:rPr>
                <a:t>TOLNA</a:t>
              </a:r>
              <a:endParaRPr lang="zh-CN" altLang="en-US" sz="1050" b="1">
                <a:solidFill>
                  <a:srgbClr val="0D0D0D"/>
                </a:solidFill>
                <a:ea typeface="Microsoft YaHei"/>
              </a:endParaRPr>
            </a:p>
          </p:txBody>
        </p:sp>
        <p:sp>
          <p:nvSpPr>
            <p:cNvPr id="51" name="文本框 7">
              <a:extLst>
                <a:ext uri="{FF2B5EF4-FFF2-40B4-BE49-F238E27FC236}">
                  <a16:creationId xmlns:a16="http://schemas.microsoft.com/office/drawing/2014/main" id="{FD86899E-6B14-4A8D-B039-C03780F55801}"/>
                </a:ext>
              </a:extLst>
            </p:cNvPr>
            <p:cNvSpPr txBox="1"/>
            <p:nvPr/>
          </p:nvSpPr>
          <p:spPr>
            <a:xfrm>
              <a:off x="3827835" y="4697377"/>
              <a:ext cx="1272008" cy="2616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zh-CN" sz="1050" b="1">
                  <a:solidFill>
                    <a:srgbClr val="0D0D0D"/>
                  </a:solidFill>
                </a:rPr>
                <a:t>VAS</a:t>
              </a:r>
              <a:endParaRPr lang="zh-CN" altLang="en-US" sz="1050" b="1">
                <a:solidFill>
                  <a:srgbClr val="0D0D0D"/>
                </a:solidFill>
                <a:ea typeface="Microsoft YaHei"/>
              </a:endParaRPr>
            </a:p>
          </p:txBody>
        </p:sp>
        <p:sp>
          <p:nvSpPr>
            <p:cNvPr id="52" name="文本框 7">
              <a:extLst>
                <a:ext uri="{FF2B5EF4-FFF2-40B4-BE49-F238E27FC236}">
                  <a16:creationId xmlns:a16="http://schemas.microsoft.com/office/drawing/2014/main" id="{31775B1D-DCEE-4946-96E1-3C18B3E9725D}"/>
                </a:ext>
              </a:extLst>
            </p:cNvPr>
            <p:cNvSpPr txBox="1"/>
            <p:nvPr/>
          </p:nvSpPr>
          <p:spPr>
            <a:xfrm>
              <a:off x="4960821" y="4697377"/>
              <a:ext cx="1272008" cy="2616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zh-CN" sz="1050" b="1">
                  <a:solidFill>
                    <a:srgbClr val="0D0D0D"/>
                  </a:solidFill>
                </a:rPr>
                <a:t>VESZPREM</a:t>
              </a:r>
              <a:endParaRPr lang="zh-CN" altLang="en-US" sz="1050" b="1">
                <a:solidFill>
                  <a:srgbClr val="0D0D0D"/>
                </a:solidFill>
                <a:ea typeface="Microsoft YaHei"/>
              </a:endParaRPr>
            </a:p>
          </p:txBody>
        </p:sp>
        <p:sp>
          <p:nvSpPr>
            <p:cNvPr id="53" name="文本框 7">
              <a:extLst>
                <a:ext uri="{FF2B5EF4-FFF2-40B4-BE49-F238E27FC236}">
                  <a16:creationId xmlns:a16="http://schemas.microsoft.com/office/drawing/2014/main" id="{70FC9F42-0920-4A75-9FCB-A29EDE97FFFB}"/>
                </a:ext>
              </a:extLst>
            </p:cNvPr>
            <p:cNvSpPr txBox="1"/>
            <p:nvPr/>
          </p:nvSpPr>
          <p:spPr>
            <a:xfrm>
              <a:off x="6093808" y="4697377"/>
              <a:ext cx="1272008" cy="2616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ltLang="zh-CN" sz="1050" b="1">
                  <a:solidFill>
                    <a:srgbClr val="0D0D0D"/>
                  </a:solidFill>
                </a:rPr>
                <a:t>ZALA</a:t>
              </a:r>
              <a:endParaRPr lang="zh-CN" altLang="en-US" sz="1050" b="1">
                <a:solidFill>
                  <a:srgbClr val="0D0D0D"/>
                </a:solidFill>
                <a:ea typeface="Microsoft YaHei"/>
              </a:endParaRPr>
            </a:p>
          </p:txBody>
        </p:sp>
      </p:grpSp>
      <p:sp>
        <p:nvSpPr>
          <p:cNvPr id="60" name="TextBox 59">
            <a:extLst>
              <a:ext uri="{FF2B5EF4-FFF2-40B4-BE49-F238E27FC236}">
                <a16:creationId xmlns:a16="http://schemas.microsoft.com/office/drawing/2014/main" id="{F6800F16-D8D8-4394-B7E4-0532A6FB8645}"/>
              </a:ext>
            </a:extLst>
          </p:cNvPr>
          <p:cNvSpPr txBox="1"/>
          <p:nvPr/>
        </p:nvSpPr>
        <p:spPr>
          <a:xfrm>
            <a:off x="8263242" y="647448"/>
            <a:ext cx="3106044" cy="954107"/>
          </a:xfrm>
          <a:prstGeom prst="rect">
            <a:avLst/>
          </a:prstGeom>
          <a:noFill/>
        </p:spPr>
        <p:txBody>
          <a:bodyPr wrap="square" lIns="91440" tIns="45720" rIns="91440" bIns="45720" rtlCol="0" anchor="t">
            <a:spAutoFit/>
          </a:bodyPr>
          <a:lstStyle/>
          <a:p>
            <a:pPr algn="r"/>
            <a:r>
              <a:rPr lang="en-US" sz="2800" b="1" spc="300"/>
              <a:t>DATA PROFILE</a:t>
            </a:r>
          </a:p>
        </p:txBody>
      </p:sp>
      <p:sp>
        <p:nvSpPr>
          <p:cNvPr id="61" name="Rectangle 60">
            <a:extLst>
              <a:ext uri="{FF2B5EF4-FFF2-40B4-BE49-F238E27FC236}">
                <a16:creationId xmlns:a16="http://schemas.microsoft.com/office/drawing/2014/main" id="{D8032E0D-5E38-4A91-9413-F2B2B03F2A84}"/>
              </a:ext>
            </a:extLst>
          </p:cNvPr>
          <p:cNvSpPr/>
          <p:nvPr/>
        </p:nvSpPr>
        <p:spPr>
          <a:xfrm>
            <a:off x="8558023" y="2104599"/>
            <a:ext cx="2376080" cy="923330"/>
          </a:xfrm>
          <a:prstGeom prst="rect">
            <a:avLst/>
          </a:prstGeom>
        </p:spPr>
        <p:txBody>
          <a:bodyPr wrap="square">
            <a:spAutoFit/>
          </a:bodyPr>
          <a:lstStyle/>
          <a:p>
            <a:pPr algn="r"/>
            <a:r>
              <a:rPr lang="en-US" sz="5400">
                <a:solidFill>
                  <a:schemeClr val="accent4"/>
                </a:solidFill>
              </a:rPr>
              <a:t>10</a:t>
            </a:r>
            <a:r>
              <a:rPr lang="en-US" sz="5400"/>
              <a:t> </a:t>
            </a:r>
            <a:r>
              <a:rPr lang="en-US" sz="1600"/>
              <a:t>Y</a:t>
            </a:r>
            <a:r>
              <a:rPr lang="en-US" altLang="zh-CN" sz="1600"/>
              <a:t>ears</a:t>
            </a:r>
            <a:endParaRPr lang="en-US" sz="1600"/>
          </a:p>
        </p:txBody>
      </p:sp>
      <p:sp>
        <p:nvSpPr>
          <p:cNvPr id="62" name="Rectangle 61">
            <a:extLst>
              <a:ext uri="{FF2B5EF4-FFF2-40B4-BE49-F238E27FC236}">
                <a16:creationId xmlns:a16="http://schemas.microsoft.com/office/drawing/2014/main" id="{DA4D7219-50BF-41C1-AB50-9D81A4B100F2}"/>
              </a:ext>
            </a:extLst>
          </p:cNvPr>
          <p:cNvSpPr/>
          <p:nvPr/>
        </p:nvSpPr>
        <p:spPr>
          <a:xfrm>
            <a:off x="8633261" y="3027929"/>
            <a:ext cx="2300841" cy="923330"/>
          </a:xfrm>
          <a:prstGeom prst="rect">
            <a:avLst/>
          </a:prstGeom>
        </p:spPr>
        <p:txBody>
          <a:bodyPr wrap="square">
            <a:spAutoFit/>
          </a:bodyPr>
          <a:lstStyle/>
          <a:p>
            <a:pPr algn="r"/>
            <a:r>
              <a:rPr lang="en-US" sz="5400">
                <a:solidFill>
                  <a:schemeClr val="accent4"/>
                </a:solidFill>
              </a:rPr>
              <a:t>20</a:t>
            </a:r>
            <a:r>
              <a:rPr lang="en-US" sz="5400"/>
              <a:t> </a:t>
            </a:r>
            <a:r>
              <a:rPr lang="en-US" sz="1600"/>
              <a:t>Counties</a:t>
            </a:r>
          </a:p>
        </p:txBody>
      </p:sp>
      <p:sp>
        <p:nvSpPr>
          <p:cNvPr id="63" name="Rectangle 62">
            <a:extLst>
              <a:ext uri="{FF2B5EF4-FFF2-40B4-BE49-F238E27FC236}">
                <a16:creationId xmlns:a16="http://schemas.microsoft.com/office/drawing/2014/main" id="{E357B68D-D833-45E0-A704-3FF28F2A6D0E}"/>
              </a:ext>
            </a:extLst>
          </p:cNvPr>
          <p:cNvSpPr/>
          <p:nvPr/>
        </p:nvSpPr>
        <p:spPr>
          <a:xfrm>
            <a:off x="7834868" y="5990448"/>
            <a:ext cx="4633618" cy="544444"/>
          </a:xfrm>
          <a:prstGeom prst="rect">
            <a:avLst/>
          </a:prstGeom>
        </p:spPr>
        <p:txBody>
          <a:bodyPr wrap="square">
            <a:spAutoFit/>
          </a:bodyPr>
          <a:lstStyle/>
          <a:p>
            <a:pPr>
              <a:lnSpc>
                <a:spcPct val="300000"/>
              </a:lnSpc>
            </a:pPr>
            <a:r>
              <a:rPr lang="en-US" sz="1200"/>
              <a:t>* Data is accurate &amp; No need to validate</a:t>
            </a:r>
          </a:p>
        </p:txBody>
      </p:sp>
    </p:spTree>
    <p:extLst>
      <p:ext uri="{BB962C8B-B14F-4D97-AF65-F5344CB8AC3E}">
        <p14:creationId xmlns:p14="http://schemas.microsoft.com/office/powerpoint/2010/main" val="14249520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9" name="Picture 1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50" name="Ink 2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50" name="Ink 2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51" name="Rectangle 23">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25">
            <a:extLst>
              <a:ext uri="{FF2B5EF4-FFF2-40B4-BE49-F238E27FC236}">
                <a16:creationId xmlns:a16="http://schemas.microsoft.com/office/drawing/2014/main" id="{EB1B078B-B000-44F9-B571-4AF20E88C1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76849"/>
            <a:ext cx="12192000" cy="3781151"/>
          </a:xfrm>
          <a:custGeom>
            <a:avLst/>
            <a:gdLst>
              <a:gd name="connsiteX0" fmla="*/ 12087372 w 12192000"/>
              <a:gd name="connsiteY0" fmla="*/ 0 h 3793674"/>
              <a:gd name="connsiteX1" fmla="*/ 12178353 w 12192000"/>
              <a:gd name="connsiteY1" fmla="*/ 12523 h 3793674"/>
              <a:gd name="connsiteX2" fmla="*/ 12192000 w 12192000"/>
              <a:gd name="connsiteY2" fmla="*/ 25195 h 3793674"/>
              <a:gd name="connsiteX3" fmla="*/ 12192000 w 12192000"/>
              <a:gd name="connsiteY3" fmla="*/ 3793674 h 3793674"/>
              <a:gd name="connsiteX4" fmla="*/ 0 w 12192000"/>
              <a:gd name="connsiteY4" fmla="*/ 3793674 h 3793674"/>
              <a:gd name="connsiteX5" fmla="*/ 0 w 12192000"/>
              <a:gd name="connsiteY5" fmla="*/ 3066065 h 3793674"/>
              <a:gd name="connsiteX6" fmla="*/ 8171 w 12192000"/>
              <a:gd name="connsiteY6" fmla="*/ 3063714 h 3793674"/>
              <a:gd name="connsiteX7" fmla="*/ 67297 w 12192000"/>
              <a:gd name="connsiteY7" fmla="*/ 3039008 h 3793674"/>
              <a:gd name="connsiteX8" fmla="*/ 156970 w 12192000"/>
              <a:gd name="connsiteY8" fmla="*/ 3078618 h 3793674"/>
              <a:gd name="connsiteX9" fmla="*/ 191925 w 12192000"/>
              <a:gd name="connsiteY9" fmla="*/ 3081672 h 3793674"/>
              <a:gd name="connsiteX10" fmla="*/ 260901 w 12192000"/>
              <a:gd name="connsiteY10" fmla="*/ 3123909 h 3793674"/>
              <a:gd name="connsiteX11" fmla="*/ 408315 w 12192000"/>
              <a:gd name="connsiteY11" fmla="*/ 2979941 h 3793674"/>
              <a:gd name="connsiteX12" fmla="*/ 658076 w 12192000"/>
              <a:gd name="connsiteY12" fmla="*/ 2943310 h 3793674"/>
              <a:gd name="connsiteX13" fmla="*/ 858103 w 12192000"/>
              <a:gd name="connsiteY13" fmla="*/ 2814464 h 3793674"/>
              <a:gd name="connsiteX14" fmla="*/ 994062 w 12192000"/>
              <a:gd name="connsiteY14" fmla="*/ 2797082 h 3793674"/>
              <a:gd name="connsiteX15" fmla="*/ 1047040 w 12192000"/>
              <a:gd name="connsiteY15" fmla="*/ 2839351 h 3793674"/>
              <a:gd name="connsiteX16" fmla="*/ 1377085 w 12192000"/>
              <a:gd name="connsiteY16" fmla="*/ 2747933 h 3793674"/>
              <a:gd name="connsiteX17" fmla="*/ 1465015 w 12192000"/>
              <a:gd name="connsiteY17" fmla="*/ 2747280 h 3793674"/>
              <a:gd name="connsiteX18" fmla="*/ 1535004 w 12192000"/>
              <a:gd name="connsiteY18" fmla="*/ 2700358 h 3793674"/>
              <a:gd name="connsiteX19" fmla="*/ 1679251 w 12192000"/>
              <a:gd name="connsiteY19" fmla="*/ 2724890 h 3793674"/>
              <a:gd name="connsiteX20" fmla="*/ 1865161 w 12192000"/>
              <a:gd name="connsiteY20" fmla="*/ 2675644 h 3793674"/>
              <a:gd name="connsiteX21" fmla="*/ 1977927 w 12192000"/>
              <a:gd name="connsiteY21" fmla="*/ 2654971 h 3793674"/>
              <a:gd name="connsiteX22" fmla="*/ 2023175 w 12192000"/>
              <a:gd name="connsiteY22" fmla="*/ 2660925 h 3793674"/>
              <a:gd name="connsiteX23" fmla="*/ 2040685 w 12192000"/>
              <a:gd name="connsiteY23" fmla="*/ 2665174 h 3793674"/>
              <a:gd name="connsiteX24" fmla="*/ 2057102 w 12192000"/>
              <a:gd name="connsiteY24" fmla="*/ 2658281 h 3793674"/>
              <a:gd name="connsiteX25" fmla="*/ 2052057 w 12192000"/>
              <a:gd name="connsiteY25" fmla="*/ 2630525 h 3793674"/>
              <a:gd name="connsiteX26" fmla="*/ 2052988 w 12192000"/>
              <a:gd name="connsiteY26" fmla="*/ 2629844 h 3793674"/>
              <a:gd name="connsiteX27" fmla="*/ 2075835 w 12192000"/>
              <a:gd name="connsiteY27" fmla="*/ 2637574 h 3793674"/>
              <a:gd name="connsiteX28" fmla="*/ 2105280 w 12192000"/>
              <a:gd name="connsiteY28" fmla="*/ 2634295 h 3793674"/>
              <a:gd name="connsiteX29" fmla="*/ 2271487 w 12192000"/>
              <a:gd name="connsiteY29" fmla="*/ 2572125 h 3793674"/>
              <a:gd name="connsiteX30" fmla="*/ 2450874 w 12192000"/>
              <a:gd name="connsiteY30" fmla="*/ 2553486 h 3793674"/>
              <a:gd name="connsiteX31" fmla="*/ 2507266 w 12192000"/>
              <a:gd name="connsiteY31" fmla="*/ 2524499 h 3793674"/>
              <a:gd name="connsiteX32" fmla="*/ 2641503 w 12192000"/>
              <a:gd name="connsiteY32" fmla="*/ 2438864 h 3793674"/>
              <a:gd name="connsiteX33" fmla="*/ 2817182 w 12192000"/>
              <a:gd name="connsiteY33" fmla="*/ 2278080 h 3793674"/>
              <a:gd name="connsiteX34" fmla="*/ 2957554 w 12192000"/>
              <a:gd name="connsiteY34" fmla="*/ 2193400 h 3793674"/>
              <a:gd name="connsiteX35" fmla="*/ 3003677 w 12192000"/>
              <a:gd name="connsiteY35" fmla="*/ 2167401 h 3793674"/>
              <a:gd name="connsiteX36" fmla="*/ 3046876 w 12192000"/>
              <a:gd name="connsiteY36" fmla="*/ 2093819 h 3793674"/>
              <a:gd name="connsiteX37" fmla="*/ 3303290 w 12192000"/>
              <a:gd name="connsiteY37" fmla="*/ 2007607 h 3793674"/>
              <a:gd name="connsiteX38" fmla="*/ 3395602 w 12192000"/>
              <a:gd name="connsiteY38" fmla="*/ 1906162 h 3793674"/>
              <a:gd name="connsiteX39" fmla="*/ 3430100 w 12192000"/>
              <a:gd name="connsiteY39" fmla="*/ 1879967 h 3793674"/>
              <a:gd name="connsiteX40" fmla="*/ 3437914 w 12192000"/>
              <a:gd name="connsiteY40" fmla="*/ 1882014 h 3793674"/>
              <a:gd name="connsiteX41" fmla="*/ 3438972 w 12192000"/>
              <a:gd name="connsiteY41" fmla="*/ 1883731 h 3793674"/>
              <a:gd name="connsiteX42" fmla="*/ 3547723 w 12192000"/>
              <a:gd name="connsiteY42" fmla="*/ 1843739 h 3793674"/>
              <a:gd name="connsiteX43" fmla="*/ 3572350 w 12192000"/>
              <a:gd name="connsiteY43" fmla="*/ 1838592 h 3793674"/>
              <a:gd name="connsiteX44" fmla="*/ 3575291 w 12192000"/>
              <a:gd name="connsiteY44" fmla="*/ 1839812 h 3793674"/>
              <a:gd name="connsiteX45" fmla="*/ 3595183 w 12192000"/>
              <a:gd name="connsiteY45" fmla="*/ 1828822 h 3793674"/>
              <a:gd name="connsiteX46" fmla="*/ 3611353 w 12192000"/>
              <a:gd name="connsiteY46" fmla="*/ 1811452 h 3793674"/>
              <a:gd name="connsiteX47" fmla="*/ 3825586 w 12192000"/>
              <a:gd name="connsiteY47" fmla="*/ 1811075 h 3793674"/>
              <a:gd name="connsiteX48" fmla="*/ 4166327 w 12192000"/>
              <a:gd name="connsiteY48" fmla="*/ 1759538 h 3793674"/>
              <a:gd name="connsiteX49" fmla="*/ 4437661 w 12192000"/>
              <a:gd name="connsiteY49" fmla="*/ 1675591 h 3793674"/>
              <a:gd name="connsiteX50" fmla="*/ 4510862 w 12192000"/>
              <a:gd name="connsiteY50" fmla="*/ 1678037 h 3793674"/>
              <a:gd name="connsiteX51" fmla="*/ 4573217 w 12192000"/>
              <a:gd name="connsiteY51" fmla="*/ 1646377 h 3793674"/>
              <a:gd name="connsiteX52" fmla="*/ 4605137 w 12192000"/>
              <a:gd name="connsiteY52" fmla="*/ 1656997 h 3793674"/>
              <a:gd name="connsiteX53" fmla="*/ 4623509 w 12192000"/>
              <a:gd name="connsiteY53" fmla="*/ 1656442 h 3793674"/>
              <a:gd name="connsiteX54" fmla="*/ 4629310 w 12192000"/>
              <a:gd name="connsiteY54" fmla="*/ 1666377 h 3793674"/>
              <a:gd name="connsiteX55" fmla="*/ 4657404 w 12192000"/>
              <a:gd name="connsiteY55" fmla="*/ 1672770 h 3793674"/>
              <a:gd name="connsiteX56" fmla="*/ 4691044 w 12192000"/>
              <a:gd name="connsiteY56" fmla="*/ 1668931 h 3793674"/>
              <a:gd name="connsiteX57" fmla="*/ 4850032 w 12192000"/>
              <a:gd name="connsiteY57" fmla="*/ 1639440 h 3793674"/>
              <a:gd name="connsiteX58" fmla="*/ 4945654 w 12192000"/>
              <a:gd name="connsiteY58" fmla="*/ 1628212 h 3793674"/>
              <a:gd name="connsiteX59" fmla="*/ 4982770 w 12192000"/>
              <a:gd name="connsiteY59" fmla="*/ 1634027 h 3793674"/>
              <a:gd name="connsiteX60" fmla="*/ 5034068 w 12192000"/>
              <a:gd name="connsiteY60" fmla="*/ 1635369 h 3793674"/>
              <a:gd name="connsiteX61" fmla="*/ 5157133 w 12192000"/>
              <a:gd name="connsiteY61" fmla="*/ 1621298 h 3793674"/>
              <a:gd name="connsiteX62" fmla="*/ 5331645 w 12192000"/>
              <a:gd name="connsiteY62" fmla="*/ 1602675 h 3793674"/>
              <a:gd name="connsiteX63" fmla="*/ 5339977 w 12192000"/>
              <a:gd name="connsiteY63" fmla="*/ 1609364 h 3793674"/>
              <a:gd name="connsiteX64" fmla="*/ 5400314 w 12192000"/>
              <a:gd name="connsiteY64" fmla="*/ 1600700 h 3793674"/>
              <a:gd name="connsiteX65" fmla="*/ 5607257 w 12192000"/>
              <a:gd name="connsiteY65" fmla="*/ 1518495 h 3793674"/>
              <a:gd name="connsiteX66" fmla="*/ 5725292 w 12192000"/>
              <a:gd name="connsiteY66" fmla="*/ 1502996 h 3793674"/>
              <a:gd name="connsiteX67" fmla="*/ 5767898 w 12192000"/>
              <a:gd name="connsiteY67" fmla="*/ 1505858 h 3793674"/>
              <a:gd name="connsiteX68" fmla="*/ 5839240 w 12192000"/>
              <a:gd name="connsiteY68" fmla="*/ 1510133 h 3793674"/>
              <a:gd name="connsiteX69" fmla="*/ 5905402 w 12192000"/>
              <a:gd name="connsiteY69" fmla="*/ 1527401 h 3793674"/>
              <a:gd name="connsiteX70" fmla="*/ 5964698 w 12192000"/>
              <a:gd name="connsiteY70" fmla="*/ 1501636 h 3793674"/>
              <a:gd name="connsiteX71" fmla="*/ 6017881 w 12192000"/>
              <a:gd name="connsiteY71" fmla="*/ 1491249 h 3793674"/>
              <a:gd name="connsiteX72" fmla="*/ 6023244 w 12192000"/>
              <a:gd name="connsiteY72" fmla="*/ 1498384 h 3793674"/>
              <a:gd name="connsiteX73" fmla="*/ 6030193 w 12192000"/>
              <a:gd name="connsiteY73" fmla="*/ 1497853 h 3793674"/>
              <a:gd name="connsiteX74" fmla="*/ 6032755 w 12192000"/>
              <a:gd name="connsiteY74" fmla="*/ 1489137 h 3793674"/>
              <a:gd name="connsiteX75" fmla="*/ 6114491 w 12192000"/>
              <a:gd name="connsiteY75" fmla="*/ 1447543 h 3793674"/>
              <a:gd name="connsiteX76" fmla="*/ 6228089 w 12192000"/>
              <a:gd name="connsiteY76" fmla="*/ 1404736 h 3793674"/>
              <a:gd name="connsiteX77" fmla="*/ 6266132 w 12192000"/>
              <a:gd name="connsiteY77" fmla="*/ 1408704 h 3793674"/>
              <a:gd name="connsiteX78" fmla="*/ 6266284 w 12192000"/>
              <a:gd name="connsiteY78" fmla="*/ 1408695 h 3793674"/>
              <a:gd name="connsiteX79" fmla="*/ 6267815 w 12192000"/>
              <a:gd name="connsiteY79" fmla="*/ 1413946 h 3793674"/>
              <a:gd name="connsiteX80" fmla="*/ 6277660 w 12192000"/>
              <a:gd name="connsiteY80" fmla="*/ 1413155 h 3793674"/>
              <a:gd name="connsiteX81" fmla="*/ 6290206 w 12192000"/>
              <a:gd name="connsiteY81" fmla="*/ 1407568 h 3793674"/>
              <a:gd name="connsiteX82" fmla="*/ 6318021 w 12192000"/>
              <a:gd name="connsiteY82" fmla="*/ 1413938 h 3793674"/>
              <a:gd name="connsiteX83" fmla="*/ 6319318 w 12192000"/>
              <a:gd name="connsiteY83" fmla="*/ 1414570 h 3793674"/>
              <a:gd name="connsiteX84" fmla="*/ 6391161 w 12192000"/>
              <a:gd name="connsiteY84" fmla="*/ 1451966 h 3793674"/>
              <a:gd name="connsiteX85" fmla="*/ 6458507 w 12192000"/>
              <a:gd name="connsiteY85" fmla="*/ 1519154 h 3793674"/>
              <a:gd name="connsiteX86" fmla="*/ 6567007 w 12192000"/>
              <a:gd name="connsiteY86" fmla="*/ 1556379 h 3793674"/>
              <a:gd name="connsiteX87" fmla="*/ 6607554 w 12192000"/>
              <a:gd name="connsiteY87" fmla="*/ 1566314 h 3793674"/>
              <a:gd name="connsiteX88" fmla="*/ 6731017 w 12192000"/>
              <a:gd name="connsiteY88" fmla="*/ 1583864 h 3793674"/>
              <a:gd name="connsiteX89" fmla="*/ 6734116 w 12192000"/>
              <a:gd name="connsiteY89" fmla="*/ 1580958 h 3793674"/>
              <a:gd name="connsiteX90" fmla="*/ 6918249 w 12192000"/>
              <a:gd name="connsiteY90" fmla="*/ 1481214 h 3793674"/>
              <a:gd name="connsiteX91" fmla="*/ 7067518 w 12192000"/>
              <a:gd name="connsiteY91" fmla="*/ 1434780 h 3793674"/>
              <a:gd name="connsiteX92" fmla="*/ 7124203 w 12192000"/>
              <a:gd name="connsiteY92" fmla="*/ 1429376 h 3793674"/>
              <a:gd name="connsiteX93" fmla="*/ 7218949 w 12192000"/>
              <a:gd name="connsiteY93" fmla="*/ 1419635 h 3793674"/>
              <a:gd name="connsiteX94" fmla="*/ 7298895 w 12192000"/>
              <a:gd name="connsiteY94" fmla="*/ 1439633 h 3793674"/>
              <a:gd name="connsiteX95" fmla="*/ 7374497 w 12192000"/>
              <a:gd name="connsiteY95" fmla="*/ 1420678 h 3793674"/>
              <a:gd name="connsiteX96" fmla="*/ 7380250 w 12192000"/>
              <a:gd name="connsiteY96" fmla="*/ 1380997 h 3793674"/>
              <a:gd name="connsiteX97" fmla="*/ 7464957 w 12192000"/>
              <a:gd name="connsiteY97" fmla="*/ 1372171 h 3793674"/>
              <a:gd name="connsiteX98" fmla="*/ 7594747 w 12192000"/>
              <a:gd name="connsiteY98" fmla="*/ 1362653 h 3793674"/>
              <a:gd name="connsiteX99" fmla="*/ 7666555 w 12192000"/>
              <a:gd name="connsiteY99" fmla="*/ 1348052 h 3793674"/>
              <a:gd name="connsiteX100" fmla="*/ 7866007 w 12192000"/>
              <a:gd name="connsiteY100" fmla="*/ 1318067 h 3793674"/>
              <a:gd name="connsiteX101" fmla="*/ 8068308 w 12192000"/>
              <a:gd name="connsiteY101" fmla="*/ 1295574 h 3793674"/>
              <a:gd name="connsiteX102" fmla="*/ 8202385 w 12192000"/>
              <a:gd name="connsiteY102" fmla="*/ 1324823 h 3793674"/>
              <a:gd name="connsiteX103" fmla="*/ 8367138 w 12192000"/>
              <a:gd name="connsiteY103" fmla="*/ 1301734 h 3793674"/>
              <a:gd name="connsiteX104" fmla="*/ 8396799 w 12192000"/>
              <a:gd name="connsiteY104" fmla="*/ 1304107 h 3793674"/>
              <a:gd name="connsiteX105" fmla="*/ 8431415 w 12192000"/>
              <a:gd name="connsiteY105" fmla="*/ 1287621 h 3793674"/>
              <a:gd name="connsiteX106" fmla="*/ 8569515 w 12192000"/>
              <a:gd name="connsiteY106" fmla="*/ 1219560 h 3793674"/>
              <a:gd name="connsiteX107" fmla="*/ 8672452 w 12192000"/>
              <a:gd name="connsiteY107" fmla="*/ 1148305 h 3793674"/>
              <a:gd name="connsiteX108" fmla="*/ 8824768 w 12192000"/>
              <a:gd name="connsiteY108" fmla="*/ 1133740 h 3793674"/>
              <a:gd name="connsiteX109" fmla="*/ 8909609 w 12192000"/>
              <a:gd name="connsiteY109" fmla="*/ 1100055 h 3793674"/>
              <a:gd name="connsiteX110" fmla="*/ 9036318 w 12192000"/>
              <a:gd name="connsiteY110" fmla="*/ 1007023 h 3793674"/>
              <a:gd name="connsiteX111" fmla="*/ 9230382 w 12192000"/>
              <a:gd name="connsiteY111" fmla="*/ 968177 h 3793674"/>
              <a:gd name="connsiteX112" fmla="*/ 9286437 w 12192000"/>
              <a:gd name="connsiteY112" fmla="*/ 1010381 h 3793674"/>
              <a:gd name="connsiteX113" fmla="*/ 9349089 w 12192000"/>
              <a:gd name="connsiteY113" fmla="*/ 1027707 h 3793674"/>
              <a:gd name="connsiteX114" fmla="*/ 9347314 w 12192000"/>
              <a:gd name="connsiteY114" fmla="*/ 946267 h 3793674"/>
              <a:gd name="connsiteX115" fmla="*/ 9492995 w 12192000"/>
              <a:gd name="connsiteY115" fmla="*/ 843272 h 3793674"/>
              <a:gd name="connsiteX116" fmla="*/ 9568501 w 12192000"/>
              <a:gd name="connsiteY116" fmla="*/ 800316 h 3793674"/>
              <a:gd name="connsiteX117" fmla="*/ 9691686 w 12192000"/>
              <a:gd name="connsiteY117" fmla="*/ 750611 h 3793674"/>
              <a:gd name="connsiteX118" fmla="*/ 9728219 w 12192000"/>
              <a:gd name="connsiteY118" fmla="*/ 732444 h 3793674"/>
              <a:gd name="connsiteX119" fmla="*/ 10080661 w 12192000"/>
              <a:gd name="connsiteY119" fmla="*/ 517946 h 3793674"/>
              <a:gd name="connsiteX120" fmla="*/ 10335073 w 12192000"/>
              <a:gd name="connsiteY120" fmla="*/ 536444 h 3793674"/>
              <a:gd name="connsiteX121" fmla="*/ 10593135 w 12192000"/>
              <a:gd name="connsiteY121" fmla="*/ 479950 h 3793674"/>
              <a:gd name="connsiteX122" fmla="*/ 10655931 w 12192000"/>
              <a:gd name="connsiteY122" fmla="*/ 414155 h 3793674"/>
              <a:gd name="connsiteX123" fmla="*/ 10695298 w 12192000"/>
              <a:gd name="connsiteY123" fmla="*/ 404284 h 3793674"/>
              <a:gd name="connsiteX124" fmla="*/ 10761489 w 12192000"/>
              <a:gd name="connsiteY124" fmla="*/ 392693 h 3793674"/>
              <a:gd name="connsiteX125" fmla="*/ 10853610 w 12192000"/>
              <a:gd name="connsiteY125" fmla="*/ 344972 h 3793674"/>
              <a:gd name="connsiteX126" fmla="*/ 11052930 w 12192000"/>
              <a:gd name="connsiteY126" fmla="*/ 293394 h 3793674"/>
              <a:gd name="connsiteX127" fmla="*/ 11359700 w 12192000"/>
              <a:gd name="connsiteY127" fmla="*/ 116377 h 3793674"/>
              <a:gd name="connsiteX128" fmla="*/ 11672425 w 12192000"/>
              <a:gd name="connsiteY128" fmla="*/ 43975 h 3793674"/>
              <a:gd name="connsiteX129" fmla="*/ 11778759 w 12192000"/>
              <a:gd name="connsiteY129" fmla="*/ 15112 h 3793674"/>
              <a:gd name="connsiteX130" fmla="*/ 11912086 w 12192000"/>
              <a:gd name="connsiteY130" fmla="*/ 57763 h 3793674"/>
              <a:gd name="connsiteX131" fmla="*/ 12087372 w 12192000"/>
              <a:gd name="connsiteY131" fmla="*/ 0 h 3793674"/>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03854 h 3781151"/>
              <a:gd name="connsiteX128" fmla="*/ 11672425 w 12192000"/>
              <a:gd name="connsiteY128" fmla="*/ 31452 h 3781151"/>
              <a:gd name="connsiteX129" fmla="*/ 11778759 w 12192000"/>
              <a:gd name="connsiteY129" fmla="*/ 2589 h 3781151"/>
              <a:gd name="connsiteX130" fmla="*/ 11912086 w 12192000"/>
              <a:gd name="connsiteY130"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03854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046876 w 12192000"/>
              <a:gd name="connsiteY34" fmla="*/ 2081296 h 3781151"/>
              <a:gd name="connsiteX35" fmla="*/ 3303290 w 12192000"/>
              <a:gd name="connsiteY35" fmla="*/ 1995084 h 3781151"/>
              <a:gd name="connsiteX36" fmla="*/ 3395602 w 12192000"/>
              <a:gd name="connsiteY36" fmla="*/ 1893639 h 3781151"/>
              <a:gd name="connsiteX37" fmla="*/ 3430100 w 12192000"/>
              <a:gd name="connsiteY37" fmla="*/ 1867444 h 3781151"/>
              <a:gd name="connsiteX38" fmla="*/ 3437914 w 12192000"/>
              <a:gd name="connsiteY38" fmla="*/ 1869491 h 3781151"/>
              <a:gd name="connsiteX39" fmla="*/ 3438972 w 12192000"/>
              <a:gd name="connsiteY39" fmla="*/ 1871208 h 3781151"/>
              <a:gd name="connsiteX40" fmla="*/ 3547723 w 12192000"/>
              <a:gd name="connsiteY40" fmla="*/ 1831216 h 3781151"/>
              <a:gd name="connsiteX41" fmla="*/ 3572350 w 12192000"/>
              <a:gd name="connsiteY41" fmla="*/ 1826069 h 3781151"/>
              <a:gd name="connsiteX42" fmla="*/ 3575291 w 12192000"/>
              <a:gd name="connsiteY42" fmla="*/ 1827289 h 3781151"/>
              <a:gd name="connsiteX43" fmla="*/ 3595183 w 12192000"/>
              <a:gd name="connsiteY43" fmla="*/ 1816299 h 3781151"/>
              <a:gd name="connsiteX44" fmla="*/ 3611353 w 12192000"/>
              <a:gd name="connsiteY44" fmla="*/ 1798929 h 3781151"/>
              <a:gd name="connsiteX45" fmla="*/ 3825586 w 12192000"/>
              <a:gd name="connsiteY45" fmla="*/ 1798552 h 3781151"/>
              <a:gd name="connsiteX46" fmla="*/ 4166327 w 12192000"/>
              <a:gd name="connsiteY46" fmla="*/ 1747015 h 3781151"/>
              <a:gd name="connsiteX47" fmla="*/ 4437661 w 12192000"/>
              <a:gd name="connsiteY47" fmla="*/ 1663068 h 3781151"/>
              <a:gd name="connsiteX48" fmla="*/ 4510862 w 12192000"/>
              <a:gd name="connsiteY48" fmla="*/ 1665514 h 3781151"/>
              <a:gd name="connsiteX49" fmla="*/ 4573217 w 12192000"/>
              <a:gd name="connsiteY49" fmla="*/ 1633854 h 3781151"/>
              <a:gd name="connsiteX50" fmla="*/ 4605137 w 12192000"/>
              <a:gd name="connsiteY50" fmla="*/ 1644474 h 3781151"/>
              <a:gd name="connsiteX51" fmla="*/ 4623509 w 12192000"/>
              <a:gd name="connsiteY51" fmla="*/ 1643919 h 3781151"/>
              <a:gd name="connsiteX52" fmla="*/ 4629310 w 12192000"/>
              <a:gd name="connsiteY52" fmla="*/ 1653854 h 3781151"/>
              <a:gd name="connsiteX53" fmla="*/ 4657404 w 12192000"/>
              <a:gd name="connsiteY53" fmla="*/ 1660247 h 3781151"/>
              <a:gd name="connsiteX54" fmla="*/ 4691044 w 12192000"/>
              <a:gd name="connsiteY54" fmla="*/ 1656408 h 3781151"/>
              <a:gd name="connsiteX55" fmla="*/ 4850032 w 12192000"/>
              <a:gd name="connsiteY55" fmla="*/ 1626917 h 3781151"/>
              <a:gd name="connsiteX56" fmla="*/ 4945654 w 12192000"/>
              <a:gd name="connsiteY56" fmla="*/ 1615689 h 3781151"/>
              <a:gd name="connsiteX57" fmla="*/ 4982770 w 12192000"/>
              <a:gd name="connsiteY57" fmla="*/ 1621504 h 3781151"/>
              <a:gd name="connsiteX58" fmla="*/ 5034068 w 12192000"/>
              <a:gd name="connsiteY58" fmla="*/ 1622846 h 3781151"/>
              <a:gd name="connsiteX59" fmla="*/ 5157133 w 12192000"/>
              <a:gd name="connsiteY59" fmla="*/ 1608775 h 3781151"/>
              <a:gd name="connsiteX60" fmla="*/ 5331645 w 12192000"/>
              <a:gd name="connsiteY60" fmla="*/ 1590152 h 3781151"/>
              <a:gd name="connsiteX61" fmla="*/ 5339977 w 12192000"/>
              <a:gd name="connsiteY61" fmla="*/ 1596841 h 3781151"/>
              <a:gd name="connsiteX62" fmla="*/ 5400314 w 12192000"/>
              <a:gd name="connsiteY62" fmla="*/ 1588177 h 3781151"/>
              <a:gd name="connsiteX63" fmla="*/ 5607257 w 12192000"/>
              <a:gd name="connsiteY63" fmla="*/ 1505972 h 3781151"/>
              <a:gd name="connsiteX64" fmla="*/ 5725292 w 12192000"/>
              <a:gd name="connsiteY64" fmla="*/ 1490473 h 3781151"/>
              <a:gd name="connsiteX65" fmla="*/ 5767898 w 12192000"/>
              <a:gd name="connsiteY65" fmla="*/ 1493335 h 3781151"/>
              <a:gd name="connsiteX66" fmla="*/ 5839240 w 12192000"/>
              <a:gd name="connsiteY66" fmla="*/ 1497610 h 3781151"/>
              <a:gd name="connsiteX67" fmla="*/ 5905402 w 12192000"/>
              <a:gd name="connsiteY67" fmla="*/ 1514878 h 3781151"/>
              <a:gd name="connsiteX68" fmla="*/ 5964698 w 12192000"/>
              <a:gd name="connsiteY68" fmla="*/ 1489113 h 3781151"/>
              <a:gd name="connsiteX69" fmla="*/ 6017881 w 12192000"/>
              <a:gd name="connsiteY69" fmla="*/ 1478726 h 3781151"/>
              <a:gd name="connsiteX70" fmla="*/ 6023244 w 12192000"/>
              <a:gd name="connsiteY70" fmla="*/ 1485861 h 3781151"/>
              <a:gd name="connsiteX71" fmla="*/ 6030193 w 12192000"/>
              <a:gd name="connsiteY71" fmla="*/ 1485330 h 3781151"/>
              <a:gd name="connsiteX72" fmla="*/ 6032755 w 12192000"/>
              <a:gd name="connsiteY72" fmla="*/ 1476614 h 3781151"/>
              <a:gd name="connsiteX73" fmla="*/ 6114491 w 12192000"/>
              <a:gd name="connsiteY73" fmla="*/ 1435020 h 3781151"/>
              <a:gd name="connsiteX74" fmla="*/ 6228089 w 12192000"/>
              <a:gd name="connsiteY74" fmla="*/ 1392213 h 3781151"/>
              <a:gd name="connsiteX75" fmla="*/ 6266132 w 12192000"/>
              <a:gd name="connsiteY75" fmla="*/ 1396181 h 3781151"/>
              <a:gd name="connsiteX76" fmla="*/ 6266284 w 12192000"/>
              <a:gd name="connsiteY76" fmla="*/ 1396172 h 3781151"/>
              <a:gd name="connsiteX77" fmla="*/ 6267815 w 12192000"/>
              <a:gd name="connsiteY77" fmla="*/ 1401423 h 3781151"/>
              <a:gd name="connsiteX78" fmla="*/ 6277660 w 12192000"/>
              <a:gd name="connsiteY78" fmla="*/ 1400632 h 3781151"/>
              <a:gd name="connsiteX79" fmla="*/ 6290206 w 12192000"/>
              <a:gd name="connsiteY79" fmla="*/ 1395045 h 3781151"/>
              <a:gd name="connsiteX80" fmla="*/ 6318021 w 12192000"/>
              <a:gd name="connsiteY80" fmla="*/ 1401415 h 3781151"/>
              <a:gd name="connsiteX81" fmla="*/ 6319318 w 12192000"/>
              <a:gd name="connsiteY81" fmla="*/ 1402047 h 3781151"/>
              <a:gd name="connsiteX82" fmla="*/ 6391161 w 12192000"/>
              <a:gd name="connsiteY82" fmla="*/ 1439443 h 3781151"/>
              <a:gd name="connsiteX83" fmla="*/ 6458507 w 12192000"/>
              <a:gd name="connsiteY83" fmla="*/ 1506631 h 3781151"/>
              <a:gd name="connsiteX84" fmla="*/ 6567007 w 12192000"/>
              <a:gd name="connsiteY84" fmla="*/ 1543856 h 3781151"/>
              <a:gd name="connsiteX85" fmla="*/ 6607554 w 12192000"/>
              <a:gd name="connsiteY85" fmla="*/ 1553791 h 3781151"/>
              <a:gd name="connsiteX86" fmla="*/ 6731017 w 12192000"/>
              <a:gd name="connsiteY86" fmla="*/ 1571341 h 3781151"/>
              <a:gd name="connsiteX87" fmla="*/ 6734116 w 12192000"/>
              <a:gd name="connsiteY87" fmla="*/ 1568435 h 3781151"/>
              <a:gd name="connsiteX88" fmla="*/ 6918249 w 12192000"/>
              <a:gd name="connsiteY88" fmla="*/ 1468691 h 3781151"/>
              <a:gd name="connsiteX89" fmla="*/ 7067518 w 12192000"/>
              <a:gd name="connsiteY89" fmla="*/ 1422257 h 3781151"/>
              <a:gd name="connsiteX90" fmla="*/ 7124203 w 12192000"/>
              <a:gd name="connsiteY90" fmla="*/ 1416853 h 3781151"/>
              <a:gd name="connsiteX91" fmla="*/ 7218949 w 12192000"/>
              <a:gd name="connsiteY91" fmla="*/ 1407112 h 3781151"/>
              <a:gd name="connsiteX92" fmla="*/ 7298895 w 12192000"/>
              <a:gd name="connsiteY92" fmla="*/ 1427110 h 3781151"/>
              <a:gd name="connsiteX93" fmla="*/ 7374497 w 12192000"/>
              <a:gd name="connsiteY93" fmla="*/ 1408155 h 3781151"/>
              <a:gd name="connsiteX94" fmla="*/ 7380250 w 12192000"/>
              <a:gd name="connsiteY94" fmla="*/ 1368474 h 3781151"/>
              <a:gd name="connsiteX95" fmla="*/ 7464957 w 12192000"/>
              <a:gd name="connsiteY95" fmla="*/ 1359648 h 3781151"/>
              <a:gd name="connsiteX96" fmla="*/ 7594747 w 12192000"/>
              <a:gd name="connsiteY96" fmla="*/ 1350130 h 3781151"/>
              <a:gd name="connsiteX97" fmla="*/ 7666555 w 12192000"/>
              <a:gd name="connsiteY97" fmla="*/ 1335529 h 3781151"/>
              <a:gd name="connsiteX98" fmla="*/ 7866007 w 12192000"/>
              <a:gd name="connsiteY98" fmla="*/ 1305544 h 3781151"/>
              <a:gd name="connsiteX99" fmla="*/ 8068308 w 12192000"/>
              <a:gd name="connsiteY99" fmla="*/ 1283051 h 3781151"/>
              <a:gd name="connsiteX100" fmla="*/ 8202385 w 12192000"/>
              <a:gd name="connsiteY100" fmla="*/ 1312300 h 3781151"/>
              <a:gd name="connsiteX101" fmla="*/ 8367138 w 12192000"/>
              <a:gd name="connsiteY101" fmla="*/ 1289211 h 3781151"/>
              <a:gd name="connsiteX102" fmla="*/ 8396799 w 12192000"/>
              <a:gd name="connsiteY102" fmla="*/ 1291584 h 3781151"/>
              <a:gd name="connsiteX103" fmla="*/ 8431415 w 12192000"/>
              <a:gd name="connsiteY103" fmla="*/ 1275098 h 3781151"/>
              <a:gd name="connsiteX104" fmla="*/ 8569515 w 12192000"/>
              <a:gd name="connsiteY104" fmla="*/ 1207037 h 3781151"/>
              <a:gd name="connsiteX105" fmla="*/ 8672452 w 12192000"/>
              <a:gd name="connsiteY105" fmla="*/ 1135782 h 3781151"/>
              <a:gd name="connsiteX106" fmla="*/ 8824768 w 12192000"/>
              <a:gd name="connsiteY106" fmla="*/ 1121217 h 3781151"/>
              <a:gd name="connsiteX107" fmla="*/ 8909609 w 12192000"/>
              <a:gd name="connsiteY107" fmla="*/ 1087532 h 3781151"/>
              <a:gd name="connsiteX108" fmla="*/ 9036318 w 12192000"/>
              <a:gd name="connsiteY108" fmla="*/ 994500 h 3781151"/>
              <a:gd name="connsiteX109" fmla="*/ 9230382 w 12192000"/>
              <a:gd name="connsiteY109" fmla="*/ 955654 h 3781151"/>
              <a:gd name="connsiteX110" fmla="*/ 9286437 w 12192000"/>
              <a:gd name="connsiteY110" fmla="*/ 997858 h 3781151"/>
              <a:gd name="connsiteX111" fmla="*/ 9349089 w 12192000"/>
              <a:gd name="connsiteY111" fmla="*/ 1015184 h 3781151"/>
              <a:gd name="connsiteX112" fmla="*/ 9347314 w 12192000"/>
              <a:gd name="connsiteY112" fmla="*/ 933744 h 3781151"/>
              <a:gd name="connsiteX113" fmla="*/ 9492995 w 12192000"/>
              <a:gd name="connsiteY113" fmla="*/ 830749 h 3781151"/>
              <a:gd name="connsiteX114" fmla="*/ 9568501 w 12192000"/>
              <a:gd name="connsiteY114" fmla="*/ 787793 h 3781151"/>
              <a:gd name="connsiteX115" fmla="*/ 9691686 w 12192000"/>
              <a:gd name="connsiteY115" fmla="*/ 738088 h 3781151"/>
              <a:gd name="connsiteX116" fmla="*/ 9728219 w 12192000"/>
              <a:gd name="connsiteY116" fmla="*/ 719921 h 3781151"/>
              <a:gd name="connsiteX117" fmla="*/ 10080661 w 12192000"/>
              <a:gd name="connsiteY117" fmla="*/ 505423 h 3781151"/>
              <a:gd name="connsiteX118" fmla="*/ 10335073 w 12192000"/>
              <a:gd name="connsiteY118" fmla="*/ 523921 h 3781151"/>
              <a:gd name="connsiteX119" fmla="*/ 10593135 w 12192000"/>
              <a:gd name="connsiteY119" fmla="*/ 467427 h 3781151"/>
              <a:gd name="connsiteX120" fmla="*/ 10655931 w 12192000"/>
              <a:gd name="connsiteY120" fmla="*/ 401632 h 3781151"/>
              <a:gd name="connsiteX121" fmla="*/ 10695298 w 12192000"/>
              <a:gd name="connsiteY121" fmla="*/ 391761 h 3781151"/>
              <a:gd name="connsiteX122" fmla="*/ 10761489 w 12192000"/>
              <a:gd name="connsiteY122" fmla="*/ 380170 h 3781151"/>
              <a:gd name="connsiteX123" fmla="*/ 10853610 w 12192000"/>
              <a:gd name="connsiteY123" fmla="*/ 332449 h 3781151"/>
              <a:gd name="connsiteX124" fmla="*/ 11052930 w 12192000"/>
              <a:gd name="connsiteY124" fmla="*/ 280871 h 3781151"/>
              <a:gd name="connsiteX125" fmla="*/ 11359700 w 12192000"/>
              <a:gd name="connsiteY125" fmla="*/ 158445 h 3781151"/>
              <a:gd name="connsiteX126" fmla="*/ 11672425 w 12192000"/>
              <a:gd name="connsiteY126" fmla="*/ 31452 h 3781151"/>
              <a:gd name="connsiteX127" fmla="*/ 11912086 w 12192000"/>
              <a:gd name="connsiteY127"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7314 w 12192000"/>
              <a:gd name="connsiteY110" fmla="*/ 933744 h 3781151"/>
              <a:gd name="connsiteX111" fmla="*/ 9492995 w 12192000"/>
              <a:gd name="connsiteY111" fmla="*/ 830749 h 3781151"/>
              <a:gd name="connsiteX112" fmla="*/ 9568501 w 12192000"/>
              <a:gd name="connsiteY112" fmla="*/ 787793 h 3781151"/>
              <a:gd name="connsiteX113" fmla="*/ 9691686 w 12192000"/>
              <a:gd name="connsiteY113" fmla="*/ 738088 h 3781151"/>
              <a:gd name="connsiteX114" fmla="*/ 9728219 w 12192000"/>
              <a:gd name="connsiteY114" fmla="*/ 719921 h 3781151"/>
              <a:gd name="connsiteX115" fmla="*/ 10080661 w 12192000"/>
              <a:gd name="connsiteY115" fmla="*/ 505423 h 3781151"/>
              <a:gd name="connsiteX116" fmla="*/ 10335073 w 12192000"/>
              <a:gd name="connsiteY116" fmla="*/ 523921 h 3781151"/>
              <a:gd name="connsiteX117" fmla="*/ 10593135 w 12192000"/>
              <a:gd name="connsiteY117" fmla="*/ 467427 h 3781151"/>
              <a:gd name="connsiteX118" fmla="*/ 10655931 w 12192000"/>
              <a:gd name="connsiteY118" fmla="*/ 401632 h 3781151"/>
              <a:gd name="connsiteX119" fmla="*/ 10695298 w 12192000"/>
              <a:gd name="connsiteY119" fmla="*/ 391761 h 3781151"/>
              <a:gd name="connsiteX120" fmla="*/ 10761489 w 12192000"/>
              <a:gd name="connsiteY120" fmla="*/ 380170 h 3781151"/>
              <a:gd name="connsiteX121" fmla="*/ 10853610 w 12192000"/>
              <a:gd name="connsiteY121" fmla="*/ 332449 h 3781151"/>
              <a:gd name="connsiteX122" fmla="*/ 11052930 w 12192000"/>
              <a:gd name="connsiteY122" fmla="*/ 280871 h 3781151"/>
              <a:gd name="connsiteX123" fmla="*/ 11359700 w 12192000"/>
              <a:gd name="connsiteY123" fmla="*/ 158445 h 3781151"/>
              <a:gd name="connsiteX124" fmla="*/ 11672425 w 12192000"/>
              <a:gd name="connsiteY124" fmla="*/ 31452 h 3781151"/>
              <a:gd name="connsiteX125" fmla="*/ 11912086 w 12192000"/>
              <a:gd name="connsiteY125"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347314 w 12192000"/>
              <a:gd name="connsiteY109" fmla="*/ 933744 h 3781151"/>
              <a:gd name="connsiteX110" fmla="*/ 9492995 w 12192000"/>
              <a:gd name="connsiteY110" fmla="*/ 830749 h 3781151"/>
              <a:gd name="connsiteX111" fmla="*/ 9568501 w 12192000"/>
              <a:gd name="connsiteY111" fmla="*/ 787793 h 3781151"/>
              <a:gd name="connsiteX112" fmla="*/ 9691686 w 12192000"/>
              <a:gd name="connsiteY112" fmla="*/ 738088 h 3781151"/>
              <a:gd name="connsiteX113" fmla="*/ 9728219 w 12192000"/>
              <a:gd name="connsiteY113" fmla="*/ 719921 h 3781151"/>
              <a:gd name="connsiteX114" fmla="*/ 10080661 w 12192000"/>
              <a:gd name="connsiteY114" fmla="*/ 505423 h 3781151"/>
              <a:gd name="connsiteX115" fmla="*/ 10335073 w 12192000"/>
              <a:gd name="connsiteY115" fmla="*/ 523921 h 3781151"/>
              <a:gd name="connsiteX116" fmla="*/ 10593135 w 12192000"/>
              <a:gd name="connsiteY116" fmla="*/ 467427 h 3781151"/>
              <a:gd name="connsiteX117" fmla="*/ 10655931 w 12192000"/>
              <a:gd name="connsiteY117" fmla="*/ 401632 h 3781151"/>
              <a:gd name="connsiteX118" fmla="*/ 10695298 w 12192000"/>
              <a:gd name="connsiteY118" fmla="*/ 391761 h 3781151"/>
              <a:gd name="connsiteX119" fmla="*/ 10761489 w 12192000"/>
              <a:gd name="connsiteY119" fmla="*/ 380170 h 3781151"/>
              <a:gd name="connsiteX120" fmla="*/ 10853610 w 12192000"/>
              <a:gd name="connsiteY120" fmla="*/ 332449 h 3781151"/>
              <a:gd name="connsiteX121" fmla="*/ 11052930 w 12192000"/>
              <a:gd name="connsiteY121" fmla="*/ 280871 h 3781151"/>
              <a:gd name="connsiteX122" fmla="*/ 11359700 w 12192000"/>
              <a:gd name="connsiteY122" fmla="*/ 158445 h 3781151"/>
              <a:gd name="connsiteX123" fmla="*/ 11672425 w 12192000"/>
              <a:gd name="connsiteY123" fmla="*/ 31452 h 3781151"/>
              <a:gd name="connsiteX124" fmla="*/ 11912086 w 12192000"/>
              <a:gd name="connsiteY124"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569515 w 12192000"/>
              <a:gd name="connsiteY102" fmla="*/ 1207037 h 3781151"/>
              <a:gd name="connsiteX103" fmla="*/ 8672452 w 12192000"/>
              <a:gd name="connsiteY103" fmla="*/ 1135782 h 3781151"/>
              <a:gd name="connsiteX104" fmla="*/ 8824768 w 12192000"/>
              <a:gd name="connsiteY104" fmla="*/ 1121217 h 3781151"/>
              <a:gd name="connsiteX105" fmla="*/ 8909609 w 12192000"/>
              <a:gd name="connsiteY105" fmla="*/ 1087532 h 3781151"/>
              <a:gd name="connsiteX106" fmla="*/ 9036318 w 12192000"/>
              <a:gd name="connsiteY106" fmla="*/ 994500 h 3781151"/>
              <a:gd name="connsiteX107" fmla="*/ 9230382 w 12192000"/>
              <a:gd name="connsiteY107" fmla="*/ 955654 h 3781151"/>
              <a:gd name="connsiteX108" fmla="*/ 9347314 w 12192000"/>
              <a:gd name="connsiteY108" fmla="*/ 933744 h 3781151"/>
              <a:gd name="connsiteX109" fmla="*/ 9492995 w 12192000"/>
              <a:gd name="connsiteY109" fmla="*/ 830749 h 3781151"/>
              <a:gd name="connsiteX110" fmla="*/ 9568501 w 12192000"/>
              <a:gd name="connsiteY110" fmla="*/ 787793 h 3781151"/>
              <a:gd name="connsiteX111" fmla="*/ 9691686 w 12192000"/>
              <a:gd name="connsiteY111" fmla="*/ 738088 h 3781151"/>
              <a:gd name="connsiteX112" fmla="*/ 9728219 w 12192000"/>
              <a:gd name="connsiteY112" fmla="*/ 719921 h 3781151"/>
              <a:gd name="connsiteX113" fmla="*/ 10080661 w 12192000"/>
              <a:gd name="connsiteY113" fmla="*/ 505423 h 3781151"/>
              <a:gd name="connsiteX114" fmla="*/ 10335073 w 12192000"/>
              <a:gd name="connsiteY114" fmla="*/ 523921 h 3781151"/>
              <a:gd name="connsiteX115" fmla="*/ 10593135 w 12192000"/>
              <a:gd name="connsiteY115" fmla="*/ 467427 h 3781151"/>
              <a:gd name="connsiteX116" fmla="*/ 10655931 w 12192000"/>
              <a:gd name="connsiteY116" fmla="*/ 401632 h 3781151"/>
              <a:gd name="connsiteX117" fmla="*/ 10695298 w 12192000"/>
              <a:gd name="connsiteY117" fmla="*/ 391761 h 3781151"/>
              <a:gd name="connsiteX118" fmla="*/ 10761489 w 12192000"/>
              <a:gd name="connsiteY118" fmla="*/ 380170 h 3781151"/>
              <a:gd name="connsiteX119" fmla="*/ 10853610 w 12192000"/>
              <a:gd name="connsiteY119" fmla="*/ 332449 h 3781151"/>
              <a:gd name="connsiteX120" fmla="*/ 11052930 w 12192000"/>
              <a:gd name="connsiteY120" fmla="*/ 280871 h 3781151"/>
              <a:gd name="connsiteX121" fmla="*/ 11359700 w 12192000"/>
              <a:gd name="connsiteY121" fmla="*/ 158445 h 3781151"/>
              <a:gd name="connsiteX122" fmla="*/ 11672425 w 12192000"/>
              <a:gd name="connsiteY122" fmla="*/ 31452 h 3781151"/>
              <a:gd name="connsiteX123" fmla="*/ 11912086 w 12192000"/>
              <a:gd name="connsiteY123"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672452 w 12192000"/>
              <a:gd name="connsiteY102" fmla="*/ 1135782 h 3781151"/>
              <a:gd name="connsiteX103" fmla="*/ 8824768 w 12192000"/>
              <a:gd name="connsiteY103" fmla="*/ 1121217 h 3781151"/>
              <a:gd name="connsiteX104" fmla="*/ 8909609 w 12192000"/>
              <a:gd name="connsiteY104" fmla="*/ 1087532 h 3781151"/>
              <a:gd name="connsiteX105" fmla="*/ 9036318 w 12192000"/>
              <a:gd name="connsiteY105" fmla="*/ 994500 h 3781151"/>
              <a:gd name="connsiteX106" fmla="*/ 9230382 w 12192000"/>
              <a:gd name="connsiteY106" fmla="*/ 955654 h 3781151"/>
              <a:gd name="connsiteX107" fmla="*/ 9347314 w 12192000"/>
              <a:gd name="connsiteY107" fmla="*/ 933744 h 3781151"/>
              <a:gd name="connsiteX108" fmla="*/ 9492995 w 12192000"/>
              <a:gd name="connsiteY108" fmla="*/ 830749 h 3781151"/>
              <a:gd name="connsiteX109" fmla="*/ 9568501 w 12192000"/>
              <a:gd name="connsiteY109" fmla="*/ 787793 h 3781151"/>
              <a:gd name="connsiteX110" fmla="*/ 9691686 w 12192000"/>
              <a:gd name="connsiteY110" fmla="*/ 738088 h 3781151"/>
              <a:gd name="connsiteX111" fmla="*/ 9728219 w 12192000"/>
              <a:gd name="connsiteY111" fmla="*/ 719921 h 3781151"/>
              <a:gd name="connsiteX112" fmla="*/ 10080661 w 12192000"/>
              <a:gd name="connsiteY112" fmla="*/ 505423 h 3781151"/>
              <a:gd name="connsiteX113" fmla="*/ 10335073 w 12192000"/>
              <a:gd name="connsiteY113" fmla="*/ 523921 h 3781151"/>
              <a:gd name="connsiteX114" fmla="*/ 10593135 w 12192000"/>
              <a:gd name="connsiteY114" fmla="*/ 467427 h 3781151"/>
              <a:gd name="connsiteX115" fmla="*/ 10655931 w 12192000"/>
              <a:gd name="connsiteY115" fmla="*/ 401632 h 3781151"/>
              <a:gd name="connsiteX116" fmla="*/ 10695298 w 12192000"/>
              <a:gd name="connsiteY116" fmla="*/ 391761 h 3781151"/>
              <a:gd name="connsiteX117" fmla="*/ 10761489 w 12192000"/>
              <a:gd name="connsiteY117" fmla="*/ 380170 h 3781151"/>
              <a:gd name="connsiteX118" fmla="*/ 10853610 w 12192000"/>
              <a:gd name="connsiteY118" fmla="*/ 332449 h 3781151"/>
              <a:gd name="connsiteX119" fmla="*/ 11052930 w 12192000"/>
              <a:gd name="connsiteY119" fmla="*/ 280871 h 3781151"/>
              <a:gd name="connsiteX120" fmla="*/ 11359700 w 12192000"/>
              <a:gd name="connsiteY120" fmla="*/ 158445 h 3781151"/>
              <a:gd name="connsiteX121" fmla="*/ 11672425 w 12192000"/>
              <a:gd name="connsiteY121" fmla="*/ 31452 h 3781151"/>
              <a:gd name="connsiteX122" fmla="*/ 11912086 w 12192000"/>
              <a:gd name="connsiteY122"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9728219 w 12192000"/>
              <a:gd name="connsiteY110" fmla="*/ 719921 h 3781151"/>
              <a:gd name="connsiteX111" fmla="*/ 10080661 w 12192000"/>
              <a:gd name="connsiteY111" fmla="*/ 505423 h 3781151"/>
              <a:gd name="connsiteX112" fmla="*/ 10335073 w 12192000"/>
              <a:gd name="connsiteY112" fmla="*/ 523921 h 3781151"/>
              <a:gd name="connsiteX113" fmla="*/ 10593135 w 12192000"/>
              <a:gd name="connsiteY113" fmla="*/ 467427 h 3781151"/>
              <a:gd name="connsiteX114" fmla="*/ 10655931 w 12192000"/>
              <a:gd name="connsiteY114" fmla="*/ 401632 h 3781151"/>
              <a:gd name="connsiteX115" fmla="*/ 10695298 w 12192000"/>
              <a:gd name="connsiteY115" fmla="*/ 391761 h 3781151"/>
              <a:gd name="connsiteX116" fmla="*/ 10761489 w 12192000"/>
              <a:gd name="connsiteY116" fmla="*/ 380170 h 3781151"/>
              <a:gd name="connsiteX117" fmla="*/ 10853610 w 12192000"/>
              <a:gd name="connsiteY117" fmla="*/ 332449 h 3781151"/>
              <a:gd name="connsiteX118" fmla="*/ 11052930 w 12192000"/>
              <a:gd name="connsiteY118" fmla="*/ 280871 h 3781151"/>
              <a:gd name="connsiteX119" fmla="*/ 11359700 w 12192000"/>
              <a:gd name="connsiteY119" fmla="*/ 158445 h 3781151"/>
              <a:gd name="connsiteX120" fmla="*/ 11672425 w 12192000"/>
              <a:gd name="connsiteY120" fmla="*/ 31452 h 3781151"/>
              <a:gd name="connsiteX121" fmla="*/ 11912086 w 12192000"/>
              <a:gd name="connsiteY121"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9728219 w 12192000"/>
              <a:gd name="connsiteY110" fmla="*/ 719921 h 3781151"/>
              <a:gd name="connsiteX111" fmla="*/ 10335073 w 12192000"/>
              <a:gd name="connsiteY111" fmla="*/ 523921 h 3781151"/>
              <a:gd name="connsiteX112" fmla="*/ 10593135 w 12192000"/>
              <a:gd name="connsiteY112" fmla="*/ 467427 h 3781151"/>
              <a:gd name="connsiteX113" fmla="*/ 10655931 w 12192000"/>
              <a:gd name="connsiteY113" fmla="*/ 401632 h 3781151"/>
              <a:gd name="connsiteX114" fmla="*/ 10695298 w 12192000"/>
              <a:gd name="connsiteY114" fmla="*/ 391761 h 3781151"/>
              <a:gd name="connsiteX115" fmla="*/ 10761489 w 12192000"/>
              <a:gd name="connsiteY115" fmla="*/ 380170 h 3781151"/>
              <a:gd name="connsiteX116" fmla="*/ 10853610 w 12192000"/>
              <a:gd name="connsiteY116" fmla="*/ 332449 h 3781151"/>
              <a:gd name="connsiteX117" fmla="*/ 11052930 w 12192000"/>
              <a:gd name="connsiteY117" fmla="*/ 280871 h 3781151"/>
              <a:gd name="connsiteX118" fmla="*/ 11359700 w 12192000"/>
              <a:gd name="connsiteY118" fmla="*/ 158445 h 3781151"/>
              <a:gd name="connsiteX119" fmla="*/ 11672425 w 12192000"/>
              <a:gd name="connsiteY119" fmla="*/ 31452 h 3781151"/>
              <a:gd name="connsiteX120" fmla="*/ 11912086 w 12192000"/>
              <a:gd name="connsiteY120"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10335073 w 12192000"/>
              <a:gd name="connsiteY110" fmla="*/ 523921 h 3781151"/>
              <a:gd name="connsiteX111" fmla="*/ 10593135 w 12192000"/>
              <a:gd name="connsiteY111" fmla="*/ 467427 h 3781151"/>
              <a:gd name="connsiteX112" fmla="*/ 10655931 w 12192000"/>
              <a:gd name="connsiteY112" fmla="*/ 401632 h 3781151"/>
              <a:gd name="connsiteX113" fmla="*/ 10695298 w 12192000"/>
              <a:gd name="connsiteY113" fmla="*/ 391761 h 3781151"/>
              <a:gd name="connsiteX114" fmla="*/ 10761489 w 12192000"/>
              <a:gd name="connsiteY114" fmla="*/ 380170 h 3781151"/>
              <a:gd name="connsiteX115" fmla="*/ 10853610 w 12192000"/>
              <a:gd name="connsiteY115" fmla="*/ 332449 h 3781151"/>
              <a:gd name="connsiteX116" fmla="*/ 11052930 w 12192000"/>
              <a:gd name="connsiteY116" fmla="*/ 280871 h 3781151"/>
              <a:gd name="connsiteX117" fmla="*/ 11359700 w 12192000"/>
              <a:gd name="connsiteY117" fmla="*/ 158445 h 3781151"/>
              <a:gd name="connsiteX118" fmla="*/ 11672425 w 12192000"/>
              <a:gd name="connsiteY118" fmla="*/ 31452 h 3781151"/>
              <a:gd name="connsiteX119" fmla="*/ 11912086 w 12192000"/>
              <a:gd name="connsiteY11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866007 w 12192000"/>
              <a:gd name="connsiteY96" fmla="*/ 1305544 h 3781151"/>
              <a:gd name="connsiteX97" fmla="*/ 8068308 w 12192000"/>
              <a:gd name="connsiteY97" fmla="*/ 1283051 h 3781151"/>
              <a:gd name="connsiteX98" fmla="*/ 8202385 w 12192000"/>
              <a:gd name="connsiteY98" fmla="*/ 1312300 h 3781151"/>
              <a:gd name="connsiteX99" fmla="*/ 8367138 w 12192000"/>
              <a:gd name="connsiteY99" fmla="*/ 1289211 h 3781151"/>
              <a:gd name="connsiteX100" fmla="*/ 8396799 w 12192000"/>
              <a:gd name="connsiteY100" fmla="*/ 1291584 h 3781151"/>
              <a:gd name="connsiteX101" fmla="*/ 8824768 w 12192000"/>
              <a:gd name="connsiteY101" fmla="*/ 1121217 h 3781151"/>
              <a:gd name="connsiteX102" fmla="*/ 8909609 w 12192000"/>
              <a:gd name="connsiteY102" fmla="*/ 1087532 h 3781151"/>
              <a:gd name="connsiteX103" fmla="*/ 9036318 w 12192000"/>
              <a:gd name="connsiteY103" fmla="*/ 994500 h 3781151"/>
              <a:gd name="connsiteX104" fmla="*/ 9230382 w 12192000"/>
              <a:gd name="connsiteY104" fmla="*/ 955654 h 3781151"/>
              <a:gd name="connsiteX105" fmla="*/ 9347314 w 12192000"/>
              <a:gd name="connsiteY105" fmla="*/ 933744 h 3781151"/>
              <a:gd name="connsiteX106" fmla="*/ 9492995 w 12192000"/>
              <a:gd name="connsiteY106" fmla="*/ 830749 h 3781151"/>
              <a:gd name="connsiteX107" fmla="*/ 9568501 w 12192000"/>
              <a:gd name="connsiteY107" fmla="*/ 787793 h 3781151"/>
              <a:gd name="connsiteX108" fmla="*/ 9691686 w 12192000"/>
              <a:gd name="connsiteY108" fmla="*/ 738088 h 3781151"/>
              <a:gd name="connsiteX109" fmla="*/ 10335073 w 12192000"/>
              <a:gd name="connsiteY109" fmla="*/ 523921 h 3781151"/>
              <a:gd name="connsiteX110" fmla="*/ 10593135 w 12192000"/>
              <a:gd name="connsiteY110" fmla="*/ 467427 h 3781151"/>
              <a:gd name="connsiteX111" fmla="*/ 10655931 w 12192000"/>
              <a:gd name="connsiteY111" fmla="*/ 401632 h 3781151"/>
              <a:gd name="connsiteX112" fmla="*/ 10695298 w 12192000"/>
              <a:gd name="connsiteY112" fmla="*/ 391761 h 3781151"/>
              <a:gd name="connsiteX113" fmla="*/ 10761489 w 12192000"/>
              <a:gd name="connsiteY113" fmla="*/ 380170 h 3781151"/>
              <a:gd name="connsiteX114" fmla="*/ 10853610 w 12192000"/>
              <a:gd name="connsiteY114" fmla="*/ 332449 h 3781151"/>
              <a:gd name="connsiteX115" fmla="*/ 11052930 w 12192000"/>
              <a:gd name="connsiteY115" fmla="*/ 280871 h 3781151"/>
              <a:gd name="connsiteX116" fmla="*/ 11359700 w 12192000"/>
              <a:gd name="connsiteY116" fmla="*/ 158445 h 3781151"/>
              <a:gd name="connsiteX117" fmla="*/ 11672425 w 12192000"/>
              <a:gd name="connsiteY117" fmla="*/ 31452 h 3781151"/>
              <a:gd name="connsiteX118" fmla="*/ 11912086 w 12192000"/>
              <a:gd name="connsiteY118" fmla="*/ 45240 h 378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2192000" h="3781151">
                <a:moveTo>
                  <a:pt x="11912086" y="45240"/>
                </a:moveTo>
                <a:cubicBezTo>
                  <a:pt x="11978685" y="44809"/>
                  <a:pt x="12131701" y="5428"/>
                  <a:pt x="12178353" y="0"/>
                </a:cubicBezTo>
                <a:lnTo>
                  <a:pt x="12192000" y="12672"/>
                </a:lnTo>
                <a:lnTo>
                  <a:pt x="12192000" y="3781151"/>
                </a:lnTo>
                <a:lnTo>
                  <a:pt x="0" y="3781151"/>
                </a:lnTo>
                <a:lnTo>
                  <a:pt x="0" y="3053542"/>
                </a:lnTo>
                <a:lnTo>
                  <a:pt x="8171" y="3051191"/>
                </a:lnTo>
                <a:cubicBezTo>
                  <a:pt x="28756" y="3043875"/>
                  <a:pt x="48583" y="3035495"/>
                  <a:pt x="67297" y="3026485"/>
                </a:cubicBezTo>
                <a:cubicBezTo>
                  <a:pt x="89015" y="3055804"/>
                  <a:pt x="155058" y="3003158"/>
                  <a:pt x="156970" y="3066095"/>
                </a:cubicBezTo>
                <a:cubicBezTo>
                  <a:pt x="182504" y="3055761"/>
                  <a:pt x="194363" y="3027142"/>
                  <a:pt x="191925" y="3069149"/>
                </a:cubicBezTo>
                <a:cubicBezTo>
                  <a:pt x="226275" y="3060156"/>
                  <a:pt x="217518" y="3125136"/>
                  <a:pt x="260901" y="3111386"/>
                </a:cubicBezTo>
                <a:cubicBezTo>
                  <a:pt x="237722" y="3013204"/>
                  <a:pt x="375117" y="3046101"/>
                  <a:pt x="408315" y="2967418"/>
                </a:cubicBezTo>
                <a:cubicBezTo>
                  <a:pt x="497601" y="2998081"/>
                  <a:pt x="567973" y="2940149"/>
                  <a:pt x="658076" y="2930787"/>
                </a:cubicBezTo>
                <a:cubicBezTo>
                  <a:pt x="708095" y="2995959"/>
                  <a:pt x="785916" y="2931372"/>
                  <a:pt x="851279" y="2924771"/>
                </a:cubicBezTo>
                <a:cubicBezTo>
                  <a:pt x="916106" y="2907445"/>
                  <a:pt x="960543" y="2837916"/>
                  <a:pt x="1047040" y="2826828"/>
                </a:cubicBezTo>
                <a:cubicBezTo>
                  <a:pt x="1130754" y="2752596"/>
                  <a:pt x="1276437" y="2781431"/>
                  <a:pt x="1377085" y="2735410"/>
                </a:cubicBezTo>
                <a:cubicBezTo>
                  <a:pt x="1444016" y="2785754"/>
                  <a:pt x="1403964" y="2734873"/>
                  <a:pt x="1465015" y="2734757"/>
                </a:cubicBezTo>
                <a:cubicBezTo>
                  <a:pt x="1515376" y="2730917"/>
                  <a:pt x="1612560" y="2724306"/>
                  <a:pt x="1679251" y="2712367"/>
                </a:cubicBezTo>
                <a:cubicBezTo>
                  <a:pt x="1721132" y="2669280"/>
                  <a:pt x="1814171" y="2719581"/>
                  <a:pt x="1865161" y="2663121"/>
                </a:cubicBezTo>
                <a:cubicBezTo>
                  <a:pt x="1885508" y="2647236"/>
                  <a:pt x="1958240" y="2627918"/>
                  <a:pt x="1977927" y="2642448"/>
                </a:cubicBezTo>
                <a:cubicBezTo>
                  <a:pt x="1994313" y="2642169"/>
                  <a:pt x="2009788" y="2630665"/>
                  <a:pt x="2023175" y="2648402"/>
                </a:cubicBezTo>
                <a:cubicBezTo>
                  <a:pt x="2027984" y="2653519"/>
                  <a:pt x="2034136" y="2654134"/>
                  <a:pt x="2040685" y="2652651"/>
                </a:cubicBezTo>
                <a:lnTo>
                  <a:pt x="2057102" y="2645758"/>
                </a:lnTo>
                <a:lnTo>
                  <a:pt x="2052057" y="2618002"/>
                </a:lnTo>
                <a:lnTo>
                  <a:pt x="2052988" y="2617321"/>
                </a:lnTo>
                <a:cubicBezTo>
                  <a:pt x="2058901" y="2612479"/>
                  <a:pt x="2065203" y="2609553"/>
                  <a:pt x="2075835" y="2625051"/>
                </a:cubicBezTo>
                <a:cubicBezTo>
                  <a:pt x="2086915" y="2617266"/>
                  <a:pt x="2090174" y="2605518"/>
                  <a:pt x="2105280" y="2621772"/>
                </a:cubicBezTo>
                <a:cubicBezTo>
                  <a:pt x="2137889" y="2610864"/>
                  <a:pt x="2228682" y="2579548"/>
                  <a:pt x="2271487" y="2559602"/>
                </a:cubicBezTo>
                <a:cubicBezTo>
                  <a:pt x="2329085" y="2546134"/>
                  <a:pt x="2359908" y="2564442"/>
                  <a:pt x="2450874" y="2540963"/>
                </a:cubicBezTo>
                <a:cubicBezTo>
                  <a:pt x="2458291" y="2494924"/>
                  <a:pt x="2488302" y="2535186"/>
                  <a:pt x="2507266" y="2511976"/>
                </a:cubicBezTo>
                <a:cubicBezTo>
                  <a:pt x="2558011" y="2487992"/>
                  <a:pt x="2594040" y="2465160"/>
                  <a:pt x="2641503" y="2426341"/>
                </a:cubicBezTo>
                <a:cubicBezTo>
                  <a:pt x="2651261" y="2338141"/>
                  <a:pt x="2751064" y="2385948"/>
                  <a:pt x="2795149" y="2294935"/>
                </a:cubicBezTo>
                <a:cubicBezTo>
                  <a:pt x="2849418" y="2251684"/>
                  <a:pt x="2898877" y="2247383"/>
                  <a:pt x="2957554" y="2180877"/>
                </a:cubicBezTo>
                <a:cubicBezTo>
                  <a:pt x="2981173" y="2203103"/>
                  <a:pt x="2991267" y="2163934"/>
                  <a:pt x="3003677" y="2154878"/>
                </a:cubicBezTo>
                <a:cubicBezTo>
                  <a:pt x="3061300" y="2123913"/>
                  <a:pt x="3237969" y="2038624"/>
                  <a:pt x="3303290" y="1995084"/>
                </a:cubicBezTo>
                <a:cubicBezTo>
                  <a:pt x="3332789" y="1977297"/>
                  <a:pt x="3365695" y="1919146"/>
                  <a:pt x="3395602" y="1893639"/>
                </a:cubicBezTo>
                <a:lnTo>
                  <a:pt x="3430100" y="1867444"/>
                </a:lnTo>
                <a:lnTo>
                  <a:pt x="3437914" y="1869491"/>
                </a:lnTo>
                <a:lnTo>
                  <a:pt x="3438972" y="1871208"/>
                </a:lnTo>
                <a:lnTo>
                  <a:pt x="3547723" y="1831216"/>
                </a:lnTo>
                <a:cubicBezTo>
                  <a:pt x="3552630" y="1827126"/>
                  <a:pt x="3559871" y="1824701"/>
                  <a:pt x="3572350" y="1826069"/>
                </a:cubicBezTo>
                <a:lnTo>
                  <a:pt x="3575291" y="1827289"/>
                </a:lnTo>
                <a:lnTo>
                  <a:pt x="3595183" y="1816299"/>
                </a:lnTo>
                <a:cubicBezTo>
                  <a:pt x="3601515" y="1811585"/>
                  <a:pt x="3607034" y="1805917"/>
                  <a:pt x="3611353" y="1798929"/>
                </a:cubicBezTo>
                <a:cubicBezTo>
                  <a:pt x="3682924" y="1824101"/>
                  <a:pt x="3749808" y="1802343"/>
                  <a:pt x="3825586" y="1798552"/>
                </a:cubicBezTo>
                <a:cubicBezTo>
                  <a:pt x="3916204" y="1785116"/>
                  <a:pt x="4063775" y="1766619"/>
                  <a:pt x="4166327" y="1747015"/>
                </a:cubicBezTo>
                <a:cubicBezTo>
                  <a:pt x="4242504" y="1696035"/>
                  <a:pt x="4349880" y="1693056"/>
                  <a:pt x="4437661" y="1663068"/>
                </a:cubicBezTo>
                <a:cubicBezTo>
                  <a:pt x="4488900" y="1701750"/>
                  <a:pt x="4460066" y="1663570"/>
                  <a:pt x="4510862" y="1665514"/>
                </a:cubicBezTo>
                <a:cubicBezTo>
                  <a:pt x="4494570" y="1625937"/>
                  <a:pt x="4573332" y="1680866"/>
                  <a:pt x="4573217" y="1633854"/>
                </a:cubicBezTo>
                <a:lnTo>
                  <a:pt x="4605137" y="1644474"/>
                </a:lnTo>
                <a:lnTo>
                  <a:pt x="4623509" y="1643919"/>
                </a:lnTo>
                <a:lnTo>
                  <a:pt x="4629310" y="1653854"/>
                </a:lnTo>
                <a:lnTo>
                  <a:pt x="4657404" y="1660247"/>
                </a:lnTo>
                <a:cubicBezTo>
                  <a:pt x="4667829" y="1661084"/>
                  <a:pt x="4678935" y="1660158"/>
                  <a:pt x="4691044" y="1656408"/>
                </a:cubicBezTo>
                <a:cubicBezTo>
                  <a:pt x="4729679" y="1626597"/>
                  <a:pt x="4802640" y="1666115"/>
                  <a:pt x="4850032" y="1626917"/>
                </a:cubicBezTo>
                <a:cubicBezTo>
                  <a:pt x="4868357" y="1616087"/>
                  <a:pt x="4930559" y="1604512"/>
                  <a:pt x="4945654" y="1615689"/>
                </a:cubicBezTo>
                <a:cubicBezTo>
                  <a:pt x="4959310" y="1616030"/>
                  <a:pt x="4973195" y="1608214"/>
                  <a:pt x="4982770" y="1621504"/>
                </a:cubicBezTo>
                <a:cubicBezTo>
                  <a:pt x="4996971" y="1636961"/>
                  <a:pt x="5035380" y="1600988"/>
                  <a:pt x="5034068" y="1622846"/>
                </a:cubicBezTo>
                <a:cubicBezTo>
                  <a:pt x="5061512" y="1597974"/>
                  <a:pt x="5127967" y="1605147"/>
                  <a:pt x="5157133" y="1608775"/>
                </a:cubicBezTo>
                <a:cubicBezTo>
                  <a:pt x="5206729" y="1603324"/>
                  <a:pt x="5295851" y="1596182"/>
                  <a:pt x="5331645" y="1590152"/>
                </a:cubicBezTo>
                <a:cubicBezTo>
                  <a:pt x="5333984" y="1592710"/>
                  <a:pt x="5336792" y="1594964"/>
                  <a:pt x="5339977" y="1596841"/>
                </a:cubicBezTo>
                <a:cubicBezTo>
                  <a:pt x="5358481" y="1607745"/>
                  <a:pt x="5385498" y="1603866"/>
                  <a:pt x="5400314" y="1588177"/>
                </a:cubicBezTo>
                <a:cubicBezTo>
                  <a:pt x="5472382" y="1534711"/>
                  <a:pt x="5542525" y="1525044"/>
                  <a:pt x="5607257" y="1505972"/>
                </a:cubicBezTo>
                <a:cubicBezTo>
                  <a:pt x="5680984" y="1489008"/>
                  <a:pt x="5636802" y="1544517"/>
                  <a:pt x="5725292" y="1490473"/>
                </a:cubicBezTo>
                <a:cubicBezTo>
                  <a:pt x="5737022" y="1505421"/>
                  <a:pt x="5748880" y="1504359"/>
                  <a:pt x="5767898" y="1493335"/>
                </a:cubicBezTo>
                <a:cubicBezTo>
                  <a:pt x="5803852" y="1486328"/>
                  <a:pt x="5805362" y="1528317"/>
                  <a:pt x="5839240" y="1497610"/>
                </a:cubicBezTo>
                <a:lnTo>
                  <a:pt x="5905402" y="1514878"/>
                </a:lnTo>
                <a:cubicBezTo>
                  <a:pt x="5901291" y="1508724"/>
                  <a:pt x="5950204" y="1492204"/>
                  <a:pt x="5964698" y="1489113"/>
                </a:cubicBezTo>
                <a:cubicBezTo>
                  <a:pt x="5995812" y="1486079"/>
                  <a:pt x="5996433" y="1454360"/>
                  <a:pt x="6017881" y="1478726"/>
                </a:cubicBezTo>
                <a:lnTo>
                  <a:pt x="6023244" y="1485861"/>
                </a:lnTo>
                <a:lnTo>
                  <a:pt x="6030193" y="1485330"/>
                </a:lnTo>
                <a:cubicBezTo>
                  <a:pt x="6033618" y="1484104"/>
                  <a:pt x="6034983" y="1481614"/>
                  <a:pt x="6032755" y="1476614"/>
                </a:cubicBezTo>
                <a:cubicBezTo>
                  <a:pt x="6067194" y="1490239"/>
                  <a:pt x="6088466" y="1448679"/>
                  <a:pt x="6114491" y="1435020"/>
                </a:cubicBezTo>
                <a:cubicBezTo>
                  <a:pt x="6142064" y="1449615"/>
                  <a:pt x="6169479" y="1406568"/>
                  <a:pt x="6228089" y="1392213"/>
                </a:cubicBezTo>
                <a:cubicBezTo>
                  <a:pt x="6243312" y="1400769"/>
                  <a:pt x="6253169" y="1398278"/>
                  <a:pt x="6266132" y="1396181"/>
                </a:cubicBezTo>
                <a:lnTo>
                  <a:pt x="6266284" y="1396172"/>
                </a:lnTo>
                <a:lnTo>
                  <a:pt x="6267815" y="1401423"/>
                </a:lnTo>
                <a:cubicBezTo>
                  <a:pt x="6269799" y="1402279"/>
                  <a:pt x="6272864" y="1402139"/>
                  <a:pt x="6277660" y="1400632"/>
                </a:cubicBezTo>
                <a:lnTo>
                  <a:pt x="6290206" y="1395045"/>
                </a:lnTo>
                <a:lnTo>
                  <a:pt x="6318021" y="1401415"/>
                </a:lnTo>
                <a:lnTo>
                  <a:pt x="6319318" y="1402047"/>
                </a:lnTo>
                <a:cubicBezTo>
                  <a:pt x="6334539" y="1420654"/>
                  <a:pt x="6367219" y="1433921"/>
                  <a:pt x="6391161" y="1439443"/>
                </a:cubicBezTo>
                <a:cubicBezTo>
                  <a:pt x="6434439" y="1452557"/>
                  <a:pt x="6407965" y="1524529"/>
                  <a:pt x="6458507" y="1506631"/>
                </a:cubicBezTo>
                <a:cubicBezTo>
                  <a:pt x="6498962" y="1519088"/>
                  <a:pt x="6528008" y="1546659"/>
                  <a:pt x="6567007" y="1543856"/>
                </a:cubicBezTo>
                <a:cubicBezTo>
                  <a:pt x="6576136" y="1561541"/>
                  <a:pt x="6587386" y="1570794"/>
                  <a:pt x="6607554" y="1553791"/>
                </a:cubicBezTo>
                <a:lnTo>
                  <a:pt x="6731017" y="1571341"/>
                </a:lnTo>
                <a:lnTo>
                  <a:pt x="6734116" y="1568435"/>
                </a:lnTo>
                <a:cubicBezTo>
                  <a:pt x="6794984" y="1521745"/>
                  <a:pt x="6859485" y="1498439"/>
                  <a:pt x="6918249" y="1468691"/>
                </a:cubicBezTo>
                <a:cubicBezTo>
                  <a:pt x="7009071" y="1429904"/>
                  <a:pt x="6969691" y="1514055"/>
                  <a:pt x="7067518" y="1422257"/>
                </a:cubicBezTo>
                <a:cubicBezTo>
                  <a:pt x="7087823" y="1439788"/>
                  <a:pt x="7102980" y="1435790"/>
                  <a:pt x="7124203" y="1416853"/>
                </a:cubicBezTo>
                <a:cubicBezTo>
                  <a:pt x="7168915" y="1399637"/>
                  <a:pt x="7184820" y="1455712"/>
                  <a:pt x="7218949" y="1407112"/>
                </a:cubicBezTo>
                <a:cubicBezTo>
                  <a:pt x="7221159" y="1439394"/>
                  <a:pt x="7309021" y="1389335"/>
                  <a:pt x="7298895" y="1427110"/>
                </a:cubicBezTo>
                <a:cubicBezTo>
                  <a:pt x="7337930" y="1443950"/>
                  <a:pt x="7336913" y="1394754"/>
                  <a:pt x="7374497" y="1408155"/>
                </a:cubicBezTo>
                <a:cubicBezTo>
                  <a:pt x="7409515" y="1402378"/>
                  <a:pt x="7344382" y="1383073"/>
                  <a:pt x="7380250" y="1368474"/>
                </a:cubicBezTo>
                <a:cubicBezTo>
                  <a:pt x="7425618" y="1356098"/>
                  <a:pt x="7406453" y="1302042"/>
                  <a:pt x="7464957" y="1359648"/>
                </a:cubicBezTo>
                <a:cubicBezTo>
                  <a:pt x="7505651" y="1327423"/>
                  <a:pt x="7525583" y="1355458"/>
                  <a:pt x="7594747" y="1350130"/>
                </a:cubicBezTo>
                <a:cubicBezTo>
                  <a:pt x="7661589" y="1341113"/>
                  <a:pt x="7787080" y="1316724"/>
                  <a:pt x="7866007" y="1305544"/>
                </a:cubicBezTo>
                <a:cubicBezTo>
                  <a:pt x="7934731" y="1261485"/>
                  <a:pt x="7989941" y="1296492"/>
                  <a:pt x="8068308" y="1283051"/>
                </a:cubicBezTo>
                <a:cubicBezTo>
                  <a:pt x="8126898" y="1215106"/>
                  <a:pt x="8140003" y="1333948"/>
                  <a:pt x="8202385" y="1312300"/>
                </a:cubicBezTo>
                <a:cubicBezTo>
                  <a:pt x="8291179" y="1240185"/>
                  <a:pt x="8212592" y="1349983"/>
                  <a:pt x="8367138" y="1289211"/>
                </a:cubicBezTo>
                <a:cubicBezTo>
                  <a:pt x="8373739" y="1279547"/>
                  <a:pt x="8395557" y="1281284"/>
                  <a:pt x="8396799" y="1291584"/>
                </a:cubicBezTo>
                <a:cubicBezTo>
                  <a:pt x="8473071" y="1263585"/>
                  <a:pt x="8739300" y="1155226"/>
                  <a:pt x="8824768" y="1121217"/>
                </a:cubicBezTo>
                <a:cubicBezTo>
                  <a:pt x="8831110" y="1064170"/>
                  <a:pt x="8888407" y="1109066"/>
                  <a:pt x="8909609" y="1087532"/>
                </a:cubicBezTo>
                <a:cubicBezTo>
                  <a:pt x="8969149" y="1135268"/>
                  <a:pt x="8993146" y="1005324"/>
                  <a:pt x="9036318" y="994500"/>
                </a:cubicBezTo>
                <a:cubicBezTo>
                  <a:pt x="9111833" y="985376"/>
                  <a:pt x="9208822" y="1024926"/>
                  <a:pt x="9230382" y="955654"/>
                </a:cubicBezTo>
                <a:cubicBezTo>
                  <a:pt x="9282215" y="945528"/>
                  <a:pt x="9303545" y="954561"/>
                  <a:pt x="9347314" y="933744"/>
                </a:cubicBezTo>
                <a:cubicBezTo>
                  <a:pt x="9391763" y="896172"/>
                  <a:pt x="9519876" y="898486"/>
                  <a:pt x="9492995" y="830749"/>
                </a:cubicBezTo>
                <a:cubicBezTo>
                  <a:pt x="9496096" y="785926"/>
                  <a:pt x="9581066" y="832093"/>
                  <a:pt x="9568501" y="787793"/>
                </a:cubicBezTo>
                <a:cubicBezTo>
                  <a:pt x="9605859" y="808858"/>
                  <a:pt x="9643722" y="748912"/>
                  <a:pt x="9691686" y="738088"/>
                </a:cubicBezTo>
                <a:cubicBezTo>
                  <a:pt x="9819448" y="694109"/>
                  <a:pt x="10184832" y="569031"/>
                  <a:pt x="10335073" y="523921"/>
                </a:cubicBezTo>
                <a:cubicBezTo>
                  <a:pt x="10360847" y="467808"/>
                  <a:pt x="10551101" y="480568"/>
                  <a:pt x="10593135" y="467427"/>
                </a:cubicBezTo>
                <a:cubicBezTo>
                  <a:pt x="10595060" y="434512"/>
                  <a:pt x="10671327" y="446621"/>
                  <a:pt x="10655931" y="401632"/>
                </a:cubicBezTo>
                <a:cubicBezTo>
                  <a:pt x="10660917" y="380361"/>
                  <a:pt x="10682038" y="376266"/>
                  <a:pt x="10695298" y="391761"/>
                </a:cubicBezTo>
                <a:cubicBezTo>
                  <a:pt x="10719777" y="382620"/>
                  <a:pt x="10730799" y="356434"/>
                  <a:pt x="10761489" y="380170"/>
                </a:cubicBezTo>
                <a:cubicBezTo>
                  <a:pt x="10795364" y="368673"/>
                  <a:pt x="10817122" y="293346"/>
                  <a:pt x="10853610" y="332449"/>
                </a:cubicBezTo>
                <a:cubicBezTo>
                  <a:pt x="10869631" y="257157"/>
                  <a:pt x="10985528" y="306780"/>
                  <a:pt x="11052930" y="280871"/>
                </a:cubicBezTo>
                <a:cubicBezTo>
                  <a:pt x="11163601" y="187055"/>
                  <a:pt x="11297851" y="156453"/>
                  <a:pt x="11359700" y="158445"/>
                </a:cubicBezTo>
                <a:cubicBezTo>
                  <a:pt x="11474112" y="90496"/>
                  <a:pt x="11577587" y="55229"/>
                  <a:pt x="11672425" y="31452"/>
                </a:cubicBezTo>
                <a:cubicBezTo>
                  <a:pt x="11764489" y="21683"/>
                  <a:pt x="11827765" y="50482"/>
                  <a:pt x="11912086" y="4524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A3F1BDD-E78B-46EB-B717-FD4832ABDEEC}"/>
              </a:ext>
            </a:extLst>
          </p:cNvPr>
          <p:cNvSpPr>
            <a:spLocks noGrp="1"/>
          </p:cNvSpPr>
          <p:nvPr>
            <p:ph type="title"/>
          </p:nvPr>
        </p:nvSpPr>
        <p:spPr>
          <a:xfrm>
            <a:off x="733646" y="1190513"/>
            <a:ext cx="4123531" cy="2370567"/>
          </a:xfrm>
        </p:spPr>
        <p:txBody>
          <a:bodyPr vert="horz" lIns="91440" tIns="45720" rIns="91440" bIns="45720" rtlCol="0" anchor="b">
            <a:normAutofit/>
          </a:bodyPr>
          <a:lstStyle/>
          <a:p>
            <a:r>
              <a:rPr lang="en-US" altLang="zh-CN" cap="all" spc="600"/>
              <a:t>Exploratory Data Analysis</a:t>
            </a:r>
          </a:p>
        </p:txBody>
      </p:sp>
      <p:sp>
        <p:nvSpPr>
          <p:cNvPr id="53" name="Freeform: Shape 27">
            <a:extLst>
              <a:ext uri="{FF2B5EF4-FFF2-40B4-BE49-F238E27FC236}">
                <a16:creationId xmlns:a16="http://schemas.microsoft.com/office/drawing/2014/main" id="{B5AAC39E-8294-44DC-AB9F-2B9F22C3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4041" y="702860"/>
            <a:ext cx="5843939" cy="543181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29">
            <a:extLst>
              <a:ext uri="{FF2B5EF4-FFF2-40B4-BE49-F238E27FC236}">
                <a16:creationId xmlns:a16="http://schemas.microsoft.com/office/drawing/2014/main" id="{BB4C4539-396B-4D77-B418-A202FDAB0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84041" cy="846170"/>
          </a:xfrm>
          <a:custGeom>
            <a:avLst/>
            <a:gdLst>
              <a:gd name="connsiteX0" fmla="*/ 0 w 7605194"/>
              <a:gd name="connsiteY0" fmla="*/ 0 h 1246254"/>
              <a:gd name="connsiteX1" fmla="*/ 7605194 w 7605194"/>
              <a:gd name="connsiteY1" fmla="*/ 0 h 1246254"/>
              <a:gd name="connsiteX2" fmla="*/ 7474629 w 7605194"/>
              <a:gd name="connsiteY2" fmla="*/ 62140 h 1246254"/>
              <a:gd name="connsiteX3" fmla="*/ 7288435 w 7605194"/>
              <a:gd name="connsiteY3" fmla="*/ 50627 h 1246254"/>
              <a:gd name="connsiteX4" fmla="*/ 7155923 w 7605194"/>
              <a:gd name="connsiteY4" fmla="*/ 117325 h 1246254"/>
              <a:gd name="connsiteX5" fmla="*/ 6902454 w 7605194"/>
              <a:gd name="connsiteY5" fmla="*/ 218677 h 1246254"/>
              <a:gd name="connsiteX6" fmla="*/ 6762357 w 7605194"/>
              <a:gd name="connsiteY6" fmla="*/ 280337 h 1246254"/>
              <a:gd name="connsiteX7" fmla="*/ 6631499 w 7605194"/>
              <a:gd name="connsiteY7" fmla="*/ 310567 h 1246254"/>
              <a:gd name="connsiteX8" fmla="*/ 6458440 w 7605194"/>
              <a:gd name="connsiteY8" fmla="*/ 357008 h 1246254"/>
              <a:gd name="connsiteX9" fmla="*/ 6324003 w 7605194"/>
              <a:gd name="connsiteY9" fmla="*/ 395689 h 1246254"/>
              <a:gd name="connsiteX10" fmla="*/ 6113470 w 7605194"/>
              <a:gd name="connsiteY10" fmla="*/ 415703 h 1246254"/>
              <a:gd name="connsiteX11" fmla="*/ 5995690 w 7605194"/>
              <a:gd name="connsiteY11" fmla="*/ 469172 h 1246254"/>
              <a:gd name="connsiteX12" fmla="*/ 5867264 w 7605194"/>
              <a:gd name="connsiteY12" fmla="*/ 495827 h 1246254"/>
              <a:gd name="connsiteX13" fmla="*/ 5707574 w 7605194"/>
              <a:gd name="connsiteY13" fmla="*/ 515377 h 1246254"/>
              <a:gd name="connsiteX14" fmla="*/ 5650094 w 7605194"/>
              <a:gd name="connsiteY14" fmla="*/ 529855 h 1246254"/>
              <a:gd name="connsiteX15" fmla="*/ 5630196 w 7605194"/>
              <a:gd name="connsiteY15" fmla="*/ 546641 h 1246254"/>
              <a:gd name="connsiteX16" fmla="*/ 5601107 w 7605194"/>
              <a:gd name="connsiteY16" fmla="*/ 562496 h 1246254"/>
              <a:gd name="connsiteX17" fmla="*/ 5551268 w 7605194"/>
              <a:gd name="connsiteY17" fmla="*/ 599212 h 1246254"/>
              <a:gd name="connsiteX18" fmla="*/ 5422767 w 7605194"/>
              <a:gd name="connsiteY18" fmla="*/ 610016 h 1246254"/>
              <a:gd name="connsiteX19" fmla="*/ 5419576 w 7605194"/>
              <a:gd name="connsiteY19" fmla="*/ 619694 h 1246254"/>
              <a:gd name="connsiteX20" fmla="*/ 5382932 w 7605194"/>
              <a:gd name="connsiteY20" fmla="*/ 627097 h 1246254"/>
              <a:gd name="connsiteX21" fmla="*/ 5213714 w 7605194"/>
              <a:gd name="connsiteY21" fmla="*/ 664259 h 1246254"/>
              <a:gd name="connsiteX22" fmla="*/ 5035908 w 7605194"/>
              <a:gd name="connsiteY22" fmla="*/ 676542 h 1246254"/>
              <a:gd name="connsiteX23" fmla="*/ 5000218 w 7605194"/>
              <a:gd name="connsiteY23" fmla="*/ 698530 h 1246254"/>
              <a:gd name="connsiteX24" fmla="*/ 4946628 w 7605194"/>
              <a:gd name="connsiteY24" fmla="*/ 735163 h 1246254"/>
              <a:gd name="connsiteX25" fmla="*/ 4914425 w 7605194"/>
              <a:gd name="connsiteY25" fmla="*/ 748575 h 1246254"/>
              <a:gd name="connsiteX26" fmla="*/ 4827869 w 7605194"/>
              <a:gd name="connsiteY26" fmla="*/ 793591 h 1246254"/>
              <a:gd name="connsiteX27" fmla="*/ 4742246 w 7605194"/>
              <a:gd name="connsiteY27" fmla="*/ 845064 h 1246254"/>
              <a:gd name="connsiteX28" fmla="*/ 4674623 w 7605194"/>
              <a:gd name="connsiteY28" fmla="*/ 837344 h 1246254"/>
              <a:gd name="connsiteX29" fmla="*/ 4592157 w 7605194"/>
              <a:gd name="connsiteY29" fmla="*/ 898701 h 1246254"/>
              <a:gd name="connsiteX30" fmla="*/ 4395020 w 7605194"/>
              <a:gd name="connsiteY30" fmla="*/ 911632 h 1246254"/>
              <a:gd name="connsiteX31" fmla="*/ 4295451 w 7605194"/>
              <a:gd name="connsiteY31" fmla="*/ 900692 h 1246254"/>
              <a:gd name="connsiteX32" fmla="*/ 4183267 w 7605194"/>
              <a:gd name="connsiteY32" fmla="*/ 899692 h 1246254"/>
              <a:gd name="connsiteX33" fmla="*/ 3868727 w 7605194"/>
              <a:gd name="connsiteY33" fmla="*/ 917255 h 1246254"/>
              <a:gd name="connsiteX34" fmla="*/ 3743007 w 7605194"/>
              <a:gd name="connsiteY34" fmla="*/ 930206 h 1246254"/>
              <a:gd name="connsiteX35" fmla="*/ 3740588 w 7605194"/>
              <a:gd name="connsiteY35" fmla="*/ 942450 h 1246254"/>
              <a:gd name="connsiteX36" fmla="*/ 3700101 w 7605194"/>
              <a:gd name="connsiteY36" fmla="*/ 956776 h 1246254"/>
              <a:gd name="connsiteX37" fmla="*/ 3590677 w 7605194"/>
              <a:gd name="connsiteY37" fmla="*/ 953115 h 1246254"/>
              <a:gd name="connsiteX38" fmla="*/ 3525795 w 7605194"/>
              <a:gd name="connsiteY38" fmla="*/ 958232 h 1246254"/>
              <a:gd name="connsiteX39" fmla="*/ 3502065 w 7605194"/>
              <a:gd name="connsiteY39" fmla="*/ 971655 h 1246254"/>
              <a:gd name="connsiteX40" fmla="*/ 3468311 w 7605194"/>
              <a:gd name="connsiteY40" fmla="*/ 982682 h 1246254"/>
              <a:gd name="connsiteX41" fmla="*/ 3326498 w 7605194"/>
              <a:gd name="connsiteY41" fmla="*/ 993668 h 1246254"/>
              <a:gd name="connsiteX42" fmla="*/ 3266719 w 7605194"/>
              <a:gd name="connsiteY42" fmla="*/ 1001132 h 1246254"/>
              <a:gd name="connsiteX43" fmla="*/ 3262161 w 7605194"/>
              <a:gd name="connsiteY43" fmla="*/ 1010197 h 1246254"/>
              <a:gd name="connsiteX44" fmla="*/ 3151194 w 7605194"/>
              <a:gd name="connsiteY44" fmla="*/ 1012065 h 1246254"/>
              <a:gd name="connsiteX45" fmla="*/ 3071459 w 7605194"/>
              <a:gd name="connsiteY45" fmla="*/ 1006999 h 1246254"/>
              <a:gd name="connsiteX46" fmla="*/ 2964197 w 7605194"/>
              <a:gd name="connsiteY46" fmla="*/ 973220 h 1246254"/>
              <a:gd name="connsiteX47" fmla="*/ 2917598 w 7605194"/>
              <a:gd name="connsiteY47" fmla="*/ 991261 h 1246254"/>
              <a:gd name="connsiteX48" fmla="*/ 2791675 w 7605194"/>
              <a:gd name="connsiteY48" fmla="*/ 1021023 h 1246254"/>
              <a:gd name="connsiteX49" fmla="*/ 2728690 w 7605194"/>
              <a:gd name="connsiteY49" fmla="*/ 1048683 h 1246254"/>
              <a:gd name="connsiteX50" fmla="*/ 2691768 w 7605194"/>
              <a:gd name="connsiteY50" fmla="*/ 1056796 h 1246254"/>
              <a:gd name="connsiteX51" fmla="*/ 2491871 w 7605194"/>
              <a:gd name="connsiteY51" fmla="*/ 1096695 h 1246254"/>
              <a:gd name="connsiteX52" fmla="*/ 2349778 w 7605194"/>
              <a:gd name="connsiteY52" fmla="*/ 1146160 h 1246254"/>
              <a:gd name="connsiteX53" fmla="*/ 2175625 w 7605194"/>
              <a:gd name="connsiteY53" fmla="*/ 1174124 h 1246254"/>
              <a:gd name="connsiteX54" fmla="*/ 2037411 w 7605194"/>
              <a:gd name="connsiteY54" fmla="*/ 1168494 h 1246254"/>
              <a:gd name="connsiteX55" fmla="*/ 1973582 w 7605194"/>
              <a:gd name="connsiteY55" fmla="*/ 1163390 h 1246254"/>
              <a:gd name="connsiteX56" fmla="*/ 1723017 w 7605194"/>
              <a:gd name="connsiteY56" fmla="*/ 1160371 h 1246254"/>
              <a:gd name="connsiteX57" fmla="*/ 1678061 w 7605194"/>
              <a:gd name="connsiteY57" fmla="*/ 1147636 h 1246254"/>
              <a:gd name="connsiteX58" fmla="*/ 1609244 w 7605194"/>
              <a:gd name="connsiteY58" fmla="*/ 1142559 h 1246254"/>
              <a:gd name="connsiteX59" fmla="*/ 1588073 w 7605194"/>
              <a:gd name="connsiteY59" fmla="*/ 1138412 h 1246254"/>
              <a:gd name="connsiteX60" fmla="*/ 1377751 w 7605194"/>
              <a:gd name="connsiteY60" fmla="*/ 1108189 h 1246254"/>
              <a:gd name="connsiteX61" fmla="*/ 1269190 w 7605194"/>
              <a:gd name="connsiteY61" fmla="*/ 1117852 h 1246254"/>
              <a:gd name="connsiteX62" fmla="*/ 1092740 w 7605194"/>
              <a:gd name="connsiteY62" fmla="*/ 1099724 h 1246254"/>
              <a:gd name="connsiteX63" fmla="*/ 974176 w 7605194"/>
              <a:gd name="connsiteY63" fmla="*/ 1143343 h 1246254"/>
              <a:gd name="connsiteX64" fmla="*/ 748758 w 7605194"/>
              <a:gd name="connsiteY64" fmla="*/ 1132518 h 1246254"/>
              <a:gd name="connsiteX65" fmla="*/ 466991 w 7605194"/>
              <a:gd name="connsiteY65" fmla="*/ 1138669 h 1246254"/>
              <a:gd name="connsiteX66" fmla="*/ 335907 w 7605194"/>
              <a:gd name="connsiteY66" fmla="*/ 1182335 h 1246254"/>
              <a:gd name="connsiteX67" fmla="*/ 263136 w 7605194"/>
              <a:gd name="connsiteY67" fmla="*/ 1208491 h 1246254"/>
              <a:gd name="connsiteX68" fmla="*/ 162795 w 7605194"/>
              <a:gd name="connsiteY68" fmla="*/ 1245356 h 1246254"/>
              <a:gd name="connsiteX69" fmla="*/ 35177 w 7605194"/>
              <a:gd name="connsiteY69" fmla="*/ 1241336 h 1246254"/>
              <a:gd name="connsiteX70" fmla="*/ 0 w 7605194"/>
              <a:gd name="connsiteY70" fmla="*/ 1239517 h 124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605194" h="1246254">
                <a:moveTo>
                  <a:pt x="0" y="0"/>
                </a:moveTo>
                <a:lnTo>
                  <a:pt x="7605194" y="0"/>
                </a:lnTo>
                <a:lnTo>
                  <a:pt x="7474629" y="62140"/>
                </a:lnTo>
                <a:cubicBezTo>
                  <a:pt x="7492628" y="46311"/>
                  <a:pt x="7295302" y="29551"/>
                  <a:pt x="7288435" y="50627"/>
                </a:cubicBezTo>
                <a:cubicBezTo>
                  <a:pt x="7233022" y="73997"/>
                  <a:pt x="7203507" y="54448"/>
                  <a:pt x="7155923" y="117325"/>
                </a:cubicBezTo>
                <a:cubicBezTo>
                  <a:pt x="7091593" y="145333"/>
                  <a:pt x="6962039" y="200393"/>
                  <a:pt x="6902454" y="218677"/>
                </a:cubicBezTo>
                <a:cubicBezTo>
                  <a:pt x="6836859" y="245846"/>
                  <a:pt x="6807516" y="265022"/>
                  <a:pt x="6762357" y="280337"/>
                </a:cubicBezTo>
                <a:cubicBezTo>
                  <a:pt x="6723842" y="313158"/>
                  <a:pt x="6674615" y="318151"/>
                  <a:pt x="6631499" y="310567"/>
                </a:cubicBezTo>
                <a:cubicBezTo>
                  <a:pt x="6580847" y="323345"/>
                  <a:pt x="6519896" y="349758"/>
                  <a:pt x="6458440" y="357008"/>
                </a:cubicBezTo>
                <a:cubicBezTo>
                  <a:pt x="6393854" y="354599"/>
                  <a:pt x="6376560" y="392846"/>
                  <a:pt x="6324003" y="395689"/>
                </a:cubicBezTo>
                <a:cubicBezTo>
                  <a:pt x="6247285" y="405586"/>
                  <a:pt x="6172072" y="397602"/>
                  <a:pt x="6113470" y="415703"/>
                </a:cubicBezTo>
                <a:cubicBezTo>
                  <a:pt x="6093266" y="472531"/>
                  <a:pt x="6024348" y="452803"/>
                  <a:pt x="5995690" y="469172"/>
                </a:cubicBezTo>
                <a:cubicBezTo>
                  <a:pt x="5944396" y="483753"/>
                  <a:pt x="5915284" y="488126"/>
                  <a:pt x="5867264" y="495827"/>
                </a:cubicBezTo>
                <a:cubicBezTo>
                  <a:pt x="5838049" y="473928"/>
                  <a:pt x="5744033" y="545123"/>
                  <a:pt x="5707574" y="515377"/>
                </a:cubicBezTo>
                <a:cubicBezTo>
                  <a:pt x="5694501" y="508626"/>
                  <a:pt x="5656098" y="513354"/>
                  <a:pt x="5650094" y="529855"/>
                </a:cubicBezTo>
                <a:cubicBezTo>
                  <a:pt x="5642347" y="534056"/>
                  <a:pt x="5632533" y="529367"/>
                  <a:pt x="5630196" y="546641"/>
                </a:cubicBezTo>
                <a:cubicBezTo>
                  <a:pt x="5625719" y="567591"/>
                  <a:pt x="5595173" y="538867"/>
                  <a:pt x="5601107" y="562496"/>
                </a:cubicBezTo>
                <a:cubicBezTo>
                  <a:pt x="5579479" y="542883"/>
                  <a:pt x="5567128" y="587056"/>
                  <a:pt x="5551268" y="599212"/>
                </a:cubicBezTo>
                <a:cubicBezTo>
                  <a:pt x="5521545" y="607132"/>
                  <a:pt x="5444715" y="606602"/>
                  <a:pt x="5422767" y="610016"/>
                </a:cubicBezTo>
                <a:cubicBezTo>
                  <a:pt x="5422031" y="613482"/>
                  <a:pt x="5420956" y="616740"/>
                  <a:pt x="5419576" y="619694"/>
                </a:cubicBezTo>
                <a:cubicBezTo>
                  <a:pt x="5411553" y="636851"/>
                  <a:pt x="5395146" y="640166"/>
                  <a:pt x="5382932" y="627097"/>
                </a:cubicBezTo>
                <a:cubicBezTo>
                  <a:pt x="5326987" y="639191"/>
                  <a:pt x="5271551" y="656018"/>
                  <a:pt x="5213714" y="664259"/>
                </a:cubicBezTo>
                <a:cubicBezTo>
                  <a:pt x="5201392" y="668566"/>
                  <a:pt x="5049856" y="675497"/>
                  <a:pt x="5035908" y="676542"/>
                </a:cubicBezTo>
                <a:cubicBezTo>
                  <a:pt x="5014702" y="682704"/>
                  <a:pt x="5007446" y="636570"/>
                  <a:pt x="5000218" y="698530"/>
                </a:cubicBezTo>
                <a:cubicBezTo>
                  <a:pt x="4975418" y="688546"/>
                  <a:pt x="4975257" y="715830"/>
                  <a:pt x="4946628" y="735163"/>
                </a:cubicBezTo>
                <a:cubicBezTo>
                  <a:pt x="4931401" y="723013"/>
                  <a:pt x="4922231" y="732306"/>
                  <a:pt x="4914425" y="748575"/>
                </a:cubicBezTo>
                <a:cubicBezTo>
                  <a:pt x="4883896" y="750874"/>
                  <a:pt x="4860091" y="778025"/>
                  <a:pt x="4827869" y="793591"/>
                </a:cubicBezTo>
                <a:cubicBezTo>
                  <a:pt x="4788822" y="784336"/>
                  <a:pt x="4776708" y="828597"/>
                  <a:pt x="4742246" y="845064"/>
                </a:cubicBezTo>
                <a:cubicBezTo>
                  <a:pt x="4716705" y="852357"/>
                  <a:pt x="4699637" y="828405"/>
                  <a:pt x="4674623" y="837344"/>
                </a:cubicBezTo>
                <a:lnTo>
                  <a:pt x="4592157" y="898701"/>
                </a:lnTo>
                <a:cubicBezTo>
                  <a:pt x="4546849" y="899497"/>
                  <a:pt x="4450878" y="911263"/>
                  <a:pt x="4395020" y="911632"/>
                </a:cubicBezTo>
                <a:lnTo>
                  <a:pt x="4295451" y="900692"/>
                </a:lnTo>
                <a:cubicBezTo>
                  <a:pt x="4251687" y="942266"/>
                  <a:pt x="4254388" y="896931"/>
                  <a:pt x="4183267" y="899692"/>
                </a:cubicBezTo>
                <a:cubicBezTo>
                  <a:pt x="4112146" y="902453"/>
                  <a:pt x="3947407" y="917547"/>
                  <a:pt x="3868727" y="917255"/>
                </a:cubicBezTo>
                <a:cubicBezTo>
                  <a:pt x="3795351" y="922341"/>
                  <a:pt x="3764364" y="926007"/>
                  <a:pt x="3743007" y="930206"/>
                </a:cubicBezTo>
                <a:lnTo>
                  <a:pt x="3740588" y="942450"/>
                </a:lnTo>
                <a:lnTo>
                  <a:pt x="3700101" y="956776"/>
                </a:lnTo>
                <a:cubicBezTo>
                  <a:pt x="3670274" y="930427"/>
                  <a:pt x="3627640" y="988390"/>
                  <a:pt x="3590677" y="953115"/>
                </a:cubicBezTo>
                <a:cubicBezTo>
                  <a:pt x="3577003" y="944340"/>
                  <a:pt x="3534187" y="942867"/>
                  <a:pt x="3525795" y="958232"/>
                </a:cubicBezTo>
                <a:cubicBezTo>
                  <a:pt x="3516807" y="961149"/>
                  <a:pt x="3506501" y="954937"/>
                  <a:pt x="3502065" y="971655"/>
                </a:cubicBezTo>
                <a:cubicBezTo>
                  <a:pt x="3494877" y="991667"/>
                  <a:pt x="3464319" y="958352"/>
                  <a:pt x="3468311" y="982682"/>
                </a:cubicBezTo>
                <a:cubicBezTo>
                  <a:pt x="3439050" y="986351"/>
                  <a:pt x="3360097" y="990593"/>
                  <a:pt x="3326498" y="993668"/>
                </a:cubicBezTo>
                <a:cubicBezTo>
                  <a:pt x="3307804" y="967786"/>
                  <a:pt x="3301737" y="1036045"/>
                  <a:pt x="3266719" y="1001132"/>
                </a:cubicBezTo>
                <a:cubicBezTo>
                  <a:pt x="3265536" y="1004442"/>
                  <a:pt x="3281415" y="1008374"/>
                  <a:pt x="3262161" y="1010197"/>
                </a:cubicBezTo>
                <a:cubicBezTo>
                  <a:pt x="3242906" y="1012019"/>
                  <a:pt x="3163242" y="1026954"/>
                  <a:pt x="3151194" y="1012065"/>
                </a:cubicBezTo>
                <a:cubicBezTo>
                  <a:pt x="3106165" y="1004049"/>
                  <a:pt x="3114260" y="1013405"/>
                  <a:pt x="3071459" y="1006999"/>
                </a:cubicBezTo>
                <a:cubicBezTo>
                  <a:pt x="3065832" y="1025980"/>
                  <a:pt x="2978359" y="982084"/>
                  <a:pt x="2964197" y="973220"/>
                </a:cubicBezTo>
                <a:cubicBezTo>
                  <a:pt x="2939403" y="972011"/>
                  <a:pt x="2944404" y="1019497"/>
                  <a:pt x="2917598" y="991261"/>
                </a:cubicBezTo>
                <a:cubicBezTo>
                  <a:pt x="2888845" y="999227"/>
                  <a:pt x="2823159" y="1011452"/>
                  <a:pt x="2791675" y="1021023"/>
                </a:cubicBezTo>
                <a:cubicBezTo>
                  <a:pt x="2765430" y="1007170"/>
                  <a:pt x="2762312" y="1034141"/>
                  <a:pt x="2728690" y="1048683"/>
                </a:cubicBezTo>
                <a:cubicBezTo>
                  <a:pt x="2713226" y="1034223"/>
                  <a:pt x="2702121" y="1041949"/>
                  <a:pt x="2691768" y="1056796"/>
                </a:cubicBezTo>
                <a:cubicBezTo>
                  <a:pt x="2652268" y="1069463"/>
                  <a:pt x="2548870" y="1081801"/>
                  <a:pt x="2491871" y="1096695"/>
                </a:cubicBezTo>
                <a:cubicBezTo>
                  <a:pt x="2433233" y="1115660"/>
                  <a:pt x="2402455" y="1137920"/>
                  <a:pt x="2349778" y="1146160"/>
                </a:cubicBezTo>
                <a:cubicBezTo>
                  <a:pt x="2299466" y="1174224"/>
                  <a:pt x="2212816" y="1164043"/>
                  <a:pt x="2175625" y="1174124"/>
                </a:cubicBezTo>
                <a:cubicBezTo>
                  <a:pt x="2141905" y="1168663"/>
                  <a:pt x="2071085" y="1170283"/>
                  <a:pt x="2037411" y="1168494"/>
                </a:cubicBezTo>
                <a:cubicBezTo>
                  <a:pt x="2020095" y="1221320"/>
                  <a:pt x="1996234" y="1160088"/>
                  <a:pt x="1973582" y="1163390"/>
                </a:cubicBezTo>
                <a:lnTo>
                  <a:pt x="1723017" y="1160371"/>
                </a:lnTo>
                <a:cubicBezTo>
                  <a:pt x="1711603" y="1126676"/>
                  <a:pt x="1682011" y="1185150"/>
                  <a:pt x="1678061" y="1147636"/>
                </a:cubicBezTo>
                <a:cubicBezTo>
                  <a:pt x="1665221" y="1173937"/>
                  <a:pt x="1634143" y="1137965"/>
                  <a:pt x="1609244" y="1142559"/>
                </a:cubicBezTo>
                <a:cubicBezTo>
                  <a:pt x="1602767" y="1126306"/>
                  <a:pt x="1597099" y="1127936"/>
                  <a:pt x="1588073" y="1138412"/>
                </a:cubicBezTo>
                <a:cubicBezTo>
                  <a:pt x="1508763" y="1158167"/>
                  <a:pt x="1412632" y="1092292"/>
                  <a:pt x="1377751" y="1108189"/>
                </a:cubicBezTo>
                <a:cubicBezTo>
                  <a:pt x="1359039" y="1112684"/>
                  <a:pt x="1316798" y="1124092"/>
                  <a:pt x="1269190" y="1117852"/>
                </a:cubicBezTo>
                <a:cubicBezTo>
                  <a:pt x="1244635" y="1081573"/>
                  <a:pt x="1115372" y="1098514"/>
                  <a:pt x="1092740" y="1099724"/>
                </a:cubicBezTo>
                <a:cubicBezTo>
                  <a:pt x="1043570" y="1103973"/>
                  <a:pt x="1042994" y="1144806"/>
                  <a:pt x="974176" y="1143343"/>
                </a:cubicBezTo>
                <a:cubicBezTo>
                  <a:pt x="949931" y="1089663"/>
                  <a:pt x="786126" y="1134305"/>
                  <a:pt x="748758" y="1132518"/>
                </a:cubicBezTo>
                <a:cubicBezTo>
                  <a:pt x="664227" y="1131739"/>
                  <a:pt x="552459" y="1130267"/>
                  <a:pt x="466991" y="1138669"/>
                </a:cubicBezTo>
                <a:cubicBezTo>
                  <a:pt x="432928" y="1151669"/>
                  <a:pt x="369882" y="1170698"/>
                  <a:pt x="335907" y="1182335"/>
                </a:cubicBezTo>
                <a:cubicBezTo>
                  <a:pt x="321782" y="1197573"/>
                  <a:pt x="262481" y="1180784"/>
                  <a:pt x="263136" y="1208491"/>
                </a:cubicBezTo>
                <a:cubicBezTo>
                  <a:pt x="228423" y="1169675"/>
                  <a:pt x="218751" y="1236852"/>
                  <a:pt x="162795" y="1245356"/>
                </a:cubicBezTo>
                <a:cubicBezTo>
                  <a:pt x="133519" y="1247933"/>
                  <a:pt x="83993" y="1244460"/>
                  <a:pt x="35177" y="1241336"/>
                </a:cubicBezTo>
                <a:lnTo>
                  <a:pt x="0" y="1239517"/>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Rectangle 6">
            <a:extLst>
              <a:ext uri="{FF2B5EF4-FFF2-40B4-BE49-F238E27FC236}">
                <a16:creationId xmlns:a16="http://schemas.microsoft.com/office/drawing/2014/main" id="{F669F220-DD76-466C-87A6-5024673C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0765" y="41718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4">
            <a:extLst>
              <a:ext uri="{FF2B5EF4-FFF2-40B4-BE49-F238E27FC236}">
                <a16:creationId xmlns:a16="http://schemas.microsoft.com/office/drawing/2014/main" id="{6FFFA40F-4300-4FE6-B3DB-40A4A2CA5A56}"/>
              </a:ext>
            </a:extLst>
          </p:cNvPr>
          <p:cNvPicPr>
            <a:picLocks noChangeAspect="1"/>
          </p:cNvPicPr>
          <p:nvPr/>
        </p:nvPicPr>
        <p:blipFill>
          <a:blip r:embed="rId5"/>
          <a:stretch>
            <a:fillRect/>
          </a:stretch>
        </p:blipFill>
        <p:spPr>
          <a:xfrm>
            <a:off x="5429225" y="1571127"/>
            <a:ext cx="5753570" cy="3667899"/>
          </a:xfrm>
          <a:prstGeom prst="rect">
            <a:avLst/>
          </a:prstGeom>
        </p:spPr>
      </p:pic>
      <p:sp>
        <p:nvSpPr>
          <p:cNvPr id="3" name="文本框 2">
            <a:extLst>
              <a:ext uri="{FF2B5EF4-FFF2-40B4-BE49-F238E27FC236}">
                <a16:creationId xmlns:a16="http://schemas.microsoft.com/office/drawing/2014/main" id="{25B40167-44BE-42CE-873A-80D3E0C48603}"/>
              </a:ext>
            </a:extLst>
          </p:cNvPr>
          <p:cNvSpPr txBox="1"/>
          <p:nvPr/>
        </p:nvSpPr>
        <p:spPr>
          <a:xfrm>
            <a:off x="8997043" y="1982560"/>
            <a:ext cx="2933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CN" altLang="en-US">
              <a:ea typeface="Microsoft YaHei"/>
            </a:endParaRPr>
          </a:p>
        </p:txBody>
      </p:sp>
    </p:spTree>
    <p:extLst>
      <p:ext uri="{BB962C8B-B14F-4D97-AF65-F5344CB8AC3E}">
        <p14:creationId xmlns:p14="http://schemas.microsoft.com/office/powerpoint/2010/main" val="15902612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32" name="Ink 3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32" name="Ink 3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34" name="Rectangle 33">
            <a:extLst>
              <a:ext uri="{FF2B5EF4-FFF2-40B4-BE49-F238E27FC236}">
                <a16:creationId xmlns:a16="http://schemas.microsoft.com/office/drawing/2014/main" id="{DF58F864-3E03-4ACC-B622-FC8A05463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3C989A3A-C9E7-495B-A21A-834969F6C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1584247" cy="834332"/>
          </a:xfrm>
          <a:custGeom>
            <a:avLst/>
            <a:gdLst>
              <a:gd name="connsiteX0" fmla="*/ 0 w 11584247"/>
              <a:gd name="connsiteY0" fmla="*/ 0 h 863981"/>
              <a:gd name="connsiteX1" fmla="*/ 11584247 w 11584247"/>
              <a:gd name="connsiteY1" fmla="*/ 0 h 863981"/>
              <a:gd name="connsiteX2" fmla="*/ 11575958 w 11584247"/>
              <a:gd name="connsiteY2" fmla="*/ 7123 h 863981"/>
              <a:gd name="connsiteX3" fmla="*/ 11345019 w 11584247"/>
              <a:gd name="connsiteY3" fmla="*/ 124938 h 863981"/>
              <a:gd name="connsiteX4" fmla="*/ 11216869 w 11584247"/>
              <a:gd name="connsiteY4" fmla="*/ 106667 h 863981"/>
              <a:gd name="connsiteX5" fmla="*/ 11164524 w 11584247"/>
              <a:gd name="connsiteY5" fmla="*/ 68135 h 863981"/>
              <a:gd name="connsiteX6" fmla="*/ 11145180 w 11584247"/>
              <a:gd name="connsiteY6" fmla="*/ 66243 h 863981"/>
              <a:gd name="connsiteX7" fmla="*/ 11106416 w 11584247"/>
              <a:gd name="connsiteY7" fmla="*/ 106767 h 863981"/>
              <a:gd name="connsiteX8" fmla="*/ 11053822 w 11584247"/>
              <a:gd name="connsiteY8" fmla="*/ 107772 h 863981"/>
              <a:gd name="connsiteX9" fmla="*/ 10991963 w 11584247"/>
              <a:gd name="connsiteY9" fmla="*/ 163440 h 863981"/>
              <a:gd name="connsiteX10" fmla="*/ 10784798 w 11584247"/>
              <a:gd name="connsiteY10" fmla="*/ 186456 h 863981"/>
              <a:gd name="connsiteX11" fmla="*/ 10727153 w 11584247"/>
              <a:gd name="connsiteY11" fmla="*/ 243863 h 863981"/>
              <a:gd name="connsiteX12" fmla="*/ 10701407 w 11584247"/>
              <a:gd name="connsiteY12" fmla="*/ 255564 h 863981"/>
              <a:gd name="connsiteX13" fmla="*/ 10660180 w 11584247"/>
              <a:gd name="connsiteY13" fmla="*/ 309868 h 863981"/>
              <a:gd name="connsiteX14" fmla="*/ 10510136 w 11584247"/>
              <a:gd name="connsiteY14" fmla="*/ 223982 h 863981"/>
              <a:gd name="connsiteX15" fmla="*/ 10310725 w 11584247"/>
              <a:gd name="connsiteY15" fmla="*/ 257181 h 863981"/>
              <a:gd name="connsiteX16" fmla="*/ 10124711 w 11584247"/>
              <a:gd name="connsiteY16" fmla="*/ 197981 h 863981"/>
              <a:gd name="connsiteX17" fmla="*/ 10016836 w 11584247"/>
              <a:gd name="connsiteY17" fmla="*/ 218259 h 863981"/>
              <a:gd name="connsiteX18" fmla="*/ 9987770 w 11584247"/>
              <a:gd name="connsiteY18" fmla="*/ 268441 h 863981"/>
              <a:gd name="connsiteX19" fmla="*/ 9712889 w 11584247"/>
              <a:gd name="connsiteY19" fmla="*/ 275231 h 863981"/>
              <a:gd name="connsiteX20" fmla="*/ 9645923 w 11584247"/>
              <a:gd name="connsiteY20" fmla="*/ 297473 h 863981"/>
              <a:gd name="connsiteX21" fmla="*/ 9580351 w 11584247"/>
              <a:gd name="connsiteY21" fmla="*/ 275174 h 863981"/>
              <a:gd name="connsiteX22" fmla="*/ 9477264 w 11584247"/>
              <a:gd name="connsiteY22" fmla="*/ 333736 h 863981"/>
              <a:gd name="connsiteX23" fmla="*/ 9323022 w 11584247"/>
              <a:gd name="connsiteY23" fmla="*/ 339499 h 863981"/>
              <a:gd name="connsiteX24" fmla="*/ 9231896 w 11584247"/>
              <a:gd name="connsiteY24" fmla="*/ 350924 h 863981"/>
              <a:gd name="connsiteX25" fmla="*/ 9199098 w 11584247"/>
              <a:gd name="connsiteY25" fmla="*/ 367794 h 863981"/>
              <a:gd name="connsiteX26" fmla="*/ 9152075 w 11584247"/>
              <a:gd name="connsiteY26" fmla="*/ 382929 h 863981"/>
              <a:gd name="connsiteX27" fmla="*/ 9070495 w 11584247"/>
              <a:gd name="connsiteY27" fmla="*/ 419337 h 863981"/>
              <a:gd name="connsiteX28" fmla="*/ 8958441 w 11584247"/>
              <a:gd name="connsiteY28" fmla="*/ 451389 h 863981"/>
              <a:gd name="connsiteX29" fmla="*/ 8869068 w 11584247"/>
              <a:gd name="connsiteY29" fmla="*/ 421230 h 863981"/>
              <a:gd name="connsiteX30" fmla="*/ 8863066 w 11584247"/>
              <a:gd name="connsiteY30" fmla="*/ 431598 h 863981"/>
              <a:gd name="connsiteX31" fmla="*/ 8805167 w 11584247"/>
              <a:gd name="connsiteY31" fmla="*/ 436877 h 863981"/>
              <a:gd name="connsiteX32" fmla="*/ 8593326 w 11584247"/>
              <a:gd name="connsiteY32" fmla="*/ 390816 h 863981"/>
              <a:gd name="connsiteX33" fmla="*/ 8480431 w 11584247"/>
              <a:gd name="connsiteY33" fmla="*/ 402916 h 863981"/>
              <a:gd name="connsiteX34" fmla="*/ 8441817 w 11584247"/>
              <a:gd name="connsiteY34" fmla="*/ 417619 h 863981"/>
              <a:gd name="connsiteX35" fmla="*/ 8377029 w 11584247"/>
              <a:gd name="connsiteY35" fmla="*/ 441608 h 863981"/>
              <a:gd name="connsiteX36" fmla="*/ 8332187 w 11584247"/>
              <a:gd name="connsiteY36" fmla="*/ 485172 h 863981"/>
              <a:gd name="connsiteX37" fmla="*/ 8276595 w 11584247"/>
              <a:gd name="connsiteY37" fmla="*/ 495073 h 863981"/>
              <a:gd name="connsiteX38" fmla="*/ 8259050 w 11584247"/>
              <a:gd name="connsiteY38" fmla="*/ 464220 h 863981"/>
              <a:gd name="connsiteX39" fmla="*/ 8201086 w 11584247"/>
              <a:gd name="connsiteY39" fmla="*/ 485570 h 863981"/>
              <a:gd name="connsiteX40" fmla="*/ 8113667 w 11584247"/>
              <a:gd name="connsiteY40" fmla="*/ 521596 h 863981"/>
              <a:gd name="connsiteX41" fmla="*/ 8062051 w 11584247"/>
              <a:gd name="connsiteY41" fmla="*/ 533812 h 863981"/>
              <a:gd name="connsiteX42" fmla="*/ 7922362 w 11584247"/>
              <a:gd name="connsiteY42" fmla="*/ 576478 h 863981"/>
              <a:gd name="connsiteX43" fmla="*/ 7783439 w 11584247"/>
              <a:gd name="connsiteY43" fmla="*/ 626299 h 863981"/>
              <a:gd name="connsiteX44" fmla="*/ 7721280 w 11584247"/>
              <a:gd name="connsiteY44" fmla="*/ 690417 h 863981"/>
              <a:gd name="connsiteX45" fmla="*/ 7713345 w 11584247"/>
              <a:gd name="connsiteY45" fmla="*/ 693363 h 863981"/>
              <a:gd name="connsiteX46" fmla="*/ 7691368 w 11584247"/>
              <a:gd name="connsiteY46" fmla="*/ 691272 h 863981"/>
              <a:gd name="connsiteX47" fmla="*/ 7683053 w 11584247"/>
              <a:gd name="connsiteY47" fmla="*/ 688814 h 863981"/>
              <a:gd name="connsiteX48" fmla="*/ 7670993 w 11584247"/>
              <a:gd name="connsiteY48" fmla="*/ 688775 h 863981"/>
              <a:gd name="connsiteX49" fmla="*/ 7670712 w 11584247"/>
              <a:gd name="connsiteY49" fmla="*/ 689306 h 863981"/>
              <a:gd name="connsiteX50" fmla="*/ 7659383 w 11584247"/>
              <a:gd name="connsiteY50" fmla="*/ 688227 h 863981"/>
              <a:gd name="connsiteX51" fmla="*/ 7603754 w 11584247"/>
              <a:gd name="connsiteY51" fmla="*/ 676226 h 863981"/>
              <a:gd name="connsiteX52" fmla="*/ 7532285 w 11584247"/>
              <a:gd name="connsiteY52" fmla="*/ 726440 h 863981"/>
              <a:gd name="connsiteX53" fmla="*/ 7502351 w 11584247"/>
              <a:gd name="connsiteY53" fmla="*/ 735020 h 863981"/>
              <a:gd name="connsiteX54" fmla="*/ 7486452 w 11584247"/>
              <a:gd name="connsiteY54" fmla="*/ 742445 h 863981"/>
              <a:gd name="connsiteX55" fmla="*/ 7485519 w 11584247"/>
              <a:gd name="connsiteY55" fmla="*/ 744742 h 863981"/>
              <a:gd name="connsiteX56" fmla="*/ 7432183 w 11584247"/>
              <a:gd name="connsiteY56" fmla="*/ 732969 h 863981"/>
              <a:gd name="connsiteX57" fmla="*/ 7425231 w 11584247"/>
              <a:gd name="connsiteY57" fmla="*/ 735688 h 863981"/>
              <a:gd name="connsiteX58" fmla="*/ 7390298 w 11584247"/>
              <a:gd name="connsiteY58" fmla="*/ 722535 h 863981"/>
              <a:gd name="connsiteX59" fmla="*/ 7372339 w 11584247"/>
              <a:gd name="connsiteY59" fmla="*/ 718662 h 863981"/>
              <a:gd name="connsiteX60" fmla="*/ 7367083 w 11584247"/>
              <a:gd name="connsiteY60" fmla="*/ 711540 h 863981"/>
              <a:gd name="connsiteX61" fmla="*/ 7340667 w 11584247"/>
              <a:gd name="connsiteY61" fmla="*/ 708883 h 863981"/>
              <a:gd name="connsiteX62" fmla="*/ 7337703 w 11584247"/>
              <a:gd name="connsiteY62" fmla="*/ 710851 h 863981"/>
              <a:gd name="connsiteX63" fmla="*/ 7315659 w 11584247"/>
              <a:gd name="connsiteY63" fmla="*/ 700203 h 863981"/>
              <a:gd name="connsiteX64" fmla="*/ 7296872 w 11584247"/>
              <a:gd name="connsiteY64" fmla="*/ 681057 h 863981"/>
              <a:gd name="connsiteX65" fmla="*/ 7073219 w 11584247"/>
              <a:gd name="connsiteY65" fmla="*/ 690480 h 863981"/>
              <a:gd name="connsiteX66" fmla="*/ 6877450 w 11584247"/>
              <a:gd name="connsiteY66" fmla="*/ 609704 h 863981"/>
              <a:gd name="connsiteX67" fmla="*/ 6756132 w 11584247"/>
              <a:gd name="connsiteY67" fmla="*/ 617104 h 863981"/>
              <a:gd name="connsiteX68" fmla="*/ 6717066 w 11584247"/>
              <a:gd name="connsiteY68" fmla="*/ 663516 h 863981"/>
              <a:gd name="connsiteX69" fmla="*/ 6414326 w 11584247"/>
              <a:gd name="connsiteY69" fmla="*/ 637792 h 863981"/>
              <a:gd name="connsiteX70" fmla="*/ 6337636 w 11584247"/>
              <a:gd name="connsiteY70" fmla="*/ 651977 h 863981"/>
              <a:gd name="connsiteX71" fmla="*/ 6268828 w 11584247"/>
              <a:gd name="connsiteY71" fmla="*/ 622080 h 863981"/>
              <a:gd name="connsiteX72" fmla="*/ 6241133 w 11584247"/>
              <a:gd name="connsiteY72" fmla="*/ 637096 h 863981"/>
              <a:gd name="connsiteX73" fmla="*/ 6236372 w 11584247"/>
              <a:gd name="connsiteY73" fmla="*/ 640150 h 863981"/>
              <a:gd name="connsiteX74" fmla="*/ 6217005 w 11584247"/>
              <a:gd name="connsiteY74" fmla="*/ 642256 h 863981"/>
              <a:gd name="connsiteX75" fmla="*/ 6211934 w 11584247"/>
              <a:gd name="connsiteY75" fmla="*/ 655497 h 863981"/>
              <a:gd name="connsiteX76" fmla="*/ 6183064 w 11584247"/>
              <a:gd name="connsiteY76" fmla="*/ 667728 h 863981"/>
              <a:gd name="connsiteX77" fmla="*/ 6147308 w 11584247"/>
              <a:gd name="connsiteY77" fmla="*/ 668073 h 863981"/>
              <a:gd name="connsiteX78" fmla="*/ 5977154 w 11584247"/>
              <a:gd name="connsiteY78" fmla="*/ 655579 h 863981"/>
              <a:gd name="connsiteX79" fmla="*/ 5875486 w 11584247"/>
              <a:gd name="connsiteY79" fmla="*/ 656164 h 863981"/>
              <a:gd name="connsiteX80" fmla="*/ 5837074 w 11584247"/>
              <a:gd name="connsiteY80" fmla="*/ 669047 h 863981"/>
              <a:gd name="connsiteX81" fmla="*/ 5783293 w 11584247"/>
              <a:gd name="connsiteY81" fmla="*/ 678526 h 863981"/>
              <a:gd name="connsiteX82" fmla="*/ 5688540 w 11584247"/>
              <a:gd name="connsiteY82" fmla="*/ 705055 h 863981"/>
              <a:gd name="connsiteX83" fmla="*/ 5560952 w 11584247"/>
              <a:gd name="connsiteY83" fmla="*/ 723655 h 863981"/>
              <a:gd name="connsiteX84" fmla="*/ 5467137 w 11584247"/>
              <a:gd name="connsiteY84" fmla="*/ 683142 h 863981"/>
              <a:gd name="connsiteX85" fmla="*/ 5459069 w 11584247"/>
              <a:gd name="connsiteY85" fmla="*/ 692731 h 863981"/>
              <a:gd name="connsiteX86" fmla="*/ 5394755 w 11584247"/>
              <a:gd name="connsiteY86" fmla="*/ 691136 h 863981"/>
              <a:gd name="connsiteX87" fmla="*/ 5168758 w 11584247"/>
              <a:gd name="connsiteY87" fmla="*/ 620360 h 863981"/>
              <a:gd name="connsiteX88" fmla="*/ 5043093 w 11584247"/>
              <a:gd name="connsiteY88" fmla="*/ 619043 h 863981"/>
              <a:gd name="connsiteX89" fmla="*/ 4998604 w 11584247"/>
              <a:gd name="connsiteY89" fmla="*/ 629087 h 863981"/>
              <a:gd name="connsiteX90" fmla="*/ 4924058 w 11584247"/>
              <a:gd name="connsiteY90" fmla="*/ 645263 h 863981"/>
              <a:gd name="connsiteX91" fmla="*/ 4868616 w 11584247"/>
              <a:gd name="connsiteY91" fmla="*/ 683240 h 863981"/>
              <a:gd name="connsiteX92" fmla="*/ 4806175 w 11584247"/>
              <a:gd name="connsiteY92" fmla="*/ 686507 h 863981"/>
              <a:gd name="connsiteX93" fmla="*/ 4791312 w 11584247"/>
              <a:gd name="connsiteY93" fmla="*/ 653788 h 863981"/>
              <a:gd name="connsiteX94" fmla="*/ 4724634 w 11584247"/>
              <a:gd name="connsiteY94" fmla="*/ 668150 h 863981"/>
              <a:gd name="connsiteX95" fmla="*/ 4623526 w 11584247"/>
              <a:gd name="connsiteY95" fmla="*/ 693607 h 863981"/>
              <a:gd name="connsiteX96" fmla="*/ 4565119 w 11584247"/>
              <a:gd name="connsiteY96" fmla="*/ 699644 h 863981"/>
              <a:gd name="connsiteX97" fmla="*/ 4405682 w 11584247"/>
              <a:gd name="connsiteY97" fmla="*/ 725524 h 863981"/>
              <a:gd name="connsiteX98" fmla="*/ 4246062 w 11584247"/>
              <a:gd name="connsiteY98" fmla="*/ 758603 h 863981"/>
              <a:gd name="connsiteX99" fmla="*/ 4151948 w 11584247"/>
              <a:gd name="connsiteY99" fmla="*/ 818594 h 863981"/>
              <a:gd name="connsiteX100" fmla="*/ 4020693 w 11584247"/>
              <a:gd name="connsiteY100" fmla="*/ 841422 h 863981"/>
              <a:gd name="connsiteX101" fmla="*/ 3998789 w 11584247"/>
              <a:gd name="connsiteY101" fmla="*/ 851161 h 863981"/>
              <a:gd name="connsiteX102" fmla="*/ 3968135 w 11584247"/>
              <a:gd name="connsiteY102" fmla="*/ 845925 h 863981"/>
              <a:gd name="connsiteX103" fmla="*/ 3845234 w 11584247"/>
              <a:gd name="connsiteY103" fmla="*/ 823068 h 863981"/>
              <a:gd name="connsiteX104" fmla="*/ 3748200 w 11584247"/>
              <a:gd name="connsiteY104" fmla="*/ 788335 h 863981"/>
              <a:gd name="connsiteX105" fmla="*/ 3628646 w 11584247"/>
              <a:gd name="connsiteY105" fmla="*/ 815284 h 863981"/>
              <a:gd name="connsiteX106" fmla="*/ 3555292 w 11584247"/>
              <a:gd name="connsiteY106" fmla="*/ 808248 h 863981"/>
              <a:gd name="connsiteX107" fmla="*/ 3434444 w 11584247"/>
              <a:gd name="connsiteY107" fmla="*/ 760907 h 863981"/>
              <a:gd name="connsiteX108" fmla="*/ 3276756 w 11584247"/>
              <a:gd name="connsiteY108" fmla="*/ 777750 h 863981"/>
              <a:gd name="connsiteX109" fmla="*/ 3245335 w 11584247"/>
              <a:gd name="connsiteY109" fmla="*/ 828674 h 863981"/>
              <a:gd name="connsiteX110" fmla="*/ 3202324 w 11584247"/>
              <a:gd name="connsiteY110" fmla="*/ 859861 h 863981"/>
              <a:gd name="connsiteX111" fmla="*/ 3182139 w 11584247"/>
              <a:gd name="connsiteY111" fmla="*/ 789189 h 863981"/>
              <a:gd name="connsiteX112" fmla="*/ 3044242 w 11584247"/>
              <a:gd name="connsiteY112" fmla="*/ 738181 h 863981"/>
              <a:gd name="connsiteX113" fmla="*/ 2975529 w 11584247"/>
              <a:gd name="connsiteY113" fmla="*/ 720730 h 863981"/>
              <a:gd name="connsiteX114" fmla="*/ 2868812 w 11584247"/>
              <a:gd name="connsiteY114" fmla="*/ 709829 h 863981"/>
              <a:gd name="connsiteX115" fmla="*/ 2836257 w 11584247"/>
              <a:gd name="connsiteY115" fmla="*/ 703641 h 863981"/>
              <a:gd name="connsiteX116" fmla="*/ 2511817 w 11584247"/>
              <a:gd name="connsiteY116" fmla="*/ 610129 h 863981"/>
              <a:gd name="connsiteX117" fmla="*/ 2323450 w 11584247"/>
              <a:gd name="connsiteY117" fmla="*/ 692063 h 863981"/>
              <a:gd name="connsiteX118" fmla="*/ 2112485 w 11584247"/>
              <a:gd name="connsiteY118" fmla="*/ 710292 h 863981"/>
              <a:gd name="connsiteX119" fmla="*/ 2047386 w 11584247"/>
              <a:gd name="connsiteY119" fmla="*/ 669854 h 863981"/>
              <a:gd name="connsiteX120" fmla="*/ 2014871 w 11584247"/>
              <a:gd name="connsiteY120" fmla="*/ 671556 h 863981"/>
              <a:gd name="connsiteX121" fmla="*/ 1961527 w 11584247"/>
              <a:gd name="connsiteY121" fmla="*/ 678730 h 863981"/>
              <a:gd name="connsiteX122" fmla="*/ 1878931 w 11584247"/>
              <a:gd name="connsiteY122" fmla="*/ 661482 h 863981"/>
              <a:gd name="connsiteX123" fmla="*/ 1713886 w 11584247"/>
              <a:gd name="connsiteY123" fmla="*/ 668713 h 863981"/>
              <a:gd name="connsiteX124" fmla="*/ 1434049 w 11584247"/>
              <a:gd name="connsiteY124" fmla="*/ 595668 h 863981"/>
              <a:gd name="connsiteX125" fmla="*/ 1177354 w 11584247"/>
              <a:gd name="connsiteY125" fmla="*/ 614359 h 863981"/>
              <a:gd name="connsiteX126" fmla="*/ 1088947 w 11584247"/>
              <a:gd name="connsiteY126" fmla="*/ 617056 h 863981"/>
              <a:gd name="connsiteX127" fmla="*/ 998946 w 11584247"/>
              <a:gd name="connsiteY127" fmla="*/ 688407 h 863981"/>
              <a:gd name="connsiteX128" fmla="*/ 850523 w 11584247"/>
              <a:gd name="connsiteY128" fmla="*/ 684071 h 863981"/>
              <a:gd name="connsiteX129" fmla="*/ 775514 w 11584247"/>
              <a:gd name="connsiteY129" fmla="*/ 737451 h 863981"/>
              <a:gd name="connsiteX130" fmla="*/ 603494 w 11584247"/>
              <a:gd name="connsiteY130" fmla="*/ 710500 h 863981"/>
              <a:gd name="connsiteX131" fmla="*/ 564233 w 11584247"/>
              <a:gd name="connsiteY131" fmla="*/ 721324 h 863981"/>
              <a:gd name="connsiteX132" fmla="*/ 511527 w 11584247"/>
              <a:gd name="connsiteY132" fmla="*/ 744248 h 863981"/>
              <a:gd name="connsiteX133" fmla="*/ 337049 w 11584247"/>
              <a:gd name="connsiteY133" fmla="*/ 755307 h 863981"/>
              <a:gd name="connsiteX134" fmla="*/ 218766 w 11584247"/>
              <a:gd name="connsiteY134" fmla="*/ 732207 h 863981"/>
              <a:gd name="connsiteX135" fmla="*/ 104041 w 11584247"/>
              <a:gd name="connsiteY135" fmla="*/ 738210 h 863981"/>
              <a:gd name="connsiteX136" fmla="*/ 15455 w 11584247"/>
              <a:gd name="connsiteY136" fmla="*/ 751614 h 863981"/>
              <a:gd name="connsiteX137" fmla="*/ 0 w 11584247"/>
              <a:gd name="connsiteY137" fmla="*/ 741620 h 86398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10016836 w 11584247"/>
              <a:gd name="connsiteY17" fmla="*/ 218259 h 851161"/>
              <a:gd name="connsiteX18" fmla="*/ 9987770 w 11584247"/>
              <a:gd name="connsiteY18" fmla="*/ 268441 h 851161"/>
              <a:gd name="connsiteX19" fmla="*/ 9712889 w 11584247"/>
              <a:gd name="connsiteY19" fmla="*/ 275231 h 851161"/>
              <a:gd name="connsiteX20" fmla="*/ 9645923 w 11584247"/>
              <a:gd name="connsiteY20" fmla="*/ 297473 h 851161"/>
              <a:gd name="connsiteX21" fmla="*/ 9580351 w 11584247"/>
              <a:gd name="connsiteY21" fmla="*/ 275174 h 851161"/>
              <a:gd name="connsiteX22" fmla="*/ 9477264 w 11584247"/>
              <a:gd name="connsiteY22" fmla="*/ 333736 h 851161"/>
              <a:gd name="connsiteX23" fmla="*/ 9323022 w 11584247"/>
              <a:gd name="connsiteY23" fmla="*/ 339499 h 851161"/>
              <a:gd name="connsiteX24" fmla="*/ 9231896 w 11584247"/>
              <a:gd name="connsiteY24" fmla="*/ 350924 h 851161"/>
              <a:gd name="connsiteX25" fmla="*/ 9199098 w 11584247"/>
              <a:gd name="connsiteY25" fmla="*/ 367794 h 851161"/>
              <a:gd name="connsiteX26" fmla="*/ 9152075 w 11584247"/>
              <a:gd name="connsiteY26" fmla="*/ 382929 h 851161"/>
              <a:gd name="connsiteX27" fmla="*/ 9070495 w 11584247"/>
              <a:gd name="connsiteY27" fmla="*/ 419337 h 851161"/>
              <a:gd name="connsiteX28" fmla="*/ 8958441 w 11584247"/>
              <a:gd name="connsiteY28" fmla="*/ 451389 h 851161"/>
              <a:gd name="connsiteX29" fmla="*/ 8869068 w 11584247"/>
              <a:gd name="connsiteY29" fmla="*/ 421230 h 851161"/>
              <a:gd name="connsiteX30" fmla="*/ 8863066 w 11584247"/>
              <a:gd name="connsiteY30" fmla="*/ 431598 h 851161"/>
              <a:gd name="connsiteX31" fmla="*/ 8805167 w 11584247"/>
              <a:gd name="connsiteY31" fmla="*/ 436877 h 851161"/>
              <a:gd name="connsiteX32" fmla="*/ 8593326 w 11584247"/>
              <a:gd name="connsiteY32" fmla="*/ 390816 h 851161"/>
              <a:gd name="connsiteX33" fmla="*/ 8480431 w 11584247"/>
              <a:gd name="connsiteY33" fmla="*/ 402916 h 851161"/>
              <a:gd name="connsiteX34" fmla="*/ 8441817 w 11584247"/>
              <a:gd name="connsiteY34" fmla="*/ 417619 h 851161"/>
              <a:gd name="connsiteX35" fmla="*/ 8377029 w 11584247"/>
              <a:gd name="connsiteY35" fmla="*/ 441608 h 851161"/>
              <a:gd name="connsiteX36" fmla="*/ 8332187 w 11584247"/>
              <a:gd name="connsiteY36" fmla="*/ 485172 h 851161"/>
              <a:gd name="connsiteX37" fmla="*/ 8276595 w 11584247"/>
              <a:gd name="connsiteY37" fmla="*/ 495073 h 851161"/>
              <a:gd name="connsiteX38" fmla="*/ 8259050 w 11584247"/>
              <a:gd name="connsiteY38" fmla="*/ 464220 h 851161"/>
              <a:gd name="connsiteX39" fmla="*/ 8201086 w 11584247"/>
              <a:gd name="connsiteY39" fmla="*/ 485570 h 851161"/>
              <a:gd name="connsiteX40" fmla="*/ 8113667 w 11584247"/>
              <a:gd name="connsiteY40" fmla="*/ 521596 h 851161"/>
              <a:gd name="connsiteX41" fmla="*/ 8062051 w 11584247"/>
              <a:gd name="connsiteY41" fmla="*/ 533812 h 851161"/>
              <a:gd name="connsiteX42" fmla="*/ 7922362 w 11584247"/>
              <a:gd name="connsiteY42" fmla="*/ 576478 h 851161"/>
              <a:gd name="connsiteX43" fmla="*/ 7783439 w 11584247"/>
              <a:gd name="connsiteY43" fmla="*/ 626299 h 851161"/>
              <a:gd name="connsiteX44" fmla="*/ 7721280 w 11584247"/>
              <a:gd name="connsiteY44" fmla="*/ 690417 h 851161"/>
              <a:gd name="connsiteX45" fmla="*/ 7713345 w 11584247"/>
              <a:gd name="connsiteY45" fmla="*/ 693363 h 851161"/>
              <a:gd name="connsiteX46" fmla="*/ 7691368 w 11584247"/>
              <a:gd name="connsiteY46" fmla="*/ 691272 h 851161"/>
              <a:gd name="connsiteX47" fmla="*/ 7683053 w 11584247"/>
              <a:gd name="connsiteY47" fmla="*/ 688814 h 851161"/>
              <a:gd name="connsiteX48" fmla="*/ 7670993 w 11584247"/>
              <a:gd name="connsiteY48" fmla="*/ 688775 h 851161"/>
              <a:gd name="connsiteX49" fmla="*/ 7670712 w 11584247"/>
              <a:gd name="connsiteY49" fmla="*/ 689306 h 851161"/>
              <a:gd name="connsiteX50" fmla="*/ 7659383 w 11584247"/>
              <a:gd name="connsiteY50" fmla="*/ 688227 h 851161"/>
              <a:gd name="connsiteX51" fmla="*/ 7603754 w 11584247"/>
              <a:gd name="connsiteY51" fmla="*/ 676226 h 851161"/>
              <a:gd name="connsiteX52" fmla="*/ 7532285 w 11584247"/>
              <a:gd name="connsiteY52" fmla="*/ 726440 h 851161"/>
              <a:gd name="connsiteX53" fmla="*/ 7502351 w 11584247"/>
              <a:gd name="connsiteY53" fmla="*/ 735020 h 851161"/>
              <a:gd name="connsiteX54" fmla="*/ 7486452 w 11584247"/>
              <a:gd name="connsiteY54" fmla="*/ 742445 h 851161"/>
              <a:gd name="connsiteX55" fmla="*/ 7485519 w 11584247"/>
              <a:gd name="connsiteY55" fmla="*/ 744742 h 851161"/>
              <a:gd name="connsiteX56" fmla="*/ 7432183 w 11584247"/>
              <a:gd name="connsiteY56" fmla="*/ 732969 h 851161"/>
              <a:gd name="connsiteX57" fmla="*/ 7425231 w 11584247"/>
              <a:gd name="connsiteY57" fmla="*/ 735688 h 851161"/>
              <a:gd name="connsiteX58" fmla="*/ 7390298 w 11584247"/>
              <a:gd name="connsiteY58" fmla="*/ 722535 h 851161"/>
              <a:gd name="connsiteX59" fmla="*/ 7372339 w 11584247"/>
              <a:gd name="connsiteY59" fmla="*/ 718662 h 851161"/>
              <a:gd name="connsiteX60" fmla="*/ 7367083 w 11584247"/>
              <a:gd name="connsiteY60" fmla="*/ 711540 h 851161"/>
              <a:gd name="connsiteX61" fmla="*/ 7340667 w 11584247"/>
              <a:gd name="connsiteY61" fmla="*/ 708883 h 851161"/>
              <a:gd name="connsiteX62" fmla="*/ 7337703 w 11584247"/>
              <a:gd name="connsiteY62" fmla="*/ 710851 h 851161"/>
              <a:gd name="connsiteX63" fmla="*/ 7315659 w 11584247"/>
              <a:gd name="connsiteY63" fmla="*/ 700203 h 851161"/>
              <a:gd name="connsiteX64" fmla="*/ 7296872 w 11584247"/>
              <a:gd name="connsiteY64" fmla="*/ 681057 h 851161"/>
              <a:gd name="connsiteX65" fmla="*/ 7073219 w 11584247"/>
              <a:gd name="connsiteY65" fmla="*/ 690480 h 851161"/>
              <a:gd name="connsiteX66" fmla="*/ 6877450 w 11584247"/>
              <a:gd name="connsiteY66" fmla="*/ 609704 h 851161"/>
              <a:gd name="connsiteX67" fmla="*/ 6756132 w 11584247"/>
              <a:gd name="connsiteY67" fmla="*/ 617104 h 851161"/>
              <a:gd name="connsiteX68" fmla="*/ 6717066 w 11584247"/>
              <a:gd name="connsiteY68" fmla="*/ 663516 h 851161"/>
              <a:gd name="connsiteX69" fmla="*/ 6414326 w 11584247"/>
              <a:gd name="connsiteY69" fmla="*/ 637792 h 851161"/>
              <a:gd name="connsiteX70" fmla="*/ 6337636 w 11584247"/>
              <a:gd name="connsiteY70" fmla="*/ 651977 h 851161"/>
              <a:gd name="connsiteX71" fmla="*/ 6268828 w 11584247"/>
              <a:gd name="connsiteY71" fmla="*/ 622080 h 851161"/>
              <a:gd name="connsiteX72" fmla="*/ 6241133 w 11584247"/>
              <a:gd name="connsiteY72" fmla="*/ 637096 h 851161"/>
              <a:gd name="connsiteX73" fmla="*/ 6236372 w 11584247"/>
              <a:gd name="connsiteY73" fmla="*/ 640150 h 851161"/>
              <a:gd name="connsiteX74" fmla="*/ 6217005 w 11584247"/>
              <a:gd name="connsiteY74" fmla="*/ 642256 h 851161"/>
              <a:gd name="connsiteX75" fmla="*/ 6211934 w 11584247"/>
              <a:gd name="connsiteY75" fmla="*/ 655497 h 851161"/>
              <a:gd name="connsiteX76" fmla="*/ 6183064 w 11584247"/>
              <a:gd name="connsiteY76" fmla="*/ 667728 h 851161"/>
              <a:gd name="connsiteX77" fmla="*/ 6147308 w 11584247"/>
              <a:gd name="connsiteY77" fmla="*/ 668073 h 851161"/>
              <a:gd name="connsiteX78" fmla="*/ 5977154 w 11584247"/>
              <a:gd name="connsiteY78" fmla="*/ 655579 h 851161"/>
              <a:gd name="connsiteX79" fmla="*/ 5875486 w 11584247"/>
              <a:gd name="connsiteY79" fmla="*/ 656164 h 851161"/>
              <a:gd name="connsiteX80" fmla="*/ 5837074 w 11584247"/>
              <a:gd name="connsiteY80" fmla="*/ 669047 h 851161"/>
              <a:gd name="connsiteX81" fmla="*/ 5783293 w 11584247"/>
              <a:gd name="connsiteY81" fmla="*/ 678526 h 851161"/>
              <a:gd name="connsiteX82" fmla="*/ 5688540 w 11584247"/>
              <a:gd name="connsiteY82" fmla="*/ 705055 h 851161"/>
              <a:gd name="connsiteX83" fmla="*/ 5560952 w 11584247"/>
              <a:gd name="connsiteY83" fmla="*/ 723655 h 851161"/>
              <a:gd name="connsiteX84" fmla="*/ 5467137 w 11584247"/>
              <a:gd name="connsiteY84" fmla="*/ 683142 h 851161"/>
              <a:gd name="connsiteX85" fmla="*/ 5459069 w 11584247"/>
              <a:gd name="connsiteY85" fmla="*/ 692731 h 851161"/>
              <a:gd name="connsiteX86" fmla="*/ 5394755 w 11584247"/>
              <a:gd name="connsiteY86" fmla="*/ 691136 h 851161"/>
              <a:gd name="connsiteX87" fmla="*/ 5168758 w 11584247"/>
              <a:gd name="connsiteY87" fmla="*/ 620360 h 851161"/>
              <a:gd name="connsiteX88" fmla="*/ 5043093 w 11584247"/>
              <a:gd name="connsiteY88" fmla="*/ 619043 h 851161"/>
              <a:gd name="connsiteX89" fmla="*/ 4998604 w 11584247"/>
              <a:gd name="connsiteY89" fmla="*/ 629087 h 851161"/>
              <a:gd name="connsiteX90" fmla="*/ 4924058 w 11584247"/>
              <a:gd name="connsiteY90" fmla="*/ 645263 h 851161"/>
              <a:gd name="connsiteX91" fmla="*/ 4868616 w 11584247"/>
              <a:gd name="connsiteY91" fmla="*/ 683240 h 851161"/>
              <a:gd name="connsiteX92" fmla="*/ 4806175 w 11584247"/>
              <a:gd name="connsiteY92" fmla="*/ 686507 h 851161"/>
              <a:gd name="connsiteX93" fmla="*/ 4791312 w 11584247"/>
              <a:gd name="connsiteY93" fmla="*/ 653788 h 851161"/>
              <a:gd name="connsiteX94" fmla="*/ 4724634 w 11584247"/>
              <a:gd name="connsiteY94" fmla="*/ 668150 h 851161"/>
              <a:gd name="connsiteX95" fmla="*/ 4623526 w 11584247"/>
              <a:gd name="connsiteY95" fmla="*/ 693607 h 851161"/>
              <a:gd name="connsiteX96" fmla="*/ 4565119 w 11584247"/>
              <a:gd name="connsiteY96" fmla="*/ 699644 h 851161"/>
              <a:gd name="connsiteX97" fmla="*/ 4405682 w 11584247"/>
              <a:gd name="connsiteY97" fmla="*/ 725524 h 851161"/>
              <a:gd name="connsiteX98" fmla="*/ 4246062 w 11584247"/>
              <a:gd name="connsiteY98" fmla="*/ 758603 h 851161"/>
              <a:gd name="connsiteX99" fmla="*/ 4151948 w 11584247"/>
              <a:gd name="connsiteY99" fmla="*/ 818594 h 851161"/>
              <a:gd name="connsiteX100" fmla="*/ 4020693 w 11584247"/>
              <a:gd name="connsiteY100" fmla="*/ 841422 h 851161"/>
              <a:gd name="connsiteX101" fmla="*/ 3998789 w 11584247"/>
              <a:gd name="connsiteY101" fmla="*/ 851161 h 851161"/>
              <a:gd name="connsiteX102" fmla="*/ 3968135 w 11584247"/>
              <a:gd name="connsiteY102" fmla="*/ 845925 h 851161"/>
              <a:gd name="connsiteX103" fmla="*/ 3845234 w 11584247"/>
              <a:gd name="connsiteY103" fmla="*/ 823068 h 851161"/>
              <a:gd name="connsiteX104" fmla="*/ 3748200 w 11584247"/>
              <a:gd name="connsiteY104" fmla="*/ 788335 h 851161"/>
              <a:gd name="connsiteX105" fmla="*/ 3628646 w 11584247"/>
              <a:gd name="connsiteY105" fmla="*/ 815284 h 851161"/>
              <a:gd name="connsiteX106" fmla="*/ 3555292 w 11584247"/>
              <a:gd name="connsiteY106" fmla="*/ 808248 h 851161"/>
              <a:gd name="connsiteX107" fmla="*/ 3434444 w 11584247"/>
              <a:gd name="connsiteY107" fmla="*/ 760907 h 851161"/>
              <a:gd name="connsiteX108" fmla="*/ 3276756 w 11584247"/>
              <a:gd name="connsiteY108" fmla="*/ 777750 h 851161"/>
              <a:gd name="connsiteX109" fmla="*/ 3245335 w 11584247"/>
              <a:gd name="connsiteY109" fmla="*/ 828674 h 851161"/>
              <a:gd name="connsiteX110" fmla="*/ 3182139 w 11584247"/>
              <a:gd name="connsiteY110" fmla="*/ 789189 h 851161"/>
              <a:gd name="connsiteX111" fmla="*/ 3044242 w 11584247"/>
              <a:gd name="connsiteY111" fmla="*/ 738181 h 851161"/>
              <a:gd name="connsiteX112" fmla="*/ 2975529 w 11584247"/>
              <a:gd name="connsiteY112" fmla="*/ 720730 h 851161"/>
              <a:gd name="connsiteX113" fmla="*/ 2868812 w 11584247"/>
              <a:gd name="connsiteY113" fmla="*/ 709829 h 851161"/>
              <a:gd name="connsiteX114" fmla="*/ 2836257 w 11584247"/>
              <a:gd name="connsiteY114" fmla="*/ 703641 h 851161"/>
              <a:gd name="connsiteX115" fmla="*/ 2511817 w 11584247"/>
              <a:gd name="connsiteY115" fmla="*/ 610129 h 851161"/>
              <a:gd name="connsiteX116" fmla="*/ 2323450 w 11584247"/>
              <a:gd name="connsiteY116" fmla="*/ 692063 h 851161"/>
              <a:gd name="connsiteX117" fmla="*/ 2112485 w 11584247"/>
              <a:gd name="connsiteY117" fmla="*/ 710292 h 851161"/>
              <a:gd name="connsiteX118" fmla="*/ 2047386 w 11584247"/>
              <a:gd name="connsiteY118" fmla="*/ 669854 h 851161"/>
              <a:gd name="connsiteX119" fmla="*/ 2014871 w 11584247"/>
              <a:gd name="connsiteY119" fmla="*/ 671556 h 851161"/>
              <a:gd name="connsiteX120" fmla="*/ 1961527 w 11584247"/>
              <a:gd name="connsiteY120" fmla="*/ 678730 h 851161"/>
              <a:gd name="connsiteX121" fmla="*/ 1878931 w 11584247"/>
              <a:gd name="connsiteY121" fmla="*/ 661482 h 851161"/>
              <a:gd name="connsiteX122" fmla="*/ 1713886 w 11584247"/>
              <a:gd name="connsiteY122" fmla="*/ 668713 h 851161"/>
              <a:gd name="connsiteX123" fmla="*/ 1434049 w 11584247"/>
              <a:gd name="connsiteY123" fmla="*/ 595668 h 851161"/>
              <a:gd name="connsiteX124" fmla="*/ 1177354 w 11584247"/>
              <a:gd name="connsiteY124" fmla="*/ 614359 h 851161"/>
              <a:gd name="connsiteX125" fmla="*/ 1088947 w 11584247"/>
              <a:gd name="connsiteY125" fmla="*/ 617056 h 851161"/>
              <a:gd name="connsiteX126" fmla="*/ 998946 w 11584247"/>
              <a:gd name="connsiteY126" fmla="*/ 688407 h 851161"/>
              <a:gd name="connsiteX127" fmla="*/ 850523 w 11584247"/>
              <a:gd name="connsiteY127" fmla="*/ 684071 h 851161"/>
              <a:gd name="connsiteX128" fmla="*/ 775514 w 11584247"/>
              <a:gd name="connsiteY128" fmla="*/ 737451 h 851161"/>
              <a:gd name="connsiteX129" fmla="*/ 603494 w 11584247"/>
              <a:gd name="connsiteY129" fmla="*/ 710500 h 851161"/>
              <a:gd name="connsiteX130" fmla="*/ 564233 w 11584247"/>
              <a:gd name="connsiteY130" fmla="*/ 721324 h 851161"/>
              <a:gd name="connsiteX131" fmla="*/ 511527 w 11584247"/>
              <a:gd name="connsiteY131" fmla="*/ 744248 h 851161"/>
              <a:gd name="connsiteX132" fmla="*/ 337049 w 11584247"/>
              <a:gd name="connsiteY132" fmla="*/ 755307 h 851161"/>
              <a:gd name="connsiteX133" fmla="*/ 218766 w 11584247"/>
              <a:gd name="connsiteY133" fmla="*/ 732207 h 851161"/>
              <a:gd name="connsiteX134" fmla="*/ 104041 w 11584247"/>
              <a:gd name="connsiteY134" fmla="*/ 738210 h 851161"/>
              <a:gd name="connsiteX135" fmla="*/ 15455 w 11584247"/>
              <a:gd name="connsiteY135" fmla="*/ 751614 h 851161"/>
              <a:gd name="connsiteX136" fmla="*/ 0 w 11584247"/>
              <a:gd name="connsiteY136" fmla="*/ 741620 h 851161"/>
              <a:gd name="connsiteX137" fmla="*/ 0 w 11584247"/>
              <a:gd name="connsiteY137"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10016836 w 11584247"/>
              <a:gd name="connsiteY17" fmla="*/ 218259 h 851161"/>
              <a:gd name="connsiteX18" fmla="*/ 9987770 w 11584247"/>
              <a:gd name="connsiteY18" fmla="*/ 268441 h 851161"/>
              <a:gd name="connsiteX19" fmla="*/ 9712889 w 11584247"/>
              <a:gd name="connsiteY19" fmla="*/ 275231 h 851161"/>
              <a:gd name="connsiteX20" fmla="*/ 9645923 w 11584247"/>
              <a:gd name="connsiteY20" fmla="*/ 297473 h 851161"/>
              <a:gd name="connsiteX21" fmla="*/ 9580351 w 11584247"/>
              <a:gd name="connsiteY21" fmla="*/ 275174 h 851161"/>
              <a:gd name="connsiteX22" fmla="*/ 9477264 w 11584247"/>
              <a:gd name="connsiteY22" fmla="*/ 333736 h 851161"/>
              <a:gd name="connsiteX23" fmla="*/ 9323022 w 11584247"/>
              <a:gd name="connsiteY23" fmla="*/ 339499 h 851161"/>
              <a:gd name="connsiteX24" fmla="*/ 9231896 w 11584247"/>
              <a:gd name="connsiteY24" fmla="*/ 350924 h 851161"/>
              <a:gd name="connsiteX25" fmla="*/ 9199098 w 11584247"/>
              <a:gd name="connsiteY25" fmla="*/ 367794 h 851161"/>
              <a:gd name="connsiteX26" fmla="*/ 9152075 w 11584247"/>
              <a:gd name="connsiteY26" fmla="*/ 382929 h 851161"/>
              <a:gd name="connsiteX27" fmla="*/ 9070495 w 11584247"/>
              <a:gd name="connsiteY27" fmla="*/ 419337 h 851161"/>
              <a:gd name="connsiteX28" fmla="*/ 8958441 w 11584247"/>
              <a:gd name="connsiteY28" fmla="*/ 451389 h 851161"/>
              <a:gd name="connsiteX29" fmla="*/ 8869068 w 11584247"/>
              <a:gd name="connsiteY29" fmla="*/ 421230 h 851161"/>
              <a:gd name="connsiteX30" fmla="*/ 8863066 w 11584247"/>
              <a:gd name="connsiteY30" fmla="*/ 431598 h 851161"/>
              <a:gd name="connsiteX31" fmla="*/ 8805167 w 11584247"/>
              <a:gd name="connsiteY31" fmla="*/ 436877 h 851161"/>
              <a:gd name="connsiteX32" fmla="*/ 8593326 w 11584247"/>
              <a:gd name="connsiteY32" fmla="*/ 390816 h 851161"/>
              <a:gd name="connsiteX33" fmla="*/ 8480431 w 11584247"/>
              <a:gd name="connsiteY33" fmla="*/ 402916 h 851161"/>
              <a:gd name="connsiteX34" fmla="*/ 8441817 w 11584247"/>
              <a:gd name="connsiteY34" fmla="*/ 417619 h 851161"/>
              <a:gd name="connsiteX35" fmla="*/ 8377029 w 11584247"/>
              <a:gd name="connsiteY35" fmla="*/ 441608 h 851161"/>
              <a:gd name="connsiteX36" fmla="*/ 8332187 w 11584247"/>
              <a:gd name="connsiteY36" fmla="*/ 485172 h 851161"/>
              <a:gd name="connsiteX37" fmla="*/ 8276595 w 11584247"/>
              <a:gd name="connsiteY37" fmla="*/ 495073 h 851161"/>
              <a:gd name="connsiteX38" fmla="*/ 8259050 w 11584247"/>
              <a:gd name="connsiteY38" fmla="*/ 464220 h 851161"/>
              <a:gd name="connsiteX39" fmla="*/ 8201086 w 11584247"/>
              <a:gd name="connsiteY39" fmla="*/ 485570 h 851161"/>
              <a:gd name="connsiteX40" fmla="*/ 8113667 w 11584247"/>
              <a:gd name="connsiteY40" fmla="*/ 521596 h 851161"/>
              <a:gd name="connsiteX41" fmla="*/ 8062051 w 11584247"/>
              <a:gd name="connsiteY41" fmla="*/ 533812 h 851161"/>
              <a:gd name="connsiteX42" fmla="*/ 7922362 w 11584247"/>
              <a:gd name="connsiteY42" fmla="*/ 576478 h 851161"/>
              <a:gd name="connsiteX43" fmla="*/ 7783439 w 11584247"/>
              <a:gd name="connsiteY43" fmla="*/ 626299 h 851161"/>
              <a:gd name="connsiteX44" fmla="*/ 7721280 w 11584247"/>
              <a:gd name="connsiteY44" fmla="*/ 690417 h 851161"/>
              <a:gd name="connsiteX45" fmla="*/ 7713345 w 11584247"/>
              <a:gd name="connsiteY45" fmla="*/ 693363 h 851161"/>
              <a:gd name="connsiteX46" fmla="*/ 7691368 w 11584247"/>
              <a:gd name="connsiteY46" fmla="*/ 691272 h 851161"/>
              <a:gd name="connsiteX47" fmla="*/ 7683053 w 11584247"/>
              <a:gd name="connsiteY47" fmla="*/ 688814 h 851161"/>
              <a:gd name="connsiteX48" fmla="*/ 7670993 w 11584247"/>
              <a:gd name="connsiteY48" fmla="*/ 688775 h 851161"/>
              <a:gd name="connsiteX49" fmla="*/ 7670712 w 11584247"/>
              <a:gd name="connsiteY49" fmla="*/ 689306 h 851161"/>
              <a:gd name="connsiteX50" fmla="*/ 7659383 w 11584247"/>
              <a:gd name="connsiteY50" fmla="*/ 688227 h 851161"/>
              <a:gd name="connsiteX51" fmla="*/ 7603754 w 11584247"/>
              <a:gd name="connsiteY51" fmla="*/ 676226 h 851161"/>
              <a:gd name="connsiteX52" fmla="*/ 7532285 w 11584247"/>
              <a:gd name="connsiteY52" fmla="*/ 726440 h 851161"/>
              <a:gd name="connsiteX53" fmla="*/ 7502351 w 11584247"/>
              <a:gd name="connsiteY53" fmla="*/ 735020 h 851161"/>
              <a:gd name="connsiteX54" fmla="*/ 7486452 w 11584247"/>
              <a:gd name="connsiteY54" fmla="*/ 742445 h 851161"/>
              <a:gd name="connsiteX55" fmla="*/ 7485519 w 11584247"/>
              <a:gd name="connsiteY55" fmla="*/ 744742 h 851161"/>
              <a:gd name="connsiteX56" fmla="*/ 7432183 w 11584247"/>
              <a:gd name="connsiteY56" fmla="*/ 732969 h 851161"/>
              <a:gd name="connsiteX57" fmla="*/ 7425231 w 11584247"/>
              <a:gd name="connsiteY57" fmla="*/ 735688 h 851161"/>
              <a:gd name="connsiteX58" fmla="*/ 7390298 w 11584247"/>
              <a:gd name="connsiteY58" fmla="*/ 722535 h 851161"/>
              <a:gd name="connsiteX59" fmla="*/ 7372339 w 11584247"/>
              <a:gd name="connsiteY59" fmla="*/ 718662 h 851161"/>
              <a:gd name="connsiteX60" fmla="*/ 7367083 w 11584247"/>
              <a:gd name="connsiteY60" fmla="*/ 711540 h 851161"/>
              <a:gd name="connsiteX61" fmla="*/ 7340667 w 11584247"/>
              <a:gd name="connsiteY61" fmla="*/ 708883 h 851161"/>
              <a:gd name="connsiteX62" fmla="*/ 7337703 w 11584247"/>
              <a:gd name="connsiteY62" fmla="*/ 710851 h 851161"/>
              <a:gd name="connsiteX63" fmla="*/ 7315659 w 11584247"/>
              <a:gd name="connsiteY63" fmla="*/ 700203 h 851161"/>
              <a:gd name="connsiteX64" fmla="*/ 7296872 w 11584247"/>
              <a:gd name="connsiteY64" fmla="*/ 681057 h 851161"/>
              <a:gd name="connsiteX65" fmla="*/ 7073219 w 11584247"/>
              <a:gd name="connsiteY65" fmla="*/ 690480 h 851161"/>
              <a:gd name="connsiteX66" fmla="*/ 6877450 w 11584247"/>
              <a:gd name="connsiteY66" fmla="*/ 609704 h 851161"/>
              <a:gd name="connsiteX67" fmla="*/ 6756132 w 11584247"/>
              <a:gd name="connsiteY67" fmla="*/ 617104 h 851161"/>
              <a:gd name="connsiteX68" fmla="*/ 6717066 w 11584247"/>
              <a:gd name="connsiteY68" fmla="*/ 663516 h 851161"/>
              <a:gd name="connsiteX69" fmla="*/ 6414326 w 11584247"/>
              <a:gd name="connsiteY69" fmla="*/ 637792 h 851161"/>
              <a:gd name="connsiteX70" fmla="*/ 6337636 w 11584247"/>
              <a:gd name="connsiteY70" fmla="*/ 651977 h 851161"/>
              <a:gd name="connsiteX71" fmla="*/ 6268828 w 11584247"/>
              <a:gd name="connsiteY71" fmla="*/ 622080 h 851161"/>
              <a:gd name="connsiteX72" fmla="*/ 6241133 w 11584247"/>
              <a:gd name="connsiteY72" fmla="*/ 637096 h 851161"/>
              <a:gd name="connsiteX73" fmla="*/ 6236372 w 11584247"/>
              <a:gd name="connsiteY73" fmla="*/ 640150 h 851161"/>
              <a:gd name="connsiteX74" fmla="*/ 6217005 w 11584247"/>
              <a:gd name="connsiteY74" fmla="*/ 642256 h 851161"/>
              <a:gd name="connsiteX75" fmla="*/ 6211934 w 11584247"/>
              <a:gd name="connsiteY75" fmla="*/ 655497 h 851161"/>
              <a:gd name="connsiteX76" fmla="*/ 6183064 w 11584247"/>
              <a:gd name="connsiteY76" fmla="*/ 667728 h 851161"/>
              <a:gd name="connsiteX77" fmla="*/ 6147308 w 11584247"/>
              <a:gd name="connsiteY77" fmla="*/ 668073 h 851161"/>
              <a:gd name="connsiteX78" fmla="*/ 5977154 w 11584247"/>
              <a:gd name="connsiteY78" fmla="*/ 655579 h 851161"/>
              <a:gd name="connsiteX79" fmla="*/ 5875486 w 11584247"/>
              <a:gd name="connsiteY79" fmla="*/ 656164 h 851161"/>
              <a:gd name="connsiteX80" fmla="*/ 5837074 w 11584247"/>
              <a:gd name="connsiteY80" fmla="*/ 669047 h 851161"/>
              <a:gd name="connsiteX81" fmla="*/ 5783293 w 11584247"/>
              <a:gd name="connsiteY81" fmla="*/ 678526 h 851161"/>
              <a:gd name="connsiteX82" fmla="*/ 5688540 w 11584247"/>
              <a:gd name="connsiteY82" fmla="*/ 705055 h 851161"/>
              <a:gd name="connsiteX83" fmla="*/ 5560952 w 11584247"/>
              <a:gd name="connsiteY83" fmla="*/ 723655 h 851161"/>
              <a:gd name="connsiteX84" fmla="*/ 5467137 w 11584247"/>
              <a:gd name="connsiteY84" fmla="*/ 683142 h 851161"/>
              <a:gd name="connsiteX85" fmla="*/ 5459069 w 11584247"/>
              <a:gd name="connsiteY85" fmla="*/ 692731 h 851161"/>
              <a:gd name="connsiteX86" fmla="*/ 5394755 w 11584247"/>
              <a:gd name="connsiteY86" fmla="*/ 691136 h 851161"/>
              <a:gd name="connsiteX87" fmla="*/ 5168758 w 11584247"/>
              <a:gd name="connsiteY87" fmla="*/ 620360 h 851161"/>
              <a:gd name="connsiteX88" fmla="*/ 5043093 w 11584247"/>
              <a:gd name="connsiteY88" fmla="*/ 619043 h 851161"/>
              <a:gd name="connsiteX89" fmla="*/ 4998604 w 11584247"/>
              <a:gd name="connsiteY89" fmla="*/ 629087 h 851161"/>
              <a:gd name="connsiteX90" fmla="*/ 4924058 w 11584247"/>
              <a:gd name="connsiteY90" fmla="*/ 645263 h 851161"/>
              <a:gd name="connsiteX91" fmla="*/ 4868616 w 11584247"/>
              <a:gd name="connsiteY91" fmla="*/ 683240 h 851161"/>
              <a:gd name="connsiteX92" fmla="*/ 4806175 w 11584247"/>
              <a:gd name="connsiteY92" fmla="*/ 686507 h 851161"/>
              <a:gd name="connsiteX93" fmla="*/ 4791312 w 11584247"/>
              <a:gd name="connsiteY93" fmla="*/ 653788 h 851161"/>
              <a:gd name="connsiteX94" fmla="*/ 4724634 w 11584247"/>
              <a:gd name="connsiteY94" fmla="*/ 668150 h 851161"/>
              <a:gd name="connsiteX95" fmla="*/ 4623526 w 11584247"/>
              <a:gd name="connsiteY95" fmla="*/ 693607 h 851161"/>
              <a:gd name="connsiteX96" fmla="*/ 4565119 w 11584247"/>
              <a:gd name="connsiteY96" fmla="*/ 699644 h 851161"/>
              <a:gd name="connsiteX97" fmla="*/ 4405682 w 11584247"/>
              <a:gd name="connsiteY97" fmla="*/ 725524 h 851161"/>
              <a:gd name="connsiteX98" fmla="*/ 4246062 w 11584247"/>
              <a:gd name="connsiteY98" fmla="*/ 758603 h 851161"/>
              <a:gd name="connsiteX99" fmla="*/ 4151948 w 11584247"/>
              <a:gd name="connsiteY99" fmla="*/ 818594 h 851161"/>
              <a:gd name="connsiteX100" fmla="*/ 4020693 w 11584247"/>
              <a:gd name="connsiteY100" fmla="*/ 841422 h 851161"/>
              <a:gd name="connsiteX101" fmla="*/ 3998789 w 11584247"/>
              <a:gd name="connsiteY101" fmla="*/ 851161 h 851161"/>
              <a:gd name="connsiteX102" fmla="*/ 3968135 w 11584247"/>
              <a:gd name="connsiteY102" fmla="*/ 845925 h 851161"/>
              <a:gd name="connsiteX103" fmla="*/ 3845234 w 11584247"/>
              <a:gd name="connsiteY103" fmla="*/ 823068 h 851161"/>
              <a:gd name="connsiteX104" fmla="*/ 3748200 w 11584247"/>
              <a:gd name="connsiteY104" fmla="*/ 788335 h 851161"/>
              <a:gd name="connsiteX105" fmla="*/ 3628646 w 11584247"/>
              <a:gd name="connsiteY105" fmla="*/ 815284 h 851161"/>
              <a:gd name="connsiteX106" fmla="*/ 3555292 w 11584247"/>
              <a:gd name="connsiteY106" fmla="*/ 808248 h 851161"/>
              <a:gd name="connsiteX107" fmla="*/ 3434444 w 11584247"/>
              <a:gd name="connsiteY107" fmla="*/ 760907 h 851161"/>
              <a:gd name="connsiteX108" fmla="*/ 3276756 w 11584247"/>
              <a:gd name="connsiteY108" fmla="*/ 777750 h 851161"/>
              <a:gd name="connsiteX109" fmla="*/ 3182139 w 11584247"/>
              <a:gd name="connsiteY109" fmla="*/ 789189 h 851161"/>
              <a:gd name="connsiteX110" fmla="*/ 3044242 w 11584247"/>
              <a:gd name="connsiteY110" fmla="*/ 738181 h 851161"/>
              <a:gd name="connsiteX111" fmla="*/ 2975529 w 11584247"/>
              <a:gd name="connsiteY111" fmla="*/ 720730 h 851161"/>
              <a:gd name="connsiteX112" fmla="*/ 2868812 w 11584247"/>
              <a:gd name="connsiteY112" fmla="*/ 709829 h 851161"/>
              <a:gd name="connsiteX113" fmla="*/ 2836257 w 11584247"/>
              <a:gd name="connsiteY113" fmla="*/ 703641 h 851161"/>
              <a:gd name="connsiteX114" fmla="*/ 2511817 w 11584247"/>
              <a:gd name="connsiteY114" fmla="*/ 610129 h 851161"/>
              <a:gd name="connsiteX115" fmla="*/ 2323450 w 11584247"/>
              <a:gd name="connsiteY115" fmla="*/ 692063 h 851161"/>
              <a:gd name="connsiteX116" fmla="*/ 2112485 w 11584247"/>
              <a:gd name="connsiteY116" fmla="*/ 710292 h 851161"/>
              <a:gd name="connsiteX117" fmla="*/ 2047386 w 11584247"/>
              <a:gd name="connsiteY117" fmla="*/ 669854 h 851161"/>
              <a:gd name="connsiteX118" fmla="*/ 2014871 w 11584247"/>
              <a:gd name="connsiteY118" fmla="*/ 671556 h 851161"/>
              <a:gd name="connsiteX119" fmla="*/ 1961527 w 11584247"/>
              <a:gd name="connsiteY119" fmla="*/ 678730 h 851161"/>
              <a:gd name="connsiteX120" fmla="*/ 1878931 w 11584247"/>
              <a:gd name="connsiteY120" fmla="*/ 661482 h 851161"/>
              <a:gd name="connsiteX121" fmla="*/ 1713886 w 11584247"/>
              <a:gd name="connsiteY121" fmla="*/ 668713 h 851161"/>
              <a:gd name="connsiteX122" fmla="*/ 1434049 w 11584247"/>
              <a:gd name="connsiteY122" fmla="*/ 595668 h 851161"/>
              <a:gd name="connsiteX123" fmla="*/ 1177354 w 11584247"/>
              <a:gd name="connsiteY123" fmla="*/ 614359 h 851161"/>
              <a:gd name="connsiteX124" fmla="*/ 1088947 w 11584247"/>
              <a:gd name="connsiteY124" fmla="*/ 617056 h 851161"/>
              <a:gd name="connsiteX125" fmla="*/ 998946 w 11584247"/>
              <a:gd name="connsiteY125" fmla="*/ 688407 h 851161"/>
              <a:gd name="connsiteX126" fmla="*/ 850523 w 11584247"/>
              <a:gd name="connsiteY126" fmla="*/ 684071 h 851161"/>
              <a:gd name="connsiteX127" fmla="*/ 775514 w 11584247"/>
              <a:gd name="connsiteY127" fmla="*/ 737451 h 851161"/>
              <a:gd name="connsiteX128" fmla="*/ 603494 w 11584247"/>
              <a:gd name="connsiteY128" fmla="*/ 710500 h 851161"/>
              <a:gd name="connsiteX129" fmla="*/ 564233 w 11584247"/>
              <a:gd name="connsiteY129" fmla="*/ 721324 h 851161"/>
              <a:gd name="connsiteX130" fmla="*/ 511527 w 11584247"/>
              <a:gd name="connsiteY130" fmla="*/ 744248 h 851161"/>
              <a:gd name="connsiteX131" fmla="*/ 337049 w 11584247"/>
              <a:gd name="connsiteY131" fmla="*/ 755307 h 851161"/>
              <a:gd name="connsiteX132" fmla="*/ 218766 w 11584247"/>
              <a:gd name="connsiteY132" fmla="*/ 732207 h 851161"/>
              <a:gd name="connsiteX133" fmla="*/ 104041 w 11584247"/>
              <a:gd name="connsiteY133" fmla="*/ 738210 h 851161"/>
              <a:gd name="connsiteX134" fmla="*/ 15455 w 11584247"/>
              <a:gd name="connsiteY134" fmla="*/ 751614 h 851161"/>
              <a:gd name="connsiteX135" fmla="*/ 0 w 11584247"/>
              <a:gd name="connsiteY135" fmla="*/ 741620 h 851161"/>
              <a:gd name="connsiteX136" fmla="*/ 0 w 11584247"/>
              <a:gd name="connsiteY13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10016836 w 11584247"/>
              <a:gd name="connsiteY17" fmla="*/ 218259 h 851161"/>
              <a:gd name="connsiteX18" fmla="*/ 9987770 w 11584247"/>
              <a:gd name="connsiteY18" fmla="*/ 268441 h 851161"/>
              <a:gd name="connsiteX19" fmla="*/ 9712889 w 11584247"/>
              <a:gd name="connsiteY19" fmla="*/ 275231 h 851161"/>
              <a:gd name="connsiteX20" fmla="*/ 9645923 w 11584247"/>
              <a:gd name="connsiteY20" fmla="*/ 297473 h 851161"/>
              <a:gd name="connsiteX21" fmla="*/ 9580351 w 11584247"/>
              <a:gd name="connsiteY21" fmla="*/ 275174 h 851161"/>
              <a:gd name="connsiteX22" fmla="*/ 9477264 w 11584247"/>
              <a:gd name="connsiteY22" fmla="*/ 333736 h 851161"/>
              <a:gd name="connsiteX23" fmla="*/ 9323022 w 11584247"/>
              <a:gd name="connsiteY23" fmla="*/ 339499 h 851161"/>
              <a:gd name="connsiteX24" fmla="*/ 9231896 w 11584247"/>
              <a:gd name="connsiteY24" fmla="*/ 350924 h 851161"/>
              <a:gd name="connsiteX25" fmla="*/ 9199098 w 11584247"/>
              <a:gd name="connsiteY25" fmla="*/ 367794 h 851161"/>
              <a:gd name="connsiteX26" fmla="*/ 9152075 w 11584247"/>
              <a:gd name="connsiteY26" fmla="*/ 382929 h 851161"/>
              <a:gd name="connsiteX27" fmla="*/ 9070495 w 11584247"/>
              <a:gd name="connsiteY27" fmla="*/ 419337 h 851161"/>
              <a:gd name="connsiteX28" fmla="*/ 8958441 w 11584247"/>
              <a:gd name="connsiteY28" fmla="*/ 451389 h 851161"/>
              <a:gd name="connsiteX29" fmla="*/ 8869068 w 11584247"/>
              <a:gd name="connsiteY29" fmla="*/ 421230 h 851161"/>
              <a:gd name="connsiteX30" fmla="*/ 8863066 w 11584247"/>
              <a:gd name="connsiteY30" fmla="*/ 431598 h 851161"/>
              <a:gd name="connsiteX31" fmla="*/ 8805167 w 11584247"/>
              <a:gd name="connsiteY31" fmla="*/ 436877 h 851161"/>
              <a:gd name="connsiteX32" fmla="*/ 8593326 w 11584247"/>
              <a:gd name="connsiteY32" fmla="*/ 390816 h 851161"/>
              <a:gd name="connsiteX33" fmla="*/ 8480431 w 11584247"/>
              <a:gd name="connsiteY33" fmla="*/ 402916 h 851161"/>
              <a:gd name="connsiteX34" fmla="*/ 8441817 w 11584247"/>
              <a:gd name="connsiteY34" fmla="*/ 417619 h 851161"/>
              <a:gd name="connsiteX35" fmla="*/ 8377029 w 11584247"/>
              <a:gd name="connsiteY35" fmla="*/ 441608 h 851161"/>
              <a:gd name="connsiteX36" fmla="*/ 8332187 w 11584247"/>
              <a:gd name="connsiteY36" fmla="*/ 485172 h 851161"/>
              <a:gd name="connsiteX37" fmla="*/ 8276595 w 11584247"/>
              <a:gd name="connsiteY37" fmla="*/ 495073 h 851161"/>
              <a:gd name="connsiteX38" fmla="*/ 8259050 w 11584247"/>
              <a:gd name="connsiteY38" fmla="*/ 464220 h 851161"/>
              <a:gd name="connsiteX39" fmla="*/ 8201086 w 11584247"/>
              <a:gd name="connsiteY39" fmla="*/ 485570 h 851161"/>
              <a:gd name="connsiteX40" fmla="*/ 8113667 w 11584247"/>
              <a:gd name="connsiteY40" fmla="*/ 521596 h 851161"/>
              <a:gd name="connsiteX41" fmla="*/ 8062051 w 11584247"/>
              <a:gd name="connsiteY41" fmla="*/ 533812 h 851161"/>
              <a:gd name="connsiteX42" fmla="*/ 7922362 w 11584247"/>
              <a:gd name="connsiteY42" fmla="*/ 576478 h 851161"/>
              <a:gd name="connsiteX43" fmla="*/ 7783439 w 11584247"/>
              <a:gd name="connsiteY43" fmla="*/ 626299 h 851161"/>
              <a:gd name="connsiteX44" fmla="*/ 7721280 w 11584247"/>
              <a:gd name="connsiteY44" fmla="*/ 690417 h 851161"/>
              <a:gd name="connsiteX45" fmla="*/ 7713345 w 11584247"/>
              <a:gd name="connsiteY45" fmla="*/ 693363 h 851161"/>
              <a:gd name="connsiteX46" fmla="*/ 7691368 w 11584247"/>
              <a:gd name="connsiteY46" fmla="*/ 691272 h 851161"/>
              <a:gd name="connsiteX47" fmla="*/ 7683053 w 11584247"/>
              <a:gd name="connsiteY47" fmla="*/ 688814 h 851161"/>
              <a:gd name="connsiteX48" fmla="*/ 7670993 w 11584247"/>
              <a:gd name="connsiteY48" fmla="*/ 688775 h 851161"/>
              <a:gd name="connsiteX49" fmla="*/ 7670712 w 11584247"/>
              <a:gd name="connsiteY49" fmla="*/ 689306 h 851161"/>
              <a:gd name="connsiteX50" fmla="*/ 7659383 w 11584247"/>
              <a:gd name="connsiteY50" fmla="*/ 688227 h 851161"/>
              <a:gd name="connsiteX51" fmla="*/ 7603754 w 11584247"/>
              <a:gd name="connsiteY51" fmla="*/ 676226 h 851161"/>
              <a:gd name="connsiteX52" fmla="*/ 7532285 w 11584247"/>
              <a:gd name="connsiteY52" fmla="*/ 726440 h 851161"/>
              <a:gd name="connsiteX53" fmla="*/ 7502351 w 11584247"/>
              <a:gd name="connsiteY53" fmla="*/ 735020 h 851161"/>
              <a:gd name="connsiteX54" fmla="*/ 7486452 w 11584247"/>
              <a:gd name="connsiteY54" fmla="*/ 742445 h 851161"/>
              <a:gd name="connsiteX55" fmla="*/ 7485519 w 11584247"/>
              <a:gd name="connsiteY55" fmla="*/ 744742 h 851161"/>
              <a:gd name="connsiteX56" fmla="*/ 7432183 w 11584247"/>
              <a:gd name="connsiteY56" fmla="*/ 732969 h 851161"/>
              <a:gd name="connsiteX57" fmla="*/ 7425231 w 11584247"/>
              <a:gd name="connsiteY57" fmla="*/ 735688 h 851161"/>
              <a:gd name="connsiteX58" fmla="*/ 7390298 w 11584247"/>
              <a:gd name="connsiteY58" fmla="*/ 722535 h 851161"/>
              <a:gd name="connsiteX59" fmla="*/ 7372339 w 11584247"/>
              <a:gd name="connsiteY59" fmla="*/ 718662 h 851161"/>
              <a:gd name="connsiteX60" fmla="*/ 7367083 w 11584247"/>
              <a:gd name="connsiteY60" fmla="*/ 711540 h 851161"/>
              <a:gd name="connsiteX61" fmla="*/ 7340667 w 11584247"/>
              <a:gd name="connsiteY61" fmla="*/ 708883 h 851161"/>
              <a:gd name="connsiteX62" fmla="*/ 7337703 w 11584247"/>
              <a:gd name="connsiteY62" fmla="*/ 710851 h 851161"/>
              <a:gd name="connsiteX63" fmla="*/ 7315659 w 11584247"/>
              <a:gd name="connsiteY63" fmla="*/ 700203 h 851161"/>
              <a:gd name="connsiteX64" fmla="*/ 7296872 w 11584247"/>
              <a:gd name="connsiteY64" fmla="*/ 681057 h 851161"/>
              <a:gd name="connsiteX65" fmla="*/ 7073219 w 11584247"/>
              <a:gd name="connsiteY65" fmla="*/ 690480 h 851161"/>
              <a:gd name="connsiteX66" fmla="*/ 6877450 w 11584247"/>
              <a:gd name="connsiteY66" fmla="*/ 609704 h 851161"/>
              <a:gd name="connsiteX67" fmla="*/ 6756132 w 11584247"/>
              <a:gd name="connsiteY67" fmla="*/ 617104 h 851161"/>
              <a:gd name="connsiteX68" fmla="*/ 6717066 w 11584247"/>
              <a:gd name="connsiteY68" fmla="*/ 663516 h 851161"/>
              <a:gd name="connsiteX69" fmla="*/ 6414326 w 11584247"/>
              <a:gd name="connsiteY69" fmla="*/ 637792 h 851161"/>
              <a:gd name="connsiteX70" fmla="*/ 6337636 w 11584247"/>
              <a:gd name="connsiteY70" fmla="*/ 651977 h 851161"/>
              <a:gd name="connsiteX71" fmla="*/ 6268828 w 11584247"/>
              <a:gd name="connsiteY71" fmla="*/ 622080 h 851161"/>
              <a:gd name="connsiteX72" fmla="*/ 6241133 w 11584247"/>
              <a:gd name="connsiteY72" fmla="*/ 637096 h 851161"/>
              <a:gd name="connsiteX73" fmla="*/ 6236372 w 11584247"/>
              <a:gd name="connsiteY73" fmla="*/ 640150 h 851161"/>
              <a:gd name="connsiteX74" fmla="*/ 6217005 w 11584247"/>
              <a:gd name="connsiteY74" fmla="*/ 642256 h 851161"/>
              <a:gd name="connsiteX75" fmla="*/ 6211934 w 11584247"/>
              <a:gd name="connsiteY75" fmla="*/ 655497 h 851161"/>
              <a:gd name="connsiteX76" fmla="*/ 6183064 w 11584247"/>
              <a:gd name="connsiteY76" fmla="*/ 667728 h 851161"/>
              <a:gd name="connsiteX77" fmla="*/ 6147308 w 11584247"/>
              <a:gd name="connsiteY77" fmla="*/ 668073 h 851161"/>
              <a:gd name="connsiteX78" fmla="*/ 5977154 w 11584247"/>
              <a:gd name="connsiteY78" fmla="*/ 655579 h 851161"/>
              <a:gd name="connsiteX79" fmla="*/ 5875486 w 11584247"/>
              <a:gd name="connsiteY79" fmla="*/ 656164 h 851161"/>
              <a:gd name="connsiteX80" fmla="*/ 5837074 w 11584247"/>
              <a:gd name="connsiteY80" fmla="*/ 669047 h 851161"/>
              <a:gd name="connsiteX81" fmla="*/ 5783293 w 11584247"/>
              <a:gd name="connsiteY81" fmla="*/ 678526 h 851161"/>
              <a:gd name="connsiteX82" fmla="*/ 5688540 w 11584247"/>
              <a:gd name="connsiteY82" fmla="*/ 705055 h 851161"/>
              <a:gd name="connsiteX83" fmla="*/ 5560952 w 11584247"/>
              <a:gd name="connsiteY83" fmla="*/ 723655 h 851161"/>
              <a:gd name="connsiteX84" fmla="*/ 5467137 w 11584247"/>
              <a:gd name="connsiteY84" fmla="*/ 683142 h 851161"/>
              <a:gd name="connsiteX85" fmla="*/ 5459069 w 11584247"/>
              <a:gd name="connsiteY85" fmla="*/ 692731 h 851161"/>
              <a:gd name="connsiteX86" fmla="*/ 5394755 w 11584247"/>
              <a:gd name="connsiteY86" fmla="*/ 691136 h 851161"/>
              <a:gd name="connsiteX87" fmla="*/ 5168758 w 11584247"/>
              <a:gd name="connsiteY87" fmla="*/ 620360 h 851161"/>
              <a:gd name="connsiteX88" fmla="*/ 5043093 w 11584247"/>
              <a:gd name="connsiteY88" fmla="*/ 619043 h 851161"/>
              <a:gd name="connsiteX89" fmla="*/ 4998604 w 11584247"/>
              <a:gd name="connsiteY89" fmla="*/ 629087 h 851161"/>
              <a:gd name="connsiteX90" fmla="*/ 4924058 w 11584247"/>
              <a:gd name="connsiteY90" fmla="*/ 645263 h 851161"/>
              <a:gd name="connsiteX91" fmla="*/ 4868616 w 11584247"/>
              <a:gd name="connsiteY91" fmla="*/ 683240 h 851161"/>
              <a:gd name="connsiteX92" fmla="*/ 4806175 w 11584247"/>
              <a:gd name="connsiteY92" fmla="*/ 686507 h 851161"/>
              <a:gd name="connsiteX93" fmla="*/ 4791312 w 11584247"/>
              <a:gd name="connsiteY93" fmla="*/ 653788 h 851161"/>
              <a:gd name="connsiteX94" fmla="*/ 4724634 w 11584247"/>
              <a:gd name="connsiteY94" fmla="*/ 668150 h 851161"/>
              <a:gd name="connsiteX95" fmla="*/ 4623526 w 11584247"/>
              <a:gd name="connsiteY95" fmla="*/ 693607 h 851161"/>
              <a:gd name="connsiteX96" fmla="*/ 4565119 w 11584247"/>
              <a:gd name="connsiteY96" fmla="*/ 699644 h 851161"/>
              <a:gd name="connsiteX97" fmla="*/ 4405682 w 11584247"/>
              <a:gd name="connsiteY97" fmla="*/ 725524 h 851161"/>
              <a:gd name="connsiteX98" fmla="*/ 4246062 w 11584247"/>
              <a:gd name="connsiteY98" fmla="*/ 758603 h 851161"/>
              <a:gd name="connsiteX99" fmla="*/ 4151948 w 11584247"/>
              <a:gd name="connsiteY99" fmla="*/ 818594 h 851161"/>
              <a:gd name="connsiteX100" fmla="*/ 4020693 w 11584247"/>
              <a:gd name="connsiteY100" fmla="*/ 841422 h 851161"/>
              <a:gd name="connsiteX101" fmla="*/ 3998789 w 11584247"/>
              <a:gd name="connsiteY101" fmla="*/ 851161 h 851161"/>
              <a:gd name="connsiteX102" fmla="*/ 3968135 w 11584247"/>
              <a:gd name="connsiteY102" fmla="*/ 845925 h 851161"/>
              <a:gd name="connsiteX103" fmla="*/ 3845234 w 11584247"/>
              <a:gd name="connsiteY103" fmla="*/ 823068 h 851161"/>
              <a:gd name="connsiteX104" fmla="*/ 3748200 w 11584247"/>
              <a:gd name="connsiteY104" fmla="*/ 788335 h 851161"/>
              <a:gd name="connsiteX105" fmla="*/ 3628646 w 11584247"/>
              <a:gd name="connsiteY105" fmla="*/ 815284 h 851161"/>
              <a:gd name="connsiteX106" fmla="*/ 3555292 w 11584247"/>
              <a:gd name="connsiteY106" fmla="*/ 808248 h 851161"/>
              <a:gd name="connsiteX107" fmla="*/ 3434444 w 11584247"/>
              <a:gd name="connsiteY107" fmla="*/ 760907 h 851161"/>
              <a:gd name="connsiteX108" fmla="*/ 3276756 w 11584247"/>
              <a:gd name="connsiteY108" fmla="*/ 777750 h 851161"/>
              <a:gd name="connsiteX109" fmla="*/ 3182139 w 11584247"/>
              <a:gd name="connsiteY109" fmla="*/ 789189 h 851161"/>
              <a:gd name="connsiteX110" fmla="*/ 3044242 w 11584247"/>
              <a:gd name="connsiteY110" fmla="*/ 738181 h 851161"/>
              <a:gd name="connsiteX111" fmla="*/ 2975529 w 11584247"/>
              <a:gd name="connsiteY111" fmla="*/ 720730 h 851161"/>
              <a:gd name="connsiteX112" fmla="*/ 2868812 w 11584247"/>
              <a:gd name="connsiteY112" fmla="*/ 709829 h 851161"/>
              <a:gd name="connsiteX113" fmla="*/ 2836257 w 11584247"/>
              <a:gd name="connsiteY113" fmla="*/ 703641 h 851161"/>
              <a:gd name="connsiteX114" fmla="*/ 2511817 w 11584247"/>
              <a:gd name="connsiteY114" fmla="*/ 610129 h 851161"/>
              <a:gd name="connsiteX115" fmla="*/ 2323450 w 11584247"/>
              <a:gd name="connsiteY115" fmla="*/ 692063 h 851161"/>
              <a:gd name="connsiteX116" fmla="*/ 2112485 w 11584247"/>
              <a:gd name="connsiteY116" fmla="*/ 710292 h 851161"/>
              <a:gd name="connsiteX117" fmla="*/ 2047386 w 11584247"/>
              <a:gd name="connsiteY117" fmla="*/ 669854 h 851161"/>
              <a:gd name="connsiteX118" fmla="*/ 2014871 w 11584247"/>
              <a:gd name="connsiteY118" fmla="*/ 671556 h 851161"/>
              <a:gd name="connsiteX119" fmla="*/ 1961527 w 11584247"/>
              <a:gd name="connsiteY119" fmla="*/ 678730 h 851161"/>
              <a:gd name="connsiteX120" fmla="*/ 1878931 w 11584247"/>
              <a:gd name="connsiteY120" fmla="*/ 661482 h 851161"/>
              <a:gd name="connsiteX121" fmla="*/ 1713886 w 11584247"/>
              <a:gd name="connsiteY121" fmla="*/ 668713 h 851161"/>
              <a:gd name="connsiteX122" fmla="*/ 1434049 w 11584247"/>
              <a:gd name="connsiteY122" fmla="*/ 595668 h 851161"/>
              <a:gd name="connsiteX123" fmla="*/ 1177354 w 11584247"/>
              <a:gd name="connsiteY123" fmla="*/ 614359 h 851161"/>
              <a:gd name="connsiteX124" fmla="*/ 1088947 w 11584247"/>
              <a:gd name="connsiteY124" fmla="*/ 617056 h 851161"/>
              <a:gd name="connsiteX125" fmla="*/ 998946 w 11584247"/>
              <a:gd name="connsiteY125" fmla="*/ 688407 h 851161"/>
              <a:gd name="connsiteX126" fmla="*/ 775514 w 11584247"/>
              <a:gd name="connsiteY126" fmla="*/ 737451 h 851161"/>
              <a:gd name="connsiteX127" fmla="*/ 603494 w 11584247"/>
              <a:gd name="connsiteY127" fmla="*/ 710500 h 851161"/>
              <a:gd name="connsiteX128" fmla="*/ 564233 w 11584247"/>
              <a:gd name="connsiteY128" fmla="*/ 721324 h 851161"/>
              <a:gd name="connsiteX129" fmla="*/ 511527 w 11584247"/>
              <a:gd name="connsiteY129" fmla="*/ 744248 h 851161"/>
              <a:gd name="connsiteX130" fmla="*/ 337049 w 11584247"/>
              <a:gd name="connsiteY130" fmla="*/ 755307 h 851161"/>
              <a:gd name="connsiteX131" fmla="*/ 218766 w 11584247"/>
              <a:gd name="connsiteY131" fmla="*/ 732207 h 851161"/>
              <a:gd name="connsiteX132" fmla="*/ 104041 w 11584247"/>
              <a:gd name="connsiteY132" fmla="*/ 738210 h 851161"/>
              <a:gd name="connsiteX133" fmla="*/ 15455 w 11584247"/>
              <a:gd name="connsiteY133" fmla="*/ 751614 h 851161"/>
              <a:gd name="connsiteX134" fmla="*/ 0 w 11584247"/>
              <a:gd name="connsiteY134" fmla="*/ 741620 h 851161"/>
              <a:gd name="connsiteX135" fmla="*/ 0 w 11584247"/>
              <a:gd name="connsiteY135"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10016836 w 11584247"/>
              <a:gd name="connsiteY17" fmla="*/ 218259 h 851161"/>
              <a:gd name="connsiteX18" fmla="*/ 9987770 w 11584247"/>
              <a:gd name="connsiteY18" fmla="*/ 268441 h 851161"/>
              <a:gd name="connsiteX19" fmla="*/ 9712889 w 11584247"/>
              <a:gd name="connsiteY19" fmla="*/ 275231 h 851161"/>
              <a:gd name="connsiteX20" fmla="*/ 9645923 w 11584247"/>
              <a:gd name="connsiteY20" fmla="*/ 297473 h 851161"/>
              <a:gd name="connsiteX21" fmla="*/ 9580351 w 11584247"/>
              <a:gd name="connsiteY21" fmla="*/ 275174 h 851161"/>
              <a:gd name="connsiteX22" fmla="*/ 9477264 w 11584247"/>
              <a:gd name="connsiteY22" fmla="*/ 333736 h 851161"/>
              <a:gd name="connsiteX23" fmla="*/ 9323022 w 11584247"/>
              <a:gd name="connsiteY23" fmla="*/ 339499 h 851161"/>
              <a:gd name="connsiteX24" fmla="*/ 9231896 w 11584247"/>
              <a:gd name="connsiteY24" fmla="*/ 350924 h 851161"/>
              <a:gd name="connsiteX25" fmla="*/ 9199098 w 11584247"/>
              <a:gd name="connsiteY25" fmla="*/ 367794 h 851161"/>
              <a:gd name="connsiteX26" fmla="*/ 9152075 w 11584247"/>
              <a:gd name="connsiteY26" fmla="*/ 382929 h 851161"/>
              <a:gd name="connsiteX27" fmla="*/ 9070495 w 11584247"/>
              <a:gd name="connsiteY27" fmla="*/ 419337 h 851161"/>
              <a:gd name="connsiteX28" fmla="*/ 8958441 w 11584247"/>
              <a:gd name="connsiteY28" fmla="*/ 451389 h 851161"/>
              <a:gd name="connsiteX29" fmla="*/ 8869068 w 11584247"/>
              <a:gd name="connsiteY29" fmla="*/ 421230 h 851161"/>
              <a:gd name="connsiteX30" fmla="*/ 8863066 w 11584247"/>
              <a:gd name="connsiteY30" fmla="*/ 431598 h 851161"/>
              <a:gd name="connsiteX31" fmla="*/ 8805167 w 11584247"/>
              <a:gd name="connsiteY31" fmla="*/ 436877 h 851161"/>
              <a:gd name="connsiteX32" fmla="*/ 8593326 w 11584247"/>
              <a:gd name="connsiteY32" fmla="*/ 390816 h 851161"/>
              <a:gd name="connsiteX33" fmla="*/ 8480431 w 11584247"/>
              <a:gd name="connsiteY33" fmla="*/ 402916 h 851161"/>
              <a:gd name="connsiteX34" fmla="*/ 8441817 w 11584247"/>
              <a:gd name="connsiteY34" fmla="*/ 417619 h 851161"/>
              <a:gd name="connsiteX35" fmla="*/ 8377029 w 11584247"/>
              <a:gd name="connsiteY35" fmla="*/ 441608 h 851161"/>
              <a:gd name="connsiteX36" fmla="*/ 8332187 w 11584247"/>
              <a:gd name="connsiteY36" fmla="*/ 485172 h 851161"/>
              <a:gd name="connsiteX37" fmla="*/ 8276595 w 11584247"/>
              <a:gd name="connsiteY37" fmla="*/ 495073 h 851161"/>
              <a:gd name="connsiteX38" fmla="*/ 8259050 w 11584247"/>
              <a:gd name="connsiteY38" fmla="*/ 464220 h 851161"/>
              <a:gd name="connsiteX39" fmla="*/ 8201086 w 11584247"/>
              <a:gd name="connsiteY39" fmla="*/ 485570 h 851161"/>
              <a:gd name="connsiteX40" fmla="*/ 8113667 w 11584247"/>
              <a:gd name="connsiteY40" fmla="*/ 521596 h 851161"/>
              <a:gd name="connsiteX41" fmla="*/ 8062051 w 11584247"/>
              <a:gd name="connsiteY41" fmla="*/ 533812 h 851161"/>
              <a:gd name="connsiteX42" fmla="*/ 7922362 w 11584247"/>
              <a:gd name="connsiteY42" fmla="*/ 576478 h 851161"/>
              <a:gd name="connsiteX43" fmla="*/ 7783439 w 11584247"/>
              <a:gd name="connsiteY43" fmla="*/ 626299 h 851161"/>
              <a:gd name="connsiteX44" fmla="*/ 7721280 w 11584247"/>
              <a:gd name="connsiteY44" fmla="*/ 690417 h 851161"/>
              <a:gd name="connsiteX45" fmla="*/ 7713345 w 11584247"/>
              <a:gd name="connsiteY45" fmla="*/ 693363 h 851161"/>
              <a:gd name="connsiteX46" fmla="*/ 7691368 w 11584247"/>
              <a:gd name="connsiteY46" fmla="*/ 691272 h 851161"/>
              <a:gd name="connsiteX47" fmla="*/ 7683053 w 11584247"/>
              <a:gd name="connsiteY47" fmla="*/ 688814 h 851161"/>
              <a:gd name="connsiteX48" fmla="*/ 7670993 w 11584247"/>
              <a:gd name="connsiteY48" fmla="*/ 688775 h 851161"/>
              <a:gd name="connsiteX49" fmla="*/ 7670712 w 11584247"/>
              <a:gd name="connsiteY49" fmla="*/ 689306 h 851161"/>
              <a:gd name="connsiteX50" fmla="*/ 7659383 w 11584247"/>
              <a:gd name="connsiteY50" fmla="*/ 688227 h 851161"/>
              <a:gd name="connsiteX51" fmla="*/ 7603754 w 11584247"/>
              <a:gd name="connsiteY51" fmla="*/ 676226 h 851161"/>
              <a:gd name="connsiteX52" fmla="*/ 7532285 w 11584247"/>
              <a:gd name="connsiteY52" fmla="*/ 726440 h 851161"/>
              <a:gd name="connsiteX53" fmla="*/ 7502351 w 11584247"/>
              <a:gd name="connsiteY53" fmla="*/ 735020 h 851161"/>
              <a:gd name="connsiteX54" fmla="*/ 7486452 w 11584247"/>
              <a:gd name="connsiteY54" fmla="*/ 742445 h 851161"/>
              <a:gd name="connsiteX55" fmla="*/ 7485519 w 11584247"/>
              <a:gd name="connsiteY55" fmla="*/ 744742 h 851161"/>
              <a:gd name="connsiteX56" fmla="*/ 7432183 w 11584247"/>
              <a:gd name="connsiteY56" fmla="*/ 732969 h 851161"/>
              <a:gd name="connsiteX57" fmla="*/ 7425231 w 11584247"/>
              <a:gd name="connsiteY57" fmla="*/ 735688 h 851161"/>
              <a:gd name="connsiteX58" fmla="*/ 7390298 w 11584247"/>
              <a:gd name="connsiteY58" fmla="*/ 722535 h 851161"/>
              <a:gd name="connsiteX59" fmla="*/ 7372339 w 11584247"/>
              <a:gd name="connsiteY59" fmla="*/ 718662 h 851161"/>
              <a:gd name="connsiteX60" fmla="*/ 7367083 w 11584247"/>
              <a:gd name="connsiteY60" fmla="*/ 711540 h 851161"/>
              <a:gd name="connsiteX61" fmla="*/ 7340667 w 11584247"/>
              <a:gd name="connsiteY61" fmla="*/ 708883 h 851161"/>
              <a:gd name="connsiteX62" fmla="*/ 7337703 w 11584247"/>
              <a:gd name="connsiteY62" fmla="*/ 710851 h 851161"/>
              <a:gd name="connsiteX63" fmla="*/ 7315659 w 11584247"/>
              <a:gd name="connsiteY63" fmla="*/ 700203 h 851161"/>
              <a:gd name="connsiteX64" fmla="*/ 7296872 w 11584247"/>
              <a:gd name="connsiteY64" fmla="*/ 681057 h 851161"/>
              <a:gd name="connsiteX65" fmla="*/ 7073219 w 11584247"/>
              <a:gd name="connsiteY65" fmla="*/ 690480 h 851161"/>
              <a:gd name="connsiteX66" fmla="*/ 6877450 w 11584247"/>
              <a:gd name="connsiteY66" fmla="*/ 609704 h 851161"/>
              <a:gd name="connsiteX67" fmla="*/ 6756132 w 11584247"/>
              <a:gd name="connsiteY67" fmla="*/ 617104 h 851161"/>
              <a:gd name="connsiteX68" fmla="*/ 6414326 w 11584247"/>
              <a:gd name="connsiteY68" fmla="*/ 637792 h 851161"/>
              <a:gd name="connsiteX69" fmla="*/ 6337636 w 11584247"/>
              <a:gd name="connsiteY69" fmla="*/ 651977 h 851161"/>
              <a:gd name="connsiteX70" fmla="*/ 6268828 w 11584247"/>
              <a:gd name="connsiteY70" fmla="*/ 622080 h 851161"/>
              <a:gd name="connsiteX71" fmla="*/ 6241133 w 11584247"/>
              <a:gd name="connsiteY71" fmla="*/ 637096 h 851161"/>
              <a:gd name="connsiteX72" fmla="*/ 6236372 w 11584247"/>
              <a:gd name="connsiteY72" fmla="*/ 640150 h 851161"/>
              <a:gd name="connsiteX73" fmla="*/ 6217005 w 11584247"/>
              <a:gd name="connsiteY73" fmla="*/ 642256 h 851161"/>
              <a:gd name="connsiteX74" fmla="*/ 6211934 w 11584247"/>
              <a:gd name="connsiteY74" fmla="*/ 655497 h 851161"/>
              <a:gd name="connsiteX75" fmla="*/ 6183064 w 11584247"/>
              <a:gd name="connsiteY75" fmla="*/ 667728 h 851161"/>
              <a:gd name="connsiteX76" fmla="*/ 6147308 w 11584247"/>
              <a:gd name="connsiteY76" fmla="*/ 668073 h 851161"/>
              <a:gd name="connsiteX77" fmla="*/ 5977154 w 11584247"/>
              <a:gd name="connsiteY77" fmla="*/ 655579 h 851161"/>
              <a:gd name="connsiteX78" fmla="*/ 5875486 w 11584247"/>
              <a:gd name="connsiteY78" fmla="*/ 656164 h 851161"/>
              <a:gd name="connsiteX79" fmla="*/ 5837074 w 11584247"/>
              <a:gd name="connsiteY79" fmla="*/ 669047 h 851161"/>
              <a:gd name="connsiteX80" fmla="*/ 5783293 w 11584247"/>
              <a:gd name="connsiteY80" fmla="*/ 678526 h 851161"/>
              <a:gd name="connsiteX81" fmla="*/ 5688540 w 11584247"/>
              <a:gd name="connsiteY81" fmla="*/ 705055 h 851161"/>
              <a:gd name="connsiteX82" fmla="*/ 5560952 w 11584247"/>
              <a:gd name="connsiteY82" fmla="*/ 723655 h 851161"/>
              <a:gd name="connsiteX83" fmla="*/ 5467137 w 11584247"/>
              <a:gd name="connsiteY83" fmla="*/ 683142 h 851161"/>
              <a:gd name="connsiteX84" fmla="*/ 5459069 w 11584247"/>
              <a:gd name="connsiteY84" fmla="*/ 692731 h 851161"/>
              <a:gd name="connsiteX85" fmla="*/ 5394755 w 11584247"/>
              <a:gd name="connsiteY85" fmla="*/ 691136 h 851161"/>
              <a:gd name="connsiteX86" fmla="*/ 5168758 w 11584247"/>
              <a:gd name="connsiteY86" fmla="*/ 620360 h 851161"/>
              <a:gd name="connsiteX87" fmla="*/ 5043093 w 11584247"/>
              <a:gd name="connsiteY87" fmla="*/ 619043 h 851161"/>
              <a:gd name="connsiteX88" fmla="*/ 4998604 w 11584247"/>
              <a:gd name="connsiteY88" fmla="*/ 629087 h 851161"/>
              <a:gd name="connsiteX89" fmla="*/ 4924058 w 11584247"/>
              <a:gd name="connsiteY89" fmla="*/ 645263 h 851161"/>
              <a:gd name="connsiteX90" fmla="*/ 4868616 w 11584247"/>
              <a:gd name="connsiteY90" fmla="*/ 683240 h 851161"/>
              <a:gd name="connsiteX91" fmla="*/ 4806175 w 11584247"/>
              <a:gd name="connsiteY91" fmla="*/ 686507 h 851161"/>
              <a:gd name="connsiteX92" fmla="*/ 4791312 w 11584247"/>
              <a:gd name="connsiteY92" fmla="*/ 653788 h 851161"/>
              <a:gd name="connsiteX93" fmla="*/ 4724634 w 11584247"/>
              <a:gd name="connsiteY93" fmla="*/ 668150 h 851161"/>
              <a:gd name="connsiteX94" fmla="*/ 4623526 w 11584247"/>
              <a:gd name="connsiteY94" fmla="*/ 693607 h 851161"/>
              <a:gd name="connsiteX95" fmla="*/ 4565119 w 11584247"/>
              <a:gd name="connsiteY95" fmla="*/ 699644 h 851161"/>
              <a:gd name="connsiteX96" fmla="*/ 4405682 w 11584247"/>
              <a:gd name="connsiteY96" fmla="*/ 725524 h 851161"/>
              <a:gd name="connsiteX97" fmla="*/ 4246062 w 11584247"/>
              <a:gd name="connsiteY97" fmla="*/ 758603 h 851161"/>
              <a:gd name="connsiteX98" fmla="*/ 4151948 w 11584247"/>
              <a:gd name="connsiteY98" fmla="*/ 818594 h 851161"/>
              <a:gd name="connsiteX99" fmla="*/ 4020693 w 11584247"/>
              <a:gd name="connsiteY99" fmla="*/ 841422 h 851161"/>
              <a:gd name="connsiteX100" fmla="*/ 3998789 w 11584247"/>
              <a:gd name="connsiteY100" fmla="*/ 851161 h 851161"/>
              <a:gd name="connsiteX101" fmla="*/ 3968135 w 11584247"/>
              <a:gd name="connsiteY101" fmla="*/ 845925 h 851161"/>
              <a:gd name="connsiteX102" fmla="*/ 3845234 w 11584247"/>
              <a:gd name="connsiteY102" fmla="*/ 823068 h 851161"/>
              <a:gd name="connsiteX103" fmla="*/ 3748200 w 11584247"/>
              <a:gd name="connsiteY103" fmla="*/ 788335 h 851161"/>
              <a:gd name="connsiteX104" fmla="*/ 3628646 w 11584247"/>
              <a:gd name="connsiteY104" fmla="*/ 815284 h 851161"/>
              <a:gd name="connsiteX105" fmla="*/ 3555292 w 11584247"/>
              <a:gd name="connsiteY105" fmla="*/ 808248 h 851161"/>
              <a:gd name="connsiteX106" fmla="*/ 3434444 w 11584247"/>
              <a:gd name="connsiteY106" fmla="*/ 760907 h 851161"/>
              <a:gd name="connsiteX107" fmla="*/ 3276756 w 11584247"/>
              <a:gd name="connsiteY107" fmla="*/ 777750 h 851161"/>
              <a:gd name="connsiteX108" fmla="*/ 3182139 w 11584247"/>
              <a:gd name="connsiteY108" fmla="*/ 789189 h 851161"/>
              <a:gd name="connsiteX109" fmla="*/ 3044242 w 11584247"/>
              <a:gd name="connsiteY109" fmla="*/ 738181 h 851161"/>
              <a:gd name="connsiteX110" fmla="*/ 2975529 w 11584247"/>
              <a:gd name="connsiteY110" fmla="*/ 720730 h 851161"/>
              <a:gd name="connsiteX111" fmla="*/ 2868812 w 11584247"/>
              <a:gd name="connsiteY111" fmla="*/ 709829 h 851161"/>
              <a:gd name="connsiteX112" fmla="*/ 2836257 w 11584247"/>
              <a:gd name="connsiteY112" fmla="*/ 703641 h 851161"/>
              <a:gd name="connsiteX113" fmla="*/ 2511817 w 11584247"/>
              <a:gd name="connsiteY113" fmla="*/ 610129 h 851161"/>
              <a:gd name="connsiteX114" fmla="*/ 2323450 w 11584247"/>
              <a:gd name="connsiteY114" fmla="*/ 692063 h 851161"/>
              <a:gd name="connsiteX115" fmla="*/ 2112485 w 11584247"/>
              <a:gd name="connsiteY115" fmla="*/ 710292 h 851161"/>
              <a:gd name="connsiteX116" fmla="*/ 2047386 w 11584247"/>
              <a:gd name="connsiteY116" fmla="*/ 669854 h 851161"/>
              <a:gd name="connsiteX117" fmla="*/ 2014871 w 11584247"/>
              <a:gd name="connsiteY117" fmla="*/ 671556 h 851161"/>
              <a:gd name="connsiteX118" fmla="*/ 1961527 w 11584247"/>
              <a:gd name="connsiteY118" fmla="*/ 678730 h 851161"/>
              <a:gd name="connsiteX119" fmla="*/ 1878931 w 11584247"/>
              <a:gd name="connsiteY119" fmla="*/ 661482 h 851161"/>
              <a:gd name="connsiteX120" fmla="*/ 1713886 w 11584247"/>
              <a:gd name="connsiteY120" fmla="*/ 668713 h 851161"/>
              <a:gd name="connsiteX121" fmla="*/ 1434049 w 11584247"/>
              <a:gd name="connsiteY121" fmla="*/ 595668 h 851161"/>
              <a:gd name="connsiteX122" fmla="*/ 1177354 w 11584247"/>
              <a:gd name="connsiteY122" fmla="*/ 614359 h 851161"/>
              <a:gd name="connsiteX123" fmla="*/ 1088947 w 11584247"/>
              <a:gd name="connsiteY123" fmla="*/ 617056 h 851161"/>
              <a:gd name="connsiteX124" fmla="*/ 998946 w 11584247"/>
              <a:gd name="connsiteY124" fmla="*/ 688407 h 851161"/>
              <a:gd name="connsiteX125" fmla="*/ 775514 w 11584247"/>
              <a:gd name="connsiteY125" fmla="*/ 737451 h 851161"/>
              <a:gd name="connsiteX126" fmla="*/ 603494 w 11584247"/>
              <a:gd name="connsiteY126" fmla="*/ 710500 h 851161"/>
              <a:gd name="connsiteX127" fmla="*/ 564233 w 11584247"/>
              <a:gd name="connsiteY127" fmla="*/ 721324 h 851161"/>
              <a:gd name="connsiteX128" fmla="*/ 511527 w 11584247"/>
              <a:gd name="connsiteY128" fmla="*/ 744248 h 851161"/>
              <a:gd name="connsiteX129" fmla="*/ 337049 w 11584247"/>
              <a:gd name="connsiteY129" fmla="*/ 755307 h 851161"/>
              <a:gd name="connsiteX130" fmla="*/ 218766 w 11584247"/>
              <a:gd name="connsiteY130" fmla="*/ 732207 h 851161"/>
              <a:gd name="connsiteX131" fmla="*/ 104041 w 11584247"/>
              <a:gd name="connsiteY131" fmla="*/ 738210 h 851161"/>
              <a:gd name="connsiteX132" fmla="*/ 15455 w 11584247"/>
              <a:gd name="connsiteY132" fmla="*/ 751614 h 851161"/>
              <a:gd name="connsiteX133" fmla="*/ 0 w 11584247"/>
              <a:gd name="connsiteY133" fmla="*/ 741620 h 851161"/>
              <a:gd name="connsiteX134" fmla="*/ 0 w 11584247"/>
              <a:gd name="connsiteY134"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10016836 w 11584247"/>
              <a:gd name="connsiteY17" fmla="*/ 218259 h 851161"/>
              <a:gd name="connsiteX18" fmla="*/ 9987770 w 11584247"/>
              <a:gd name="connsiteY18" fmla="*/ 268441 h 851161"/>
              <a:gd name="connsiteX19" fmla="*/ 9712889 w 11584247"/>
              <a:gd name="connsiteY19" fmla="*/ 275231 h 851161"/>
              <a:gd name="connsiteX20" fmla="*/ 9645923 w 11584247"/>
              <a:gd name="connsiteY20" fmla="*/ 297473 h 851161"/>
              <a:gd name="connsiteX21" fmla="*/ 9580351 w 11584247"/>
              <a:gd name="connsiteY21" fmla="*/ 275174 h 851161"/>
              <a:gd name="connsiteX22" fmla="*/ 9477264 w 11584247"/>
              <a:gd name="connsiteY22" fmla="*/ 333736 h 851161"/>
              <a:gd name="connsiteX23" fmla="*/ 9323022 w 11584247"/>
              <a:gd name="connsiteY23" fmla="*/ 339499 h 851161"/>
              <a:gd name="connsiteX24" fmla="*/ 9231896 w 11584247"/>
              <a:gd name="connsiteY24" fmla="*/ 350924 h 851161"/>
              <a:gd name="connsiteX25" fmla="*/ 9199098 w 11584247"/>
              <a:gd name="connsiteY25" fmla="*/ 367794 h 851161"/>
              <a:gd name="connsiteX26" fmla="*/ 9152075 w 11584247"/>
              <a:gd name="connsiteY26" fmla="*/ 382929 h 851161"/>
              <a:gd name="connsiteX27" fmla="*/ 9070495 w 11584247"/>
              <a:gd name="connsiteY27" fmla="*/ 419337 h 851161"/>
              <a:gd name="connsiteX28" fmla="*/ 8869068 w 11584247"/>
              <a:gd name="connsiteY28" fmla="*/ 421230 h 851161"/>
              <a:gd name="connsiteX29" fmla="*/ 8863066 w 11584247"/>
              <a:gd name="connsiteY29" fmla="*/ 431598 h 851161"/>
              <a:gd name="connsiteX30" fmla="*/ 8805167 w 11584247"/>
              <a:gd name="connsiteY30" fmla="*/ 436877 h 851161"/>
              <a:gd name="connsiteX31" fmla="*/ 8593326 w 11584247"/>
              <a:gd name="connsiteY31" fmla="*/ 390816 h 851161"/>
              <a:gd name="connsiteX32" fmla="*/ 8480431 w 11584247"/>
              <a:gd name="connsiteY32" fmla="*/ 402916 h 851161"/>
              <a:gd name="connsiteX33" fmla="*/ 8441817 w 11584247"/>
              <a:gd name="connsiteY33" fmla="*/ 417619 h 851161"/>
              <a:gd name="connsiteX34" fmla="*/ 8377029 w 11584247"/>
              <a:gd name="connsiteY34" fmla="*/ 441608 h 851161"/>
              <a:gd name="connsiteX35" fmla="*/ 8332187 w 11584247"/>
              <a:gd name="connsiteY35" fmla="*/ 485172 h 851161"/>
              <a:gd name="connsiteX36" fmla="*/ 8276595 w 11584247"/>
              <a:gd name="connsiteY36" fmla="*/ 495073 h 851161"/>
              <a:gd name="connsiteX37" fmla="*/ 8259050 w 11584247"/>
              <a:gd name="connsiteY37" fmla="*/ 464220 h 851161"/>
              <a:gd name="connsiteX38" fmla="*/ 8201086 w 11584247"/>
              <a:gd name="connsiteY38" fmla="*/ 485570 h 851161"/>
              <a:gd name="connsiteX39" fmla="*/ 8113667 w 11584247"/>
              <a:gd name="connsiteY39" fmla="*/ 521596 h 851161"/>
              <a:gd name="connsiteX40" fmla="*/ 8062051 w 11584247"/>
              <a:gd name="connsiteY40" fmla="*/ 533812 h 851161"/>
              <a:gd name="connsiteX41" fmla="*/ 7922362 w 11584247"/>
              <a:gd name="connsiteY41" fmla="*/ 576478 h 851161"/>
              <a:gd name="connsiteX42" fmla="*/ 7783439 w 11584247"/>
              <a:gd name="connsiteY42" fmla="*/ 626299 h 851161"/>
              <a:gd name="connsiteX43" fmla="*/ 7721280 w 11584247"/>
              <a:gd name="connsiteY43" fmla="*/ 690417 h 851161"/>
              <a:gd name="connsiteX44" fmla="*/ 7713345 w 11584247"/>
              <a:gd name="connsiteY44" fmla="*/ 693363 h 851161"/>
              <a:gd name="connsiteX45" fmla="*/ 7691368 w 11584247"/>
              <a:gd name="connsiteY45" fmla="*/ 691272 h 851161"/>
              <a:gd name="connsiteX46" fmla="*/ 7683053 w 11584247"/>
              <a:gd name="connsiteY46" fmla="*/ 688814 h 851161"/>
              <a:gd name="connsiteX47" fmla="*/ 7670993 w 11584247"/>
              <a:gd name="connsiteY47" fmla="*/ 688775 h 851161"/>
              <a:gd name="connsiteX48" fmla="*/ 7670712 w 11584247"/>
              <a:gd name="connsiteY48" fmla="*/ 689306 h 851161"/>
              <a:gd name="connsiteX49" fmla="*/ 7659383 w 11584247"/>
              <a:gd name="connsiteY49" fmla="*/ 688227 h 851161"/>
              <a:gd name="connsiteX50" fmla="*/ 7603754 w 11584247"/>
              <a:gd name="connsiteY50" fmla="*/ 676226 h 851161"/>
              <a:gd name="connsiteX51" fmla="*/ 7532285 w 11584247"/>
              <a:gd name="connsiteY51" fmla="*/ 726440 h 851161"/>
              <a:gd name="connsiteX52" fmla="*/ 7502351 w 11584247"/>
              <a:gd name="connsiteY52" fmla="*/ 735020 h 851161"/>
              <a:gd name="connsiteX53" fmla="*/ 7486452 w 11584247"/>
              <a:gd name="connsiteY53" fmla="*/ 742445 h 851161"/>
              <a:gd name="connsiteX54" fmla="*/ 7485519 w 11584247"/>
              <a:gd name="connsiteY54" fmla="*/ 744742 h 851161"/>
              <a:gd name="connsiteX55" fmla="*/ 7432183 w 11584247"/>
              <a:gd name="connsiteY55" fmla="*/ 732969 h 851161"/>
              <a:gd name="connsiteX56" fmla="*/ 7425231 w 11584247"/>
              <a:gd name="connsiteY56" fmla="*/ 735688 h 851161"/>
              <a:gd name="connsiteX57" fmla="*/ 7390298 w 11584247"/>
              <a:gd name="connsiteY57" fmla="*/ 722535 h 851161"/>
              <a:gd name="connsiteX58" fmla="*/ 7372339 w 11584247"/>
              <a:gd name="connsiteY58" fmla="*/ 718662 h 851161"/>
              <a:gd name="connsiteX59" fmla="*/ 7367083 w 11584247"/>
              <a:gd name="connsiteY59" fmla="*/ 711540 h 851161"/>
              <a:gd name="connsiteX60" fmla="*/ 7340667 w 11584247"/>
              <a:gd name="connsiteY60" fmla="*/ 708883 h 851161"/>
              <a:gd name="connsiteX61" fmla="*/ 7337703 w 11584247"/>
              <a:gd name="connsiteY61" fmla="*/ 710851 h 851161"/>
              <a:gd name="connsiteX62" fmla="*/ 7315659 w 11584247"/>
              <a:gd name="connsiteY62" fmla="*/ 700203 h 851161"/>
              <a:gd name="connsiteX63" fmla="*/ 7296872 w 11584247"/>
              <a:gd name="connsiteY63" fmla="*/ 681057 h 851161"/>
              <a:gd name="connsiteX64" fmla="*/ 7073219 w 11584247"/>
              <a:gd name="connsiteY64" fmla="*/ 690480 h 851161"/>
              <a:gd name="connsiteX65" fmla="*/ 6877450 w 11584247"/>
              <a:gd name="connsiteY65" fmla="*/ 609704 h 851161"/>
              <a:gd name="connsiteX66" fmla="*/ 6756132 w 11584247"/>
              <a:gd name="connsiteY66" fmla="*/ 617104 h 851161"/>
              <a:gd name="connsiteX67" fmla="*/ 6414326 w 11584247"/>
              <a:gd name="connsiteY67" fmla="*/ 637792 h 851161"/>
              <a:gd name="connsiteX68" fmla="*/ 6337636 w 11584247"/>
              <a:gd name="connsiteY68" fmla="*/ 651977 h 851161"/>
              <a:gd name="connsiteX69" fmla="*/ 6268828 w 11584247"/>
              <a:gd name="connsiteY69" fmla="*/ 622080 h 851161"/>
              <a:gd name="connsiteX70" fmla="*/ 6241133 w 11584247"/>
              <a:gd name="connsiteY70" fmla="*/ 637096 h 851161"/>
              <a:gd name="connsiteX71" fmla="*/ 6236372 w 11584247"/>
              <a:gd name="connsiteY71" fmla="*/ 640150 h 851161"/>
              <a:gd name="connsiteX72" fmla="*/ 6217005 w 11584247"/>
              <a:gd name="connsiteY72" fmla="*/ 642256 h 851161"/>
              <a:gd name="connsiteX73" fmla="*/ 6211934 w 11584247"/>
              <a:gd name="connsiteY73" fmla="*/ 655497 h 851161"/>
              <a:gd name="connsiteX74" fmla="*/ 6183064 w 11584247"/>
              <a:gd name="connsiteY74" fmla="*/ 667728 h 851161"/>
              <a:gd name="connsiteX75" fmla="*/ 6147308 w 11584247"/>
              <a:gd name="connsiteY75" fmla="*/ 668073 h 851161"/>
              <a:gd name="connsiteX76" fmla="*/ 5977154 w 11584247"/>
              <a:gd name="connsiteY76" fmla="*/ 655579 h 851161"/>
              <a:gd name="connsiteX77" fmla="*/ 5875486 w 11584247"/>
              <a:gd name="connsiteY77" fmla="*/ 656164 h 851161"/>
              <a:gd name="connsiteX78" fmla="*/ 5837074 w 11584247"/>
              <a:gd name="connsiteY78" fmla="*/ 669047 h 851161"/>
              <a:gd name="connsiteX79" fmla="*/ 5783293 w 11584247"/>
              <a:gd name="connsiteY79" fmla="*/ 678526 h 851161"/>
              <a:gd name="connsiteX80" fmla="*/ 5688540 w 11584247"/>
              <a:gd name="connsiteY80" fmla="*/ 705055 h 851161"/>
              <a:gd name="connsiteX81" fmla="*/ 5560952 w 11584247"/>
              <a:gd name="connsiteY81" fmla="*/ 723655 h 851161"/>
              <a:gd name="connsiteX82" fmla="*/ 5467137 w 11584247"/>
              <a:gd name="connsiteY82" fmla="*/ 683142 h 851161"/>
              <a:gd name="connsiteX83" fmla="*/ 5459069 w 11584247"/>
              <a:gd name="connsiteY83" fmla="*/ 692731 h 851161"/>
              <a:gd name="connsiteX84" fmla="*/ 5394755 w 11584247"/>
              <a:gd name="connsiteY84" fmla="*/ 691136 h 851161"/>
              <a:gd name="connsiteX85" fmla="*/ 5168758 w 11584247"/>
              <a:gd name="connsiteY85" fmla="*/ 620360 h 851161"/>
              <a:gd name="connsiteX86" fmla="*/ 5043093 w 11584247"/>
              <a:gd name="connsiteY86" fmla="*/ 619043 h 851161"/>
              <a:gd name="connsiteX87" fmla="*/ 4998604 w 11584247"/>
              <a:gd name="connsiteY87" fmla="*/ 629087 h 851161"/>
              <a:gd name="connsiteX88" fmla="*/ 4924058 w 11584247"/>
              <a:gd name="connsiteY88" fmla="*/ 645263 h 851161"/>
              <a:gd name="connsiteX89" fmla="*/ 4868616 w 11584247"/>
              <a:gd name="connsiteY89" fmla="*/ 683240 h 851161"/>
              <a:gd name="connsiteX90" fmla="*/ 4806175 w 11584247"/>
              <a:gd name="connsiteY90" fmla="*/ 686507 h 851161"/>
              <a:gd name="connsiteX91" fmla="*/ 4791312 w 11584247"/>
              <a:gd name="connsiteY91" fmla="*/ 653788 h 851161"/>
              <a:gd name="connsiteX92" fmla="*/ 4724634 w 11584247"/>
              <a:gd name="connsiteY92" fmla="*/ 668150 h 851161"/>
              <a:gd name="connsiteX93" fmla="*/ 4623526 w 11584247"/>
              <a:gd name="connsiteY93" fmla="*/ 693607 h 851161"/>
              <a:gd name="connsiteX94" fmla="*/ 4565119 w 11584247"/>
              <a:gd name="connsiteY94" fmla="*/ 699644 h 851161"/>
              <a:gd name="connsiteX95" fmla="*/ 4405682 w 11584247"/>
              <a:gd name="connsiteY95" fmla="*/ 725524 h 851161"/>
              <a:gd name="connsiteX96" fmla="*/ 4246062 w 11584247"/>
              <a:gd name="connsiteY96" fmla="*/ 758603 h 851161"/>
              <a:gd name="connsiteX97" fmla="*/ 4151948 w 11584247"/>
              <a:gd name="connsiteY97" fmla="*/ 818594 h 851161"/>
              <a:gd name="connsiteX98" fmla="*/ 4020693 w 11584247"/>
              <a:gd name="connsiteY98" fmla="*/ 841422 h 851161"/>
              <a:gd name="connsiteX99" fmla="*/ 3998789 w 11584247"/>
              <a:gd name="connsiteY99" fmla="*/ 851161 h 851161"/>
              <a:gd name="connsiteX100" fmla="*/ 3968135 w 11584247"/>
              <a:gd name="connsiteY100" fmla="*/ 845925 h 851161"/>
              <a:gd name="connsiteX101" fmla="*/ 3845234 w 11584247"/>
              <a:gd name="connsiteY101" fmla="*/ 823068 h 851161"/>
              <a:gd name="connsiteX102" fmla="*/ 3748200 w 11584247"/>
              <a:gd name="connsiteY102" fmla="*/ 788335 h 851161"/>
              <a:gd name="connsiteX103" fmla="*/ 3628646 w 11584247"/>
              <a:gd name="connsiteY103" fmla="*/ 815284 h 851161"/>
              <a:gd name="connsiteX104" fmla="*/ 3555292 w 11584247"/>
              <a:gd name="connsiteY104" fmla="*/ 808248 h 851161"/>
              <a:gd name="connsiteX105" fmla="*/ 3434444 w 11584247"/>
              <a:gd name="connsiteY105" fmla="*/ 760907 h 851161"/>
              <a:gd name="connsiteX106" fmla="*/ 3276756 w 11584247"/>
              <a:gd name="connsiteY106" fmla="*/ 777750 h 851161"/>
              <a:gd name="connsiteX107" fmla="*/ 3182139 w 11584247"/>
              <a:gd name="connsiteY107" fmla="*/ 789189 h 851161"/>
              <a:gd name="connsiteX108" fmla="*/ 3044242 w 11584247"/>
              <a:gd name="connsiteY108" fmla="*/ 738181 h 851161"/>
              <a:gd name="connsiteX109" fmla="*/ 2975529 w 11584247"/>
              <a:gd name="connsiteY109" fmla="*/ 720730 h 851161"/>
              <a:gd name="connsiteX110" fmla="*/ 2868812 w 11584247"/>
              <a:gd name="connsiteY110" fmla="*/ 709829 h 851161"/>
              <a:gd name="connsiteX111" fmla="*/ 2836257 w 11584247"/>
              <a:gd name="connsiteY111" fmla="*/ 703641 h 851161"/>
              <a:gd name="connsiteX112" fmla="*/ 2511817 w 11584247"/>
              <a:gd name="connsiteY112" fmla="*/ 610129 h 851161"/>
              <a:gd name="connsiteX113" fmla="*/ 2323450 w 11584247"/>
              <a:gd name="connsiteY113" fmla="*/ 692063 h 851161"/>
              <a:gd name="connsiteX114" fmla="*/ 2112485 w 11584247"/>
              <a:gd name="connsiteY114" fmla="*/ 710292 h 851161"/>
              <a:gd name="connsiteX115" fmla="*/ 2047386 w 11584247"/>
              <a:gd name="connsiteY115" fmla="*/ 669854 h 851161"/>
              <a:gd name="connsiteX116" fmla="*/ 2014871 w 11584247"/>
              <a:gd name="connsiteY116" fmla="*/ 671556 h 851161"/>
              <a:gd name="connsiteX117" fmla="*/ 1961527 w 11584247"/>
              <a:gd name="connsiteY117" fmla="*/ 678730 h 851161"/>
              <a:gd name="connsiteX118" fmla="*/ 1878931 w 11584247"/>
              <a:gd name="connsiteY118" fmla="*/ 661482 h 851161"/>
              <a:gd name="connsiteX119" fmla="*/ 1713886 w 11584247"/>
              <a:gd name="connsiteY119" fmla="*/ 668713 h 851161"/>
              <a:gd name="connsiteX120" fmla="*/ 1434049 w 11584247"/>
              <a:gd name="connsiteY120" fmla="*/ 595668 h 851161"/>
              <a:gd name="connsiteX121" fmla="*/ 1177354 w 11584247"/>
              <a:gd name="connsiteY121" fmla="*/ 614359 h 851161"/>
              <a:gd name="connsiteX122" fmla="*/ 1088947 w 11584247"/>
              <a:gd name="connsiteY122" fmla="*/ 617056 h 851161"/>
              <a:gd name="connsiteX123" fmla="*/ 998946 w 11584247"/>
              <a:gd name="connsiteY123" fmla="*/ 688407 h 851161"/>
              <a:gd name="connsiteX124" fmla="*/ 775514 w 11584247"/>
              <a:gd name="connsiteY124" fmla="*/ 737451 h 851161"/>
              <a:gd name="connsiteX125" fmla="*/ 603494 w 11584247"/>
              <a:gd name="connsiteY125" fmla="*/ 710500 h 851161"/>
              <a:gd name="connsiteX126" fmla="*/ 564233 w 11584247"/>
              <a:gd name="connsiteY126" fmla="*/ 721324 h 851161"/>
              <a:gd name="connsiteX127" fmla="*/ 511527 w 11584247"/>
              <a:gd name="connsiteY127" fmla="*/ 744248 h 851161"/>
              <a:gd name="connsiteX128" fmla="*/ 337049 w 11584247"/>
              <a:gd name="connsiteY128" fmla="*/ 755307 h 851161"/>
              <a:gd name="connsiteX129" fmla="*/ 218766 w 11584247"/>
              <a:gd name="connsiteY129" fmla="*/ 732207 h 851161"/>
              <a:gd name="connsiteX130" fmla="*/ 104041 w 11584247"/>
              <a:gd name="connsiteY130" fmla="*/ 738210 h 851161"/>
              <a:gd name="connsiteX131" fmla="*/ 15455 w 11584247"/>
              <a:gd name="connsiteY131" fmla="*/ 751614 h 851161"/>
              <a:gd name="connsiteX132" fmla="*/ 0 w 11584247"/>
              <a:gd name="connsiteY132" fmla="*/ 741620 h 851161"/>
              <a:gd name="connsiteX133" fmla="*/ 0 w 11584247"/>
              <a:gd name="connsiteY133"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10016836 w 11584247"/>
              <a:gd name="connsiteY17" fmla="*/ 218259 h 851161"/>
              <a:gd name="connsiteX18" fmla="*/ 9987770 w 11584247"/>
              <a:gd name="connsiteY18" fmla="*/ 268441 h 851161"/>
              <a:gd name="connsiteX19" fmla="*/ 9712889 w 11584247"/>
              <a:gd name="connsiteY19" fmla="*/ 275231 h 851161"/>
              <a:gd name="connsiteX20" fmla="*/ 9645923 w 11584247"/>
              <a:gd name="connsiteY20" fmla="*/ 297473 h 851161"/>
              <a:gd name="connsiteX21" fmla="*/ 9580351 w 11584247"/>
              <a:gd name="connsiteY21" fmla="*/ 275174 h 851161"/>
              <a:gd name="connsiteX22" fmla="*/ 9477264 w 11584247"/>
              <a:gd name="connsiteY22" fmla="*/ 333736 h 851161"/>
              <a:gd name="connsiteX23" fmla="*/ 9323022 w 11584247"/>
              <a:gd name="connsiteY23" fmla="*/ 339499 h 851161"/>
              <a:gd name="connsiteX24" fmla="*/ 9231896 w 11584247"/>
              <a:gd name="connsiteY24" fmla="*/ 350924 h 851161"/>
              <a:gd name="connsiteX25" fmla="*/ 9199098 w 11584247"/>
              <a:gd name="connsiteY25" fmla="*/ 367794 h 851161"/>
              <a:gd name="connsiteX26" fmla="*/ 9152075 w 11584247"/>
              <a:gd name="connsiteY26" fmla="*/ 382929 h 851161"/>
              <a:gd name="connsiteX27" fmla="*/ 9070495 w 11584247"/>
              <a:gd name="connsiteY27" fmla="*/ 419337 h 851161"/>
              <a:gd name="connsiteX28" fmla="*/ 8869068 w 11584247"/>
              <a:gd name="connsiteY28" fmla="*/ 421230 h 851161"/>
              <a:gd name="connsiteX29" fmla="*/ 8863066 w 11584247"/>
              <a:gd name="connsiteY29" fmla="*/ 431598 h 851161"/>
              <a:gd name="connsiteX30" fmla="*/ 8805167 w 11584247"/>
              <a:gd name="connsiteY30" fmla="*/ 436877 h 851161"/>
              <a:gd name="connsiteX31" fmla="*/ 8593326 w 11584247"/>
              <a:gd name="connsiteY31" fmla="*/ 390816 h 851161"/>
              <a:gd name="connsiteX32" fmla="*/ 8480431 w 11584247"/>
              <a:gd name="connsiteY32" fmla="*/ 402916 h 851161"/>
              <a:gd name="connsiteX33" fmla="*/ 8441817 w 11584247"/>
              <a:gd name="connsiteY33" fmla="*/ 417619 h 851161"/>
              <a:gd name="connsiteX34" fmla="*/ 8377029 w 11584247"/>
              <a:gd name="connsiteY34" fmla="*/ 441608 h 851161"/>
              <a:gd name="connsiteX35" fmla="*/ 8332187 w 11584247"/>
              <a:gd name="connsiteY35" fmla="*/ 485172 h 851161"/>
              <a:gd name="connsiteX36" fmla="*/ 8276595 w 11584247"/>
              <a:gd name="connsiteY36" fmla="*/ 495073 h 851161"/>
              <a:gd name="connsiteX37" fmla="*/ 8259050 w 11584247"/>
              <a:gd name="connsiteY37" fmla="*/ 464220 h 851161"/>
              <a:gd name="connsiteX38" fmla="*/ 8201086 w 11584247"/>
              <a:gd name="connsiteY38" fmla="*/ 485570 h 851161"/>
              <a:gd name="connsiteX39" fmla="*/ 8113667 w 11584247"/>
              <a:gd name="connsiteY39" fmla="*/ 521596 h 851161"/>
              <a:gd name="connsiteX40" fmla="*/ 8062051 w 11584247"/>
              <a:gd name="connsiteY40" fmla="*/ 533812 h 851161"/>
              <a:gd name="connsiteX41" fmla="*/ 7922362 w 11584247"/>
              <a:gd name="connsiteY41" fmla="*/ 576478 h 851161"/>
              <a:gd name="connsiteX42" fmla="*/ 7783439 w 11584247"/>
              <a:gd name="connsiteY42" fmla="*/ 626299 h 851161"/>
              <a:gd name="connsiteX43" fmla="*/ 7721280 w 11584247"/>
              <a:gd name="connsiteY43" fmla="*/ 690417 h 851161"/>
              <a:gd name="connsiteX44" fmla="*/ 7713345 w 11584247"/>
              <a:gd name="connsiteY44" fmla="*/ 693363 h 851161"/>
              <a:gd name="connsiteX45" fmla="*/ 7691368 w 11584247"/>
              <a:gd name="connsiteY45" fmla="*/ 691272 h 851161"/>
              <a:gd name="connsiteX46" fmla="*/ 7683053 w 11584247"/>
              <a:gd name="connsiteY46" fmla="*/ 688814 h 851161"/>
              <a:gd name="connsiteX47" fmla="*/ 7670993 w 11584247"/>
              <a:gd name="connsiteY47" fmla="*/ 688775 h 851161"/>
              <a:gd name="connsiteX48" fmla="*/ 7670712 w 11584247"/>
              <a:gd name="connsiteY48" fmla="*/ 689306 h 851161"/>
              <a:gd name="connsiteX49" fmla="*/ 7659383 w 11584247"/>
              <a:gd name="connsiteY49" fmla="*/ 688227 h 851161"/>
              <a:gd name="connsiteX50" fmla="*/ 7603754 w 11584247"/>
              <a:gd name="connsiteY50" fmla="*/ 676226 h 851161"/>
              <a:gd name="connsiteX51" fmla="*/ 7532285 w 11584247"/>
              <a:gd name="connsiteY51" fmla="*/ 726440 h 851161"/>
              <a:gd name="connsiteX52" fmla="*/ 7502351 w 11584247"/>
              <a:gd name="connsiteY52" fmla="*/ 735020 h 851161"/>
              <a:gd name="connsiteX53" fmla="*/ 7486452 w 11584247"/>
              <a:gd name="connsiteY53" fmla="*/ 742445 h 851161"/>
              <a:gd name="connsiteX54" fmla="*/ 7485519 w 11584247"/>
              <a:gd name="connsiteY54" fmla="*/ 744742 h 851161"/>
              <a:gd name="connsiteX55" fmla="*/ 7432183 w 11584247"/>
              <a:gd name="connsiteY55" fmla="*/ 732969 h 851161"/>
              <a:gd name="connsiteX56" fmla="*/ 7425231 w 11584247"/>
              <a:gd name="connsiteY56" fmla="*/ 735688 h 851161"/>
              <a:gd name="connsiteX57" fmla="*/ 7390298 w 11584247"/>
              <a:gd name="connsiteY57" fmla="*/ 722535 h 851161"/>
              <a:gd name="connsiteX58" fmla="*/ 7372339 w 11584247"/>
              <a:gd name="connsiteY58" fmla="*/ 718662 h 851161"/>
              <a:gd name="connsiteX59" fmla="*/ 7367083 w 11584247"/>
              <a:gd name="connsiteY59" fmla="*/ 711540 h 851161"/>
              <a:gd name="connsiteX60" fmla="*/ 7340667 w 11584247"/>
              <a:gd name="connsiteY60" fmla="*/ 708883 h 851161"/>
              <a:gd name="connsiteX61" fmla="*/ 7337703 w 11584247"/>
              <a:gd name="connsiteY61" fmla="*/ 710851 h 851161"/>
              <a:gd name="connsiteX62" fmla="*/ 7315659 w 11584247"/>
              <a:gd name="connsiteY62" fmla="*/ 700203 h 851161"/>
              <a:gd name="connsiteX63" fmla="*/ 7296872 w 11584247"/>
              <a:gd name="connsiteY63" fmla="*/ 681057 h 851161"/>
              <a:gd name="connsiteX64" fmla="*/ 7073219 w 11584247"/>
              <a:gd name="connsiteY64" fmla="*/ 690480 h 851161"/>
              <a:gd name="connsiteX65" fmla="*/ 6877450 w 11584247"/>
              <a:gd name="connsiteY65" fmla="*/ 609704 h 851161"/>
              <a:gd name="connsiteX66" fmla="*/ 6756132 w 11584247"/>
              <a:gd name="connsiteY66" fmla="*/ 617104 h 851161"/>
              <a:gd name="connsiteX67" fmla="*/ 6414326 w 11584247"/>
              <a:gd name="connsiteY67" fmla="*/ 637792 h 851161"/>
              <a:gd name="connsiteX68" fmla="*/ 6337636 w 11584247"/>
              <a:gd name="connsiteY68" fmla="*/ 651977 h 851161"/>
              <a:gd name="connsiteX69" fmla="*/ 6268828 w 11584247"/>
              <a:gd name="connsiteY69" fmla="*/ 622080 h 851161"/>
              <a:gd name="connsiteX70" fmla="*/ 6241133 w 11584247"/>
              <a:gd name="connsiteY70" fmla="*/ 637096 h 851161"/>
              <a:gd name="connsiteX71" fmla="*/ 6236372 w 11584247"/>
              <a:gd name="connsiteY71" fmla="*/ 640150 h 851161"/>
              <a:gd name="connsiteX72" fmla="*/ 6217005 w 11584247"/>
              <a:gd name="connsiteY72" fmla="*/ 642256 h 851161"/>
              <a:gd name="connsiteX73" fmla="*/ 6211934 w 11584247"/>
              <a:gd name="connsiteY73" fmla="*/ 655497 h 851161"/>
              <a:gd name="connsiteX74" fmla="*/ 6183064 w 11584247"/>
              <a:gd name="connsiteY74" fmla="*/ 667728 h 851161"/>
              <a:gd name="connsiteX75" fmla="*/ 6147308 w 11584247"/>
              <a:gd name="connsiteY75" fmla="*/ 668073 h 851161"/>
              <a:gd name="connsiteX76" fmla="*/ 5977154 w 11584247"/>
              <a:gd name="connsiteY76" fmla="*/ 655579 h 851161"/>
              <a:gd name="connsiteX77" fmla="*/ 5875486 w 11584247"/>
              <a:gd name="connsiteY77" fmla="*/ 656164 h 851161"/>
              <a:gd name="connsiteX78" fmla="*/ 5837074 w 11584247"/>
              <a:gd name="connsiteY78" fmla="*/ 669047 h 851161"/>
              <a:gd name="connsiteX79" fmla="*/ 5783293 w 11584247"/>
              <a:gd name="connsiteY79" fmla="*/ 678526 h 851161"/>
              <a:gd name="connsiteX80" fmla="*/ 5688540 w 11584247"/>
              <a:gd name="connsiteY80" fmla="*/ 705055 h 851161"/>
              <a:gd name="connsiteX81" fmla="*/ 5467137 w 11584247"/>
              <a:gd name="connsiteY81" fmla="*/ 683142 h 851161"/>
              <a:gd name="connsiteX82" fmla="*/ 5459069 w 11584247"/>
              <a:gd name="connsiteY82" fmla="*/ 692731 h 851161"/>
              <a:gd name="connsiteX83" fmla="*/ 5394755 w 11584247"/>
              <a:gd name="connsiteY83" fmla="*/ 691136 h 851161"/>
              <a:gd name="connsiteX84" fmla="*/ 5168758 w 11584247"/>
              <a:gd name="connsiteY84" fmla="*/ 620360 h 851161"/>
              <a:gd name="connsiteX85" fmla="*/ 5043093 w 11584247"/>
              <a:gd name="connsiteY85" fmla="*/ 619043 h 851161"/>
              <a:gd name="connsiteX86" fmla="*/ 4998604 w 11584247"/>
              <a:gd name="connsiteY86" fmla="*/ 629087 h 851161"/>
              <a:gd name="connsiteX87" fmla="*/ 4924058 w 11584247"/>
              <a:gd name="connsiteY87" fmla="*/ 645263 h 851161"/>
              <a:gd name="connsiteX88" fmla="*/ 4868616 w 11584247"/>
              <a:gd name="connsiteY88" fmla="*/ 683240 h 851161"/>
              <a:gd name="connsiteX89" fmla="*/ 4806175 w 11584247"/>
              <a:gd name="connsiteY89" fmla="*/ 686507 h 851161"/>
              <a:gd name="connsiteX90" fmla="*/ 4791312 w 11584247"/>
              <a:gd name="connsiteY90" fmla="*/ 653788 h 851161"/>
              <a:gd name="connsiteX91" fmla="*/ 4724634 w 11584247"/>
              <a:gd name="connsiteY91" fmla="*/ 668150 h 851161"/>
              <a:gd name="connsiteX92" fmla="*/ 4623526 w 11584247"/>
              <a:gd name="connsiteY92" fmla="*/ 693607 h 851161"/>
              <a:gd name="connsiteX93" fmla="*/ 4565119 w 11584247"/>
              <a:gd name="connsiteY93" fmla="*/ 699644 h 851161"/>
              <a:gd name="connsiteX94" fmla="*/ 4405682 w 11584247"/>
              <a:gd name="connsiteY94" fmla="*/ 725524 h 851161"/>
              <a:gd name="connsiteX95" fmla="*/ 4246062 w 11584247"/>
              <a:gd name="connsiteY95" fmla="*/ 758603 h 851161"/>
              <a:gd name="connsiteX96" fmla="*/ 4151948 w 11584247"/>
              <a:gd name="connsiteY96" fmla="*/ 818594 h 851161"/>
              <a:gd name="connsiteX97" fmla="*/ 4020693 w 11584247"/>
              <a:gd name="connsiteY97" fmla="*/ 841422 h 851161"/>
              <a:gd name="connsiteX98" fmla="*/ 3998789 w 11584247"/>
              <a:gd name="connsiteY98" fmla="*/ 851161 h 851161"/>
              <a:gd name="connsiteX99" fmla="*/ 3968135 w 11584247"/>
              <a:gd name="connsiteY99" fmla="*/ 845925 h 851161"/>
              <a:gd name="connsiteX100" fmla="*/ 3845234 w 11584247"/>
              <a:gd name="connsiteY100" fmla="*/ 823068 h 851161"/>
              <a:gd name="connsiteX101" fmla="*/ 3748200 w 11584247"/>
              <a:gd name="connsiteY101" fmla="*/ 788335 h 851161"/>
              <a:gd name="connsiteX102" fmla="*/ 3628646 w 11584247"/>
              <a:gd name="connsiteY102" fmla="*/ 815284 h 851161"/>
              <a:gd name="connsiteX103" fmla="*/ 3555292 w 11584247"/>
              <a:gd name="connsiteY103" fmla="*/ 808248 h 851161"/>
              <a:gd name="connsiteX104" fmla="*/ 3434444 w 11584247"/>
              <a:gd name="connsiteY104" fmla="*/ 760907 h 851161"/>
              <a:gd name="connsiteX105" fmla="*/ 3276756 w 11584247"/>
              <a:gd name="connsiteY105" fmla="*/ 777750 h 851161"/>
              <a:gd name="connsiteX106" fmla="*/ 3182139 w 11584247"/>
              <a:gd name="connsiteY106" fmla="*/ 789189 h 851161"/>
              <a:gd name="connsiteX107" fmla="*/ 3044242 w 11584247"/>
              <a:gd name="connsiteY107" fmla="*/ 738181 h 851161"/>
              <a:gd name="connsiteX108" fmla="*/ 2975529 w 11584247"/>
              <a:gd name="connsiteY108" fmla="*/ 720730 h 851161"/>
              <a:gd name="connsiteX109" fmla="*/ 2868812 w 11584247"/>
              <a:gd name="connsiteY109" fmla="*/ 709829 h 851161"/>
              <a:gd name="connsiteX110" fmla="*/ 2836257 w 11584247"/>
              <a:gd name="connsiteY110" fmla="*/ 703641 h 851161"/>
              <a:gd name="connsiteX111" fmla="*/ 2511817 w 11584247"/>
              <a:gd name="connsiteY111" fmla="*/ 610129 h 851161"/>
              <a:gd name="connsiteX112" fmla="*/ 2323450 w 11584247"/>
              <a:gd name="connsiteY112" fmla="*/ 692063 h 851161"/>
              <a:gd name="connsiteX113" fmla="*/ 2112485 w 11584247"/>
              <a:gd name="connsiteY113" fmla="*/ 710292 h 851161"/>
              <a:gd name="connsiteX114" fmla="*/ 2047386 w 11584247"/>
              <a:gd name="connsiteY114" fmla="*/ 669854 h 851161"/>
              <a:gd name="connsiteX115" fmla="*/ 2014871 w 11584247"/>
              <a:gd name="connsiteY115" fmla="*/ 671556 h 851161"/>
              <a:gd name="connsiteX116" fmla="*/ 1961527 w 11584247"/>
              <a:gd name="connsiteY116" fmla="*/ 678730 h 851161"/>
              <a:gd name="connsiteX117" fmla="*/ 1878931 w 11584247"/>
              <a:gd name="connsiteY117" fmla="*/ 661482 h 851161"/>
              <a:gd name="connsiteX118" fmla="*/ 1713886 w 11584247"/>
              <a:gd name="connsiteY118" fmla="*/ 668713 h 851161"/>
              <a:gd name="connsiteX119" fmla="*/ 1434049 w 11584247"/>
              <a:gd name="connsiteY119" fmla="*/ 595668 h 851161"/>
              <a:gd name="connsiteX120" fmla="*/ 1177354 w 11584247"/>
              <a:gd name="connsiteY120" fmla="*/ 614359 h 851161"/>
              <a:gd name="connsiteX121" fmla="*/ 1088947 w 11584247"/>
              <a:gd name="connsiteY121" fmla="*/ 617056 h 851161"/>
              <a:gd name="connsiteX122" fmla="*/ 998946 w 11584247"/>
              <a:gd name="connsiteY122" fmla="*/ 688407 h 851161"/>
              <a:gd name="connsiteX123" fmla="*/ 775514 w 11584247"/>
              <a:gd name="connsiteY123" fmla="*/ 737451 h 851161"/>
              <a:gd name="connsiteX124" fmla="*/ 603494 w 11584247"/>
              <a:gd name="connsiteY124" fmla="*/ 710500 h 851161"/>
              <a:gd name="connsiteX125" fmla="*/ 564233 w 11584247"/>
              <a:gd name="connsiteY125" fmla="*/ 721324 h 851161"/>
              <a:gd name="connsiteX126" fmla="*/ 511527 w 11584247"/>
              <a:gd name="connsiteY126" fmla="*/ 744248 h 851161"/>
              <a:gd name="connsiteX127" fmla="*/ 337049 w 11584247"/>
              <a:gd name="connsiteY127" fmla="*/ 755307 h 851161"/>
              <a:gd name="connsiteX128" fmla="*/ 218766 w 11584247"/>
              <a:gd name="connsiteY128" fmla="*/ 732207 h 851161"/>
              <a:gd name="connsiteX129" fmla="*/ 104041 w 11584247"/>
              <a:gd name="connsiteY129" fmla="*/ 738210 h 851161"/>
              <a:gd name="connsiteX130" fmla="*/ 15455 w 11584247"/>
              <a:gd name="connsiteY130" fmla="*/ 751614 h 851161"/>
              <a:gd name="connsiteX131" fmla="*/ 0 w 11584247"/>
              <a:gd name="connsiteY131" fmla="*/ 741620 h 851161"/>
              <a:gd name="connsiteX132" fmla="*/ 0 w 11584247"/>
              <a:gd name="connsiteY132"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9987770 w 11584247"/>
              <a:gd name="connsiteY17" fmla="*/ 268441 h 851161"/>
              <a:gd name="connsiteX18" fmla="*/ 9712889 w 11584247"/>
              <a:gd name="connsiteY18" fmla="*/ 275231 h 851161"/>
              <a:gd name="connsiteX19" fmla="*/ 9645923 w 11584247"/>
              <a:gd name="connsiteY19" fmla="*/ 297473 h 851161"/>
              <a:gd name="connsiteX20" fmla="*/ 9580351 w 11584247"/>
              <a:gd name="connsiteY20" fmla="*/ 275174 h 851161"/>
              <a:gd name="connsiteX21" fmla="*/ 9477264 w 11584247"/>
              <a:gd name="connsiteY21" fmla="*/ 333736 h 851161"/>
              <a:gd name="connsiteX22" fmla="*/ 9323022 w 11584247"/>
              <a:gd name="connsiteY22" fmla="*/ 339499 h 851161"/>
              <a:gd name="connsiteX23" fmla="*/ 9231896 w 11584247"/>
              <a:gd name="connsiteY23" fmla="*/ 350924 h 851161"/>
              <a:gd name="connsiteX24" fmla="*/ 9199098 w 11584247"/>
              <a:gd name="connsiteY24" fmla="*/ 367794 h 851161"/>
              <a:gd name="connsiteX25" fmla="*/ 9152075 w 11584247"/>
              <a:gd name="connsiteY25" fmla="*/ 382929 h 851161"/>
              <a:gd name="connsiteX26" fmla="*/ 9070495 w 11584247"/>
              <a:gd name="connsiteY26" fmla="*/ 419337 h 851161"/>
              <a:gd name="connsiteX27" fmla="*/ 8869068 w 11584247"/>
              <a:gd name="connsiteY27" fmla="*/ 421230 h 851161"/>
              <a:gd name="connsiteX28" fmla="*/ 8863066 w 11584247"/>
              <a:gd name="connsiteY28" fmla="*/ 431598 h 851161"/>
              <a:gd name="connsiteX29" fmla="*/ 8805167 w 11584247"/>
              <a:gd name="connsiteY29" fmla="*/ 436877 h 851161"/>
              <a:gd name="connsiteX30" fmla="*/ 8593326 w 11584247"/>
              <a:gd name="connsiteY30" fmla="*/ 390816 h 851161"/>
              <a:gd name="connsiteX31" fmla="*/ 8480431 w 11584247"/>
              <a:gd name="connsiteY31" fmla="*/ 402916 h 851161"/>
              <a:gd name="connsiteX32" fmla="*/ 8441817 w 11584247"/>
              <a:gd name="connsiteY32" fmla="*/ 417619 h 851161"/>
              <a:gd name="connsiteX33" fmla="*/ 8377029 w 11584247"/>
              <a:gd name="connsiteY33" fmla="*/ 441608 h 851161"/>
              <a:gd name="connsiteX34" fmla="*/ 8332187 w 11584247"/>
              <a:gd name="connsiteY34" fmla="*/ 485172 h 851161"/>
              <a:gd name="connsiteX35" fmla="*/ 8276595 w 11584247"/>
              <a:gd name="connsiteY35" fmla="*/ 495073 h 851161"/>
              <a:gd name="connsiteX36" fmla="*/ 8259050 w 11584247"/>
              <a:gd name="connsiteY36" fmla="*/ 464220 h 851161"/>
              <a:gd name="connsiteX37" fmla="*/ 8201086 w 11584247"/>
              <a:gd name="connsiteY37" fmla="*/ 485570 h 851161"/>
              <a:gd name="connsiteX38" fmla="*/ 8113667 w 11584247"/>
              <a:gd name="connsiteY38" fmla="*/ 521596 h 851161"/>
              <a:gd name="connsiteX39" fmla="*/ 8062051 w 11584247"/>
              <a:gd name="connsiteY39" fmla="*/ 533812 h 851161"/>
              <a:gd name="connsiteX40" fmla="*/ 7922362 w 11584247"/>
              <a:gd name="connsiteY40" fmla="*/ 576478 h 851161"/>
              <a:gd name="connsiteX41" fmla="*/ 7783439 w 11584247"/>
              <a:gd name="connsiteY41" fmla="*/ 626299 h 851161"/>
              <a:gd name="connsiteX42" fmla="*/ 7721280 w 11584247"/>
              <a:gd name="connsiteY42" fmla="*/ 690417 h 851161"/>
              <a:gd name="connsiteX43" fmla="*/ 7713345 w 11584247"/>
              <a:gd name="connsiteY43" fmla="*/ 693363 h 851161"/>
              <a:gd name="connsiteX44" fmla="*/ 7691368 w 11584247"/>
              <a:gd name="connsiteY44" fmla="*/ 691272 h 851161"/>
              <a:gd name="connsiteX45" fmla="*/ 7683053 w 11584247"/>
              <a:gd name="connsiteY45" fmla="*/ 688814 h 851161"/>
              <a:gd name="connsiteX46" fmla="*/ 7670993 w 11584247"/>
              <a:gd name="connsiteY46" fmla="*/ 688775 h 851161"/>
              <a:gd name="connsiteX47" fmla="*/ 7670712 w 11584247"/>
              <a:gd name="connsiteY47" fmla="*/ 689306 h 851161"/>
              <a:gd name="connsiteX48" fmla="*/ 7659383 w 11584247"/>
              <a:gd name="connsiteY48" fmla="*/ 688227 h 851161"/>
              <a:gd name="connsiteX49" fmla="*/ 7603754 w 11584247"/>
              <a:gd name="connsiteY49" fmla="*/ 676226 h 851161"/>
              <a:gd name="connsiteX50" fmla="*/ 7532285 w 11584247"/>
              <a:gd name="connsiteY50" fmla="*/ 726440 h 851161"/>
              <a:gd name="connsiteX51" fmla="*/ 7502351 w 11584247"/>
              <a:gd name="connsiteY51" fmla="*/ 735020 h 851161"/>
              <a:gd name="connsiteX52" fmla="*/ 7486452 w 11584247"/>
              <a:gd name="connsiteY52" fmla="*/ 742445 h 851161"/>
              <a:gd name="connsiteX53" fmla="*/ 7485519 w 11584247"/>
              <a:gd name="connsiteY53" fmla="*/ 744742 h 851161"/>
              <a:gd name="connsiteX54" fmla="*/ 7432183 w 11584247"/>
              <a:gd name="connsiteY54" fmla="*/ 732969 h 851161"/>
              <a:gd name="connsiteX55" fmla="*/ 7425231 w 11584247"/>
              <a:gd name="connsiteY55" fmla="*/ 735688 h 851161"/>
              <a:gd name="connsiteX56" fmla="*/ 7390298 w 11584247"/>
              <a:gd name="connsiteY56" fmla="*/ 722535 h 851161"/>
              <a:gd name="connsiteX57" fmla="*/ 7372339 w 11584247"/>
              <a:gd name="connsiteY57" fmla="*/ 718662 h 851161"/>
              <a:gd name="connsiteX58" fmla="*/ 7367083 w 11584247"/>
              <a:gd name="connsiteY58" fmla="*/ 711540 h 851161"/>
              <a:gd name="connsiteX59" fmla="*/ 7340667 w 11584247"/>
              <a:gd name="connsiteY59" fmla="*/ 708883 h 851161"/>
              <a:gd name="connsiteX60" fmla="*/ 7337703 w 11584247"/>
              <a:gd name="connsiteY60" fmla="*/ 710851 h 851161"/>
              <a:gd name="connsiteX61" fmla="*/ 7315659 w 11584247"/>
              <a:gd name="connsiteY61" fmla="*/ 700203 h 851161"/>
              <a:gd name="connsiteX62" fmla="*/ 7296872 w 11584247"/>
              <a:gd name="connsiteY62" fmla="*/ 681057 h 851161"/>
              <a:gd name="connsiteX63" fmla="*/ 7073219 w 11584247"/>
              <a:gd name="connsiteY63" fmla="*/ 690480 h 851161"/>
              <a:gd name="connsiteX64" fmla="*/ 6877450 w 11584247"/>
              <a:gd name="connsiteY64" fmla="*/ 609704 h 851161"/>
              <a:gd name="connsiteX65" fmla="*/ 6756132 w 11584247"/>
              <a:gd name="connsiteY65" fmla="*/ 617104 h 851161"/>
              <a:gd name="connsiteX66" fmla="*/ 6414326 w 11584247"/>
              <a:gd name="connsiteY66" fmla="*/ 637792 h 851161"/>
              <a:gd name="connsiteX67" fmla="*/ 6337636 w 11584247"/>
              <a:gd name="connsiteY67" fmla="*/ 651977 h 851161"/>
              <a:gd name="connsiteX68" fmla="*/ 6268828 w 11584247"/>
              <a:gd name="connsiteY68" fmla="*/ 622080 h 851161"/>
              <a:gd name="connsiteX69" fmla="*/ 6241133 w 11584247"/>
              <a:gd name="connsiteY69" fmla="*/ 637096 h 851161"/>
              <a:gd name="connsiteX70" fmla="*/ 6236372 w 11584247"/>
              <a:gd name="connsiteY70" fmla="*/ 640150 h 851161"/>
              <a:gd name="connsiteX71" fmla="*/ 6217005 w 11584247"/>
              <a:gd name="connsiteY71" fmla="*/ 642256 h 851161"/>
              <a:gd name="connsiteX72" fmla="*/ 6211934 w 11584247"/>
              <a:gd name="connsiteY72" fmla="*/ 655497 h 851161"/>
              <a:gd name="connsiteX73" fmla="*/ 6183064 w 11584247"/>
              <a:gd name="connsiteY73" fmla="*/ 667728 h 851161"/>
              <a:gd name="connsiteX74" fmla="*/ 6147308 w 11584247"/>
              <a:gd name="connsiteY74" fmla="*/ 668073 h 851161"/>
              <a:gd name="connsiteX75" fmla="*/ 5977154 w 11584247"/>
              <a:gd name="connsiteY75" fmla="*/ 655579 h 851161"/>
              <a:gd name="connsiteX76" fmla="*/ 5875486 w 11584247"/>
              <a:gd name="connsiteY76" fmla="*/ 656164 h 851161"/>
              <a:gd name="connsiteX77" fmla="*/ 5837074 w 11584247"/>
              <a:gd name="connsiteY77" fmla="*/ 669047 h 851161"/>
              <a:gd name="connsiteX78" fmla="*/ 5783293 w 11584247"/>
              <a:gd name="connsiteY78" fmla="*/ 678526 h 851161"/>
              <a:gd name="connsiteX79" fmla="*/ 5688540 w 11584247"/>
              <a:gd name="connsiteY79" fmla="*/ 705055 h 851161"/>
              <a:gd name="connsiteX80" fmla="*/ 5467137 w 11584247"/>
              <a:gd name="connsiteY80" fmla="*/ 683142 h 851161"/>
              <a:gd name="connsiteX81" fmla="*/ 5459069 w 11584247"/>
              <a:gd name="connsiteY81" fmla="*/ 692731 h 851161"/>
              <a:gd name="connsiteX82" fmla="*/ 5394755 w 11584247"/>
              <a:gd name="connsiteY82" fmla="*/ 691136 h 851161"/>
              <a:gd name="connsiteX83" fmla="*/ 5168758 w 11584247"/>
              <a:gd name="connsiteY83" fmla="*/ 620360 h 851161"/>
              <a:gd name="connsiteX84" fmla="*/ 5043093 w 11584247"/>
              <a:gd name="connsiteY84" fmla="*/ 619043 h 851161"/>
              <a:gd name="connsiteX85" fmla="*/ 4998604 w 11584247"/>
              <a:gd name="connsiteY85" fmla="*/ 629087 h 851161"/>
              <a:gd name="connsiteX86" fmla="*/ 4924058 w 11584247"/>
              <a:gd name="connsiteY86" fmla="*/ 645263 h 851161"/>
              <a:gd name="connsiteX87" fmla="*/ 4868616 w 11584247"/>
              <a:gd name="connsiteY87" fmla="*/ 683240 h 851161"/>
              <a:gd name="connsiteX88" fmla="*/ 4806175 w 11584247"/>
              <a:gd name="connsiteY88" fmla="*/ 686507 h 851161"/>
              <a:gd name="connsiteX89" fmla="*/ 4791312 w 11584247"/>
              <a:gd name="connsiteY89" fmla="*/ 653788 h 851161"/>
              <a:gd name="connsiteX90" fmla="*/ 4724634 w 11584247"/>
              <a:gd name="connsiteY90" fmla="*/ 668150 h 851161"/>
              <a:gd name="connsiteX91" fmla="*/ 4623526 w 11584247"/>
              <a:gd name="connsiteY91" fmla="*/ 693607 h 851161"/>
              <a:gd name="connsiteX92" fmla="*/ 4565119 w 11584247"/>
              <a:gd name="connsiteY92" fmla="*/ 699644 h 851161"/>
              <a:gd name="connsiteX93" fmla="*/ 4405682 w 11584247"/>
              <a:gd name="connsiteY93" fmla="*/ 725524 h 851161"/>
              <a:gd name="connsiteX94" fmla="*/ 4246062 w 11584247"/>
              <a:gd name="connsiteY94" fmla="*/ 758603 h 851161"/>
              <a:gd name="connsiteX95" fmla="*/ 4151948 w 11584247"/>
              <a:gd name="connsiteY95" fmla="*/ 818594 h 851161"/>
              <a:gd name="connsiteX96" fmla="*/ 4020693 w 11584247"/>
              <a:gd name="connsiteY96" fmla="*/ 841422 h 851161"/>
              <a:gd name="connsiteX97" fmla="*/ 3998789 w 11584247"/>
              <a:gd name="connsiteY97" fmla="*/ 851161 h 851161"/>
              <a:gd name="connsiteX98" fmla="*/ 3968135 w 11584247"/>
              <a:gd name="connsiteY98" fmla="*/ 845925 h 851161"/>
              <a:gd name="connsiteX99" fmla="*/ 3845234 w 11584247"/>
              <a:gd name="connsiteY99" fmla="*/ 823068 h 851161"/>
              <a:gd name="connsiteX100" fmla="*/ 3748200 w 11584247"/>
              <a:gd name="connsiteY100" fmla="*/ 788335 h 851161"/>
              <a:gd name="connsiteX101" fmla="*/ 3628646 w 11584247"/>
              <a:gd name="connsiteY101" fmla="*/ 815284 h 851161"/>
              <a:gd name="connsiteX102" fmla="*/ 3555292 w 11584247"/>
              <a:gd name="connsiteY102" fmla="*/ 808248 h 851161"/>
              <a:gd name="connsiteX103" fmla="*/ 3434444 w 11584247"/>
              <a:gd name="connsiteY103" fmla="*/ 760907 h 851161"/>
              <a:gd name="connsiteX104" fmla="*/ 3276756 w 11584247"/>
              <a:gd name="connsiteY104" fmla="*/ 777750 h 851161"/>
              <a:gd name="connsiteX105" fmla="*/ 3182139 w 11584247"/>
              <a:gd name="connsiteY105" fmla="*/ 789189 h 851161"/>
              <a:gd name="connsiteX106" fmla="*/ 3044242 w 11584247"/>
              <a:gd name="connsiteY106" fmla="*/ 738181 h 851161"/>
              <a:gd name="connsiteX107" fmla="*/ 2975529 w 11584247"/>
              <a:gd name="connsiteY107" fmla="*/ 720730 h 851161"/>
              <a:gd name="connsiteX108" fmla="*/ 2868812 w 11584247"/>
              <a:gd name="connsiteY108" fmla="*/ 709829 h 851161"/>
              <a:gd name="connsiteX109" fmla="*/ 2836257 w 11584247"/>
              <a:gd name="connsiteY109" fmla="*/ 703641 h 851161"/>
              <a:gd name="connsiteX110" fmla="*/ 2511817 w 11584247"/>
              <a:gd name="connsiteY110" fmla="*/ 610129 h 851161"/>
              <a:gd name="connsiteX111" fmla="*/ 2323450 w 11584247"/>
              <a:gd name="connsiteY111" fmla="*/ 692063 h 851161"/>
              <a:gd name="connsiteX112" fmla="*/ 2112485 w 11584247"/>
              <a:gd name="connsiteY112" fmla="*/ 710292 h 851161"/>
              <a:gd name="connsiteX113" fmla="*/ 2047386 w 11584247"/>
              <a:gd name="connsiteY113" fmla="*/ 669854 h 851161"/>
              <a:gd name="connsiteX114" fmla="*/ 2014871 w 11584247"/>
              <a:gd name="connsiteY114" fmla="*/ 671556 h 851161"/>
              <a:gd name="connsiteX115" fmla="*/ 1961527 w 11584247"/>
              <a:gd name="connsiteY115" fmla="*/ 678730 h 851161"/>
              <a:gd name="connsiteX116" fmla="*/ 1878931 w 11584247"/>
              <a:gd name="connsiteY116" fmla="*/ 661482 h 851161"/>
              <a:gd name="connsiteX117" fmla="*/ 1713886 w 11584247"/>
              <a:gd name="connsiteY117" fmla="*/ 668713 h 851161"/>
              <a:gd name="connsiteX118" fmla="*/ 1434049 w 11584247"/>
              <a:gd name="connsiteY118" fmla="*/ 595668 h 851161"/>
              <a:gd name="connsiteX119" fmla="*/ 1177354 w 11584247"/>
              <a:gd name="connsiteY119" fmla="*/ 614359 h 851161"/>
              <a:gd name="connsiteX120" fmla="*/ 1088947 w 11584247"/>
              <a:gd name="connsiteY120" fmla="*/ 617056 h 851161"/>
              <a:gd name="connsiteX121" fmla="*/ 998946 w 11584247"/>
              <a:gd name="connsiteY121" fmla="*/ 688407 h 851161"/>
              <a:gd name="connsiteX122" fmla="*/ 775514 w 11584247"/>
              <a:gd name="connsiteY122" fmla="*/ 737451 h 851161"/>
              <a:gd name="connsiteX123" fmla="*/ 603494 w 11584247"/>
              <a:gd name="connsiteY123" fmla="*/ 710500 h 851161"/>
              <a:gd name="connsiteX124" fmla="*/ 564233 w 11584247"/>
              <a:gd name="connsiteY124" fmla="*/ 721324 h 851161"/>
              <a:gd name="connsiteX125" fmla="*/ 511527 w 11584247"/>
              <a:gd name="connsiteY125" fmla="*/ 744248 h 851161"/>
              <a:gd name="connsiteX126" fmla="*/ 337049 w 11584247"/>
              <a:gd name="connsiteY126" fmla="*/ 755307 h 851161"/>
              <a:gd name="connsiteX127" fmla="*/ 218766 w 11584247"/>
              <a:gd name="connsiteY127" fmla="*/ 732207 h 851161"/>
              <a:gd name="connsiteX128" fmla="*/ 104041 w 11584247"/>
              <a:gd name="connsiteY128" fmla="*/ 738210 h 851161"/>
              <a:gd name="connsiteX129" fmla="*/ 15455 w 11584247"/>
              <a:gd name="connsiteY129" fmla="*/ 751614 h 851161"/>
              <a:gd name="connsiteX130" fmla="*/ 0 w 11584247"/>
              <a:gd name="connsiteY130" fmla="*/ 741620 h 851161"/>
              <a:gd name="connsiteX131" fmla="*/ 0 w 11584247"/>
              <a:gd name="connsiteY131"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9987770 w 11584247"/>
              <a:gd name="connsiteY17" fmla="*/ 268441 h 851161"/>
              <a:gd name="connsiteX18" fmla="*/ 9712889 w 11584247"/>
              <a:gd name="connsiteY18" fmla="*/ 275231 h 851161"/>
              <a:gd name="connsiteX19" fmla="*/ 9645923 w 11584247"/>
              <a:gd name="connsiteY19" fmla="*/ 297473 h 851161"/>
              <a:gd name="connsiteX20" fmla="*/ 9477264 w 11584247"/>
              <a:gd name="connsiteY20" fmla="*/ 333736 h 851161"/>
              <a:gd name="connsiteX21" fmla="*/ 9323022 w 11584247"/>
              <a:gd name="connsiteY21" fmla="*/ 339499 h 851161"/>
              <a:gd name="connsiteX22" fmla="*/ 9231896 w 11584247"/>
              <a:gd name="connsiteY22" fmla="*/ 350924 h 851161"/>
              <a:gd name="connsiteX23" fmla="*/ 9199098 w 11584247"/>
              <a:gd name="connsiteY23" fmla="*/ 367794 h 851161"/>
              <a:gd name="connsiteX24" fmla="*/ 9152075 w 11584247"/>
              <a:gd name="connsiteY24" fmla="*/ 382929 h 851161"/>
              <a:gd name="connsiteX25" fmla="*/ 9070495 w 11584247"/>
              <a:gd name="connsiteY25" fmla="*/ 419337 h 851161"/>
              <a:gd name="connsiteX26" fmla="*/ 8869068 w 11584247"/>
              <a:gd name="connsiteY26" fmla="*/ 421230 h 851161"/>
              <a:gd name="connsiteX27" fmla="*/ 8863066 w 11584247"/>
              <a:gd name="connsiteY27" fmla="*/ 431598 h 851161"/>
              <a:gd name="connsiteX28" fmla="*/ 8805167 w 11584247"/>
              <a:gd name="connsiteY28" fmla="*/ 436877 h 851161"/>
              <a:gd name="connsiteX29" fmla="*/ 8593326 w 11584247"/>
              <a:gd name="connsiteY29" fmla="*/ 390816 h 851161"/>
              <a:gd name="connsiteX30" fmla="*/ 8480431 w 11584247"/>
              <a:gd name="connsiteY30" fmla="*/ 402916 h 851161"/>
              <a:gd name="connsiteX31" fmla="*/ 8441817 w 11584247"/>
              <a:gd name="connsiteY31" fmla="*/ 417619 h 851161"/>
              <a:gd name="connsiteX32" fmla="*/ 8377029 w 11584247"/>
              <a:gd name="connsiteY32" fmla="*/ 441608 h 851161"/>
              <a:gd name="connsiteX33" fmla="*/ 8332187 w 11584247"/>
              <a:gd name="connsiteY33" fmla="*/ 485172 h 851161"/>
              <a:gd name="connsiteX34" fmla="*/ 8276595 w 11584247"/>
              <a:gd name="connsiteY34" fmla="*/ 495073 h 851161"/>
              <a:gd name="connsiteX35" fmla="*/ 8259050 w 11584247"/>
              <a:gd name="connsiteY35" fmla="*/ 464220 h 851161"/>
              <a:gd name="connsiteX36" fmla="*/ 8201086 w 11584247"/>
              <a:gd name="connsiteY36" fmla="*/ 485570 h 851161"/>
              <a:gd name="connsiteX37" fmla="*/ 8113667 w 11584247"/>
              <a:gd name="connsiteY37" fmla="*/ 521596 h 851161"/>
              <a:gd name="connsiteX38" fmla="*/ 8062051 w 11584247"/>
              <a:gd name="connsiteY38" fmla="*/ 533812 h 851161"/>
              <a:gd name="connsiteX39" fmla="*/ 7922362 w 11584247"/>
              <a:gd name="connsiteY39" fmla="*/ 576478 h 851161"/>
              <a:gd name="connsiteX40" fmla="*/ 7783439 w 11584247"/>
              <a:gd name="connsiteY40" fmla="*/ 626299 h 851161"/>
              <a:gd name="connsiteX41" fmla="*/ 7721280 w 11584247"/>
              <a:gd name="connsiteY41" fmla="*/ 690417 h 851161"/>
              <a:gd name="connsiteX42" fmla="*/ 7713345 w 11584247"/>
              <a:gd name="connsiteY42" fmla="*/ 693363 h 851161"/>
              <a:gd name="connsiteX43" fmla="*/ 7691368 w 11584247"/>
              <a:gd name="connsiteY43" fmla="*/ 691272 h 851161"/>
              <a:gd name="connsiteX44" fmla="*/ 7683053 w 11584247"/>
              <a:gd name="connsiteY44" fmla="*/ 688814 h 851161"/>
              <a:gd name="connsiteX45" fmla="*/ 7670993 w 11584247"/>
              <a:gd name="connsiteY45" fmla="*/ 688775 h 851161"/>
              <a:gd name="connsiteX46" fmla="*/ 7670712 w 11584247"/>
              <a:gd name="connsiteY46" fmla="*/ 689306 h 851161"/>
              <a:gd name="connsiteX47" fmla="*/ 7659383 w 11584247"/>
              <a:gd name="connsiteY47" fmla="*/ 688227 h 851161"/>
              <a:gd name="connsiteX48" fmla="*/ 7603754 w 11584247"/>
              <a:gd name="connsiteY48" fmla="*/ 676226 h 851161"/>
              <a:gd name="connsiteX49" fmla="*/ 7532285 w 11584247"/>
              <a:gd name="connsiteY49" fmla="*/ 726440 h 851161"/>
              <a:gd name="connsiteX50" fmla="*/ 7502351 w 11584247"/>
              <a:gd name="connsiteY50" fmla="*/ 735020 h 851161"/>
              <a:gd name="connsiteX51" fmla="*/ 7486452 w 11584247"/>
              <a:gd name="connsiteY51" fmla="*/ 742445 h 851161"/>
              <a:gd name="connsiteX52" fmla="*/ 7485519 w 11584247"/>
              <a:gd name="connsiteY52" fmla="*/ 744742 h 851161"/>
              <a:gd name="connsiteX53" fmla="*/ 7432183 w 11584247"/>
              <a:gd name="connsiteY53" fmla="*/ 732969 h 851161"/>
              <a:gd name="connsiteX54" fmla="*/ 7425231 w 11584247"/>
              <a:gd name="connsiteY54" fmla="*/ 735688 h 851161"/>
              <a:gd name="connsiteX55" fmla="*/ 7390298 w 11584247"/>
              <a:gd name="connsiteY55" fmla="*/ 722535 h 851161"/>
              <a:gd name="connsiteX56" fmla="*/ 7372339 w 11584247"/>
              <a:gd name="connsiteY56" fmla="*/ 718662 h 851161"/>
              <a:gd name="connsiteX57" fmla="*/ 7367083 w 11584247"/>
              <a:gd name="connsiteY57" fmla="*/ 711540 h 851161"/>
              <a:gd name="connsiteX58" fmla="*/ 7340667 w 11584247"/>
              <a:gd name="connsiteY58" fmla="*/ 708883 h 851161"/>
              <a:gd name="connsiteX59" fmla="*/ 7337703 w 11584247"/>
              <a:gd name="connsiteY59" fmla="*/ 710851 h 851161"/>
              <a:gd name="connsiteX60" fmla="*/ 7315659 w 11584247"/>
              <a:gd name="connsiteY60" fmla="*/ 700203 h 851161"/>
              <a:gd name="connsiteX61" fmla="*/ 7296872 w 11584247"/>
              <a:gd name="connsiteY61" fmla="*/ 681057 h 851161"/>
              <a:gd name="connsiteX62" fmla="*/ 7073219 w 11584247"/>
              <a:gd name="connsiteY62" fmla="*/ 690480 h 851161"/>
              <a:gd name="connsiteX63" fmla="*/ 6877450 w 11584247"/>
              <a:gd name="connsiteY63" fmla="*/ 609704 h 851161"/>
              <a:gd name="connsiteX64" fmla="*/ 6756132 w 11584247"/>
              <a:gd name="connsiteY64" fmla="*/ 617104 h 851161"/>
              <a:gd name="connsiteX65" fmla="*/ 6414326 w 11584247"/>
              <a:gd name="connsiteY65" fmla="*/ 637792 h 851161"/>
              <a:gd name="connsiteX66" fmla="*/ 6337636 w 11584247"/>
              <a:gd name="connsiteY66" fmla="*/ 651977 h 851161"/>
              <a:gd name="connsiteX67" fmla="*/ 6268828 w 11584247"/>
              <a:gd name="connsiteY67" fmla="*/ 622080 h 851161"/>
              <a:gd name="connsiteX68" fmla="*/ 6241133 w 11584247"/>
              <a:gd name="connsiteY68" fmla="*/ 637096 h 851161"/>
              <a:gd name="connsiteX69" fmla="*/ 6236372 w 11584247"/>
              <a:gd name="connsiteY69" fmla="*/ 640150 h 851161"/>
              <a:gd name="connsiteX70" fmla="*/ 6217005 w 11584247"/>
              <a:gd name="connsiteY70" fmla="*/ 642256 h 851161"/>
              <a:gd name="connsiteX71" fmla="*/ 6211934 w 11584247"/>
              <a:gd name="connsiteY71" fmla="*/ 655497 h 851161"/>
              <a:gd name="connsiteX72" fmla="*/ 6183064 w 11584247"/>
              <a:gd name="connsiteY72" fmla="*/ 667728 h 851161"/>
              <a:gd name="connsiteX73" fmla="*/ 6147308 w 11584247"/>
              <a:gd name="connsiteY73" fmla="*/ 668073 h 851161"/>
              <a:gd name="connsiteX74" fmla="*/ 5977154 w 11584247"/>
              <a:gd name="connsiteY74" fmla="*/ 655579 h 851161"/>
              <a:gd name="connsiteX75" fmla="*/ 5875486 w 11584247"/>
              <a:gd name="connsiteY75" fmla="*/ 656164 h 851161"/>
              <a:gd name="connsiteX76" fmla="*/ 5837074 w 11584247"/>
              <a:gd name="connsiteY76" fmla="*/ 669047 h 851161"/>
              <a:gd name="connsiteX77" fmla="*/ 5783293 w 11584247"/>
              <a:gd name="connsiteY77" fmla="*/ 678526 h 851161"/>
              <a:gd name="connsiteX78" fmla="*/ 5688540 w 11584247"/>
              <a:gd name="connsiteY78" fmla="*/ 705055 h 851161"/>
              <a:gd name="connsiteX79" fmla="*/ 5467137 w 11584247"/>
              <a:gd name="connsiteY79" fmla="*/ 683142 h 851161"/>
              <a:gd name="connsiteX80" fmla="*/ 5459069 w 11584247"/>
              <a:gd name="connsiteY80" fmla="*/ 692731 h 851161"/>
              <a:gd name="connsiteX81" fmla="*/ 5394755 w 11584247"/>
              <a:gd name="connsiteY81" fmla="*/ 691136 h 851161"/>
              <a:gd name="connsiteX82" fmla="*/ 5168758 w 11584247"/>
              <a:gd name="connsiteY82" fmla="*/ 620360 h 851161"/>
              <a:gd name="connsiteX83" fmla="*/ 5043093 w 11584247"/>
              <a:gd name="connsiteY83" fmla="*/ 619043 h 851161"/>
              <a:gd name="connsiteX84" fmla="*/ 4998604 w 11584247"/>
              <a:gd name="connsiteY84" fmla="*/ 629087 h 851161"/>
              <a:gd name="connsiteX85" fmla="*/ 4924058 w 11584247"/>
              <a:gd name="connsiteY85" fmla="*/ 645263 h 851161"/>
              <a:gd name="connsiteX86" fmla="*/ 4868616 w 11584247"/>
              <a:gd name="connsiteY86" fmla="*/ 683240 h 851161"/>
              <a:gd name="connsiteX87" fmla="*/ 4806175 w 11584247"/>
              <a:gd name="connsiteY87" fmla="*/ 686507 h 851161"/>
              <a:gd name="connsiteX88" fmla="*/ 4791312 w 11584247"/>
              <a:gd name="connsiteY88" fmla="*/ 653788 h 851161"/>
              <a:gd name="connsiteX89" fmla="*/ 4724634 w 11584247"/>
              <a:gd name="connsiteY89" fmla="*/ 668150 h 851161"/>
              <a:gd name="connsiteX90" fmla="*/ 4623526 w 11584247"/>
              <a:gd name="connsiteY90" fmla="*/ 693607 h 851161"/>
              <a:gd name="connsiteX91" fmla="*/ 4565119 w 11584247"/>
              <a:gd name="connsiteY91" fmla="*/ 699644 h 851161"/>
              <a:gd name="connsiteX92" fmla="*/ 4405682 w 11584247"/>
              <a:gd name="connsiteY92" fmla="*/ 725524 h 851161"/>
              <a:gd name="connsiteX93" fmla="*/ 4246062 w 11584247"/>
              <a:gd name="connsiteY93" fmla="*/ 758603 h 851161"/>
              <a:gd name="connsiteX94" fmla="*/ 4151948 w 11584247"/>
              <a:gd name="connsiteY94" fmla="*/ 818594 h 851161"/>
              <a:gd name="connsiteX95" fmla="*/ 4020693 w 11584247"/>
              <a:gd name="connsiteY95" fmla="*/ 841422 h 851161"/>
              <a:gd name="connsiteX96" fmla="*/ 3998789 w 11584247"/>
              <a:gd name="connsiteY96" fmla="*/ 851161 h 851161"/>
              <a:gd name="connsiteX97" fmla="*/ 3968135 w 11584247"/>
              <a:gd name="connsiteY97" fmla="*/ 845925 h 851161"/>
              <a:gd name="connsiteX98" fmla="*/ 3845234 w 11584247"/>
              <a:gd name="connsiteY98" fmla="*/ 823068 h 851161"/>
              <a:gd name="connsiteX99" fmla="*/ 3748200 w 11584247"/>
              <a:gd name="connsiteY99" fmla="*/ 788335 h 851161"/>
              <a:gd name="connsiteX100" fmla="*/ 3628646 w 11584247"/>
              <a:gd name="connsiteY100" fmla="*/ 815284 h 851161"/>
              <a:gd name="connsiteX101" fmla="*/ 3555292 w 11584247"/>
              <a:gd name="connsiteY101" fmla="*/ 808248 h 851161"/>
              <a:gd name="connsiteX102" fmla="*/ 3434444 w 11584247"/>
              <a:gd name="connsiteY102" fmla="*/ 760907 h 851161"/>
              <a:gd name="connsiteX103" fmla="*/ 3276756 w 11584247"/>
              <a:gd name="connsiteY103" fmla="*/ 777750 h 851161"/>
              <a:gd name="connsiteX104" fmla="*/ 3182139 w 11584247"/>
              <a:gd name="connsiteY104" fmla="*/ 789189 h 851161"/>
              <a:gd name="connsiteX105" fmla="*/ 3044242 w 11584247"/>
              <a:gd name="connsiteY105" fmla="*/ 738181 h 851161"/>
              <a:gd name="connsiteX106" fmla="*/ 2975529 w 11584247"/>
              <a:gd name="connsiteY106" fmla="*/ 720730 h 851161"/>
              <a:gd name="connsiteX107" fmla="*/ 2868812 w 11584247"/>
              <a:gd name="connsiteY107" fmla="*/ 709829 h 851161"/>
              <a:gd name="connsiteX108" fmla="*/ 2836257 w 11584247"/>
              <a:gd name="connsiteY108" fmla="*/ 703641 h 851161"/>
              <a:gd name="connsiteX109" fmla="*/ 2511817 w 11584247"/>
              <a:gd name="connsiteY109" fmla="*/ 610129 h 851161"/>
              <a:gd name="connsiteX110" fmla="*/ 2323450 w 11584247"/>
              <a:gd name="connsiteY110" fmla="*/ 692063 h 851161"/>
              <a:gd name="connsiteX111" fmla="*/ 2112485 w 11584247"/>
              <a:gd name="connsiteY111" fmla="*/ 710292 h 851161"/>
              <a:gd name="connsiteX112" fmla="*/ 2047386 w 11584247"/>
              <a:gd name="connsiteY112" fmla="*/ 669854 h 851161"/>
              <a:gd name="connsiteX113" fmla="*/ 2014871 w 11584247"/>
              <a:gd name="connsiteY113" fmla="*/ 671556 h 851161"/>
              <a:gd name="connsiteX114" fmla="*/ 1961527 w 11584247"/>
              <a:gd name="connsiteY114" fmla="*/ 678730 h 851161"/>
              <a:gd name="connsiteX115" fmla="*/ 1878931 w 11584247"/>
              <a:gd name="connsiteY115" fmla="*/ 661482 h 851161"/>
              <a:gd name="connsiteX116" fmla="*/ 1713886 w 11584247"/>
              <a:gd name="connsiteY116" fmla="*/ 668713 h 851161"/>
              <a:gd name="connsiteX117" fmla="*/ 1434049 w 11584247"/>
              <a:gd name="connsiteY117" fmla="*/ 595668 h 851161"/>
              <a:gd name="connsiteX118" fmla="*/ 1177354 w 11584247"/>
              <a:gd name="connsiteY118" fmla="*/ 614359 h 851161"/>
              <a:gd name="connsiteX119" fmla="*/ 1088947 w 11584247"/>
              <a:gd name="connsiteY119" fmla="*/ 617056 h 851161"/>
              <a:gd name="connsiteX120" fmla="*/ 998946 w 11584247"/>
              <a:gd name="connsiteY120" fmla="*/ 688407 h 851161"/>
              <a:gd name="connsiteX121" fmla="*/ 775514 w 11584247"/>
              <a:gd name="connsiteY121" fmla="*/ 737451 h 851161"/>
              <a:gd name="connsiteX122" fmla="*/ 603494 w 11584247"/>
              <a:gd name="connsiteY122" fmla="*/ 710500 h 851161"/>
              <a:gd name="connsiteX123" fmla="*/ 564233 w 11584247"/>
              <a:gd name="connsiteY123" fmla="*/ 721324 h 851161"/>
              <a:gd name="connsiteX124" fmla="*/ 511527 w 11584247"/>
              <a:gd name="connsiteY124" fmla="*/ 744248 h 851161"/>
              <a:gd name="connsiteX125" fmla="*/ 337049 w 11584247"/>
              <a:gd name="connsiteY125" fmla="*/ 755307 h 851161"/>
              <a:gd name="connsiteX126" fmla="*/ 218766 w 11584247"/>
              <a:gd name="connsiteY126" fmla="*/ 732207 h 851161"/>
              <a:gd name="connsiteX127" fmla="*/ 104041 w 11584247"/>
              <a:gd name="connsiteY127" fmla="*/ 738210 h 851161"/>
              <a:gd name="connsiteX128" fmla="*/ 15455 w 11584247"/>
              <a:gd name="connsiteY128" fmla="*/ 751614 h 851161"/>
              <a:gd name="connsiteX129" fmla="*/ 0 w 11584247"/>
              <a:gd name="connsiteY129" fmla="*/ 741620 h 851161"/>
              <a:gd name="connsiteX130" fmla="*/ 0 w 11584247"/>
              <a:gd name="connsiteY130"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278771 h 851161"/>
              <a:gd name="connsiteX17" fmla="*/ 9987770 w 11584247"/>
              <a:gd name="connsiteY17" fmla="*/ 268441 h 851161"/>
              <a:gd name="connsiteX18" fmla="*/ 9712889 w 11584247"/>
              <a:gd name="connsiteY18" fmla="*/ 275231 h 851161"/>
              <a:gd name="connsiteX19" fmla="*/ 9645923 w 11584247"/>
              <a:gd name="connsiteY19" fmla="*/ 297473 h 851161"/>
              <a:gd name="connsiteX20" fmla="*/ 9477264 w 11584247"/>
              <a:gd name="connsiteY20" fmla="*/ 333736 h 851161"/>
              <a:gd name="connsiteX21" fmla="*/ 9323022 w 11584247"/>
              <a:gd name="connsiteY21" fmla="*/ 339499 h 851161"/>
              <a:gd name="connsiteX22" fmla="*/ 9231896 w 11584247"/>
              <a:gd name="connsiteY22" fmla="*/ 350924 h 851161"/>
              <a:gd name="connsiteX23" fmla="*/ 9199098 w 11584247"/>
              <a:gd name="connsiteY23" fmla="*/ 367794 h 851161"/>
              <a:gd name="connsiteX24" fmla="*/ 9152075 w 11584247"/>
              <a:gd name="connsiteY24" fmla="*/ 382929 h 851161"/>
              <a:gd name="connsiteX25" fmla="*/ 9070495 w 11584247"/>
              <a:gd name="connsiteY25" fmla="*/ 419337 h 851161"/>
              <a:gd name="connsiteX26" fmla="*/ 8869068 w 11584247"/>
              <a:gd name="connsiteY26" fmla="*/ 421230 h 851161"/>
              <a:gd name="connsiteX27" fmla="*/ 8863066 w 11584247"/>
              <a:gd name="connsiteY27" fmla="*/ 431598 h 851161"/>
              <a:gd name="connsiteX28" fmla="*/ 8805167 w 11584247"/>
              <a:gd name="connsiteY28" fmla="*/ 436877 h 851161"/>
              <a:gd name="connsiteX29" fmla="*/ 8593326 w 11584247"/>
              <a:gd name="connsiteY29" fmla="*/ 390816 h 851161"/>
              <a:gd name="connsiteX30" fmla="*/ 8480431 w 11584247"/>
              <a:gd name="connsiteY30" fmla="*/ 402916 h 851161"/>
              <a:gd name="connsiteX31" fmla="*/ 8441817 w 11584247"/>
              <a:gd name="connsiteY31" fmla="*/ 417619 h 851161"/>
              <a:gd name="connsiteX32" fmla="*/ 8377029 w 11584247"/>
              <a:gd name="connsiteY32" fmla="*/ 441608 h 851161"/>
              <a:gd name="connsiteX33" fmla="*/ 8332187 w 11584247"/>
              <a:gd name="connsiteY33" fmla="*/ 485172 h 851161"/>
              <a:gd name="connsiteX34" fmla="*/ 8276595 w 11584247"/>
              <a:gd name="connsiteY34" fmla="*/ 495073 h 851161"/>
              <a:gd name="connsiteX35" fmla="*/ 8259050 w 11584247"/>
              <a:gd name="connsiteY35" fmla="*/ 464220 h 851161"/>
              <a:gd name="connsiteX36" fmla="*/ 8201086 w 11584247"/>
              <a:gd name="connsiteY36" fmla="*/ 485570 h 851161"/>
              <a:gd name="connsiteX37" fmla="*/ 8113667 w 11584247"/>
              <a:gd name="connsiteY37" fmla="*/ 521596 h 851161"/>
              <a:gd name="connsiteX38" fmla="*/ 8062051 w 11584247"/>
              <a:gd name="connsiteY38" fmla="*/ 533812 h 851161"/>
              <a:gd name="connsiteX39" fmla="*/ 7922362 w 11584247"/>
              <a:gd name="connsiteY39" fmla="*/ 576478 h 851161"/>
              <a:gd name="connsiteX40" fmla="*/ 7783439 w 11584247"/>
              <a:gd name="connsiteY40" fmla="*/ 626299 h 851161"/>
              <a:gd name="connsiteX41" fmla="*/ 7721280 w 11584247"/>
              <a:gd name="connsiteY41" fmla="*/ 690417 h 851161"/>
              <a:gd name="connsiteX42" fmla="*/ 7713345 w 11584247"/>
              <a:gd name="connsiteY42" fmla="*/ 693363 h 851161"/>
              <a:gd name="connsiteX43" fmla="*/ 7691368 w 11584247"/>
              <a:gd name="connsiteY43" fmla="*/ 691272 h 851161"/>
              <a:gd name="connsiteX44" fmla="*/ 7683053 w 11584247"/>
              <a:gd name="connsiteY44" fmla="*/ 688814 h 851161"/>
              <a:gd name="connsiteX45" fmla="*/ 7670993 w 11584247"/>
              <a:gd name="connsiteY45" fmla="*/ 688775 h 851161"/>
              <a:gd name="connsiteX46" fmla="*/ 7670712 w 11584247"/>
              <a:gd name="connsiteY46" fmla="*/ 689306 h 851161"/>
              <a:gd name="connsiteX47" fmla="*/ 7659383 w 11584247"/>
              <a:gd name="connsiteY47" fmla="*/ 688227 h 851161"/>
              <a:gd name="connsiteX48" fmla="*/ 7603754 w 11584247"/>
              <a:gd name="connsiteY48" fmla="*/ 676226 h 851161"/>
              <a:gd name="connsiteX49" fmla="*/ 7532285 w 11584247"/>
              <a:gd name="connsiteY49" fmla="*/ 726440 h 851161"/>
              <a:gd name="connsiteX50" fmla="*/ 7502351 w 11584247"/>
              <a:gd name="connsiteY50" fmla="*/ 735020 h 851161"/>
              <a:gd name="connsiteX51" fmla="*/ 7486452 w 11584247"/>
              <a:gd name="connsiteY51" fmla="*/ 742445 h 851161"/>
              <a:gd name="connsiteX52" fmla="*/ 7485519 w 11584247"/>
              <a:gd name="connsiteY52" fmla="*/ 744742 h 851161"/>
              <a:gd name="connsiteX53" fmla="*/ 7432183 w 11584247"/>
              <a:gd name="connsiteY53" fmla="*/ 732969 h 851161"/>
              <a:gd name="connsiteX54" fmla="*/ 7425231 w 11584247"/>
              <a:gd name="connsiteY54" fmla="*/ 735688 h 851161"/>
              <a:gd name="connsiteX55" fmla="*/ 7390298 w 11584247"/>
              <a:gd name="connsiteY55" fmla="*/ 722535 h 851161"/>
              <a:gd name="connsiteX56" fmla="*/ 7372339 w 11584247"/>
              <a:gd name="connsiteY56" fmla="*/ 718662 h 851161"/>
              <a:gd name="connsiteX57" fmla="*/ 7367083 w 11584247"/>
              <a:gd name="connsiteY57" fmla="*/ 711540 h 851161"/>
              <a:gd name="connsiteX58" fmla="*/ 7340667 w 11584247"/>
              <a:gd name="connsiteY58" fmla="*/ 708883 h 851161"/>
              <a:gd name="connsiteX59" fmla="*/ 7337703 w 11584247"/>
              <a:gd name="connsiteY59" fmla="*/ 710851 h 851161"/>
              <a:gd name="connsiteX60" fmla="*/ 7315659 w 11584247"/>
              <a:gd name="connsiteY60" fmla="*/ 700203 h 851161"/>
              <a:gd name="connsiteX61" fmla="*/ 7296872 w 11584247"/>
              <a:gd name="connsiteY61" fmla="*/ 681057 h 851161"/>
              <a:gd name="connsiteX62" fmla="*/ 7073219 w 11584247"/>
              <a:gd name="connsiteY62" fmla="*/ 690480 h 851161"/>
              <a:gd name="connsiteX63" fmla="*/ 6877450 w 11584247"/>
              <a:gd name="connsiteY63" fmla="*/ 609704 h 851161"/>
              <a:gd name="connsiteX64" fmla="*/ 6756132 w 11584247"/>
              <a:gd name="connsiteY64" fmla="*/ 617104 h 851161"/>
              <a:gd name="connsiteX65" fmla="*/ 6414326 w 11584247"/>
              <a:gd name="connsiteY65" fmla="*/ 637792 h 851161"/>
              <a:gd name="connsiteX66" fmla="*/ 6337636 w 11584247"/>
              <a:gd name="connsiteY66" fmla="*/ 651977 h 851161"/>
              <a:gd name="connsiteX67" fmla="*/ 6268828 w 11584247"/>
              <a:gd name="connsiteY67" fmla="*/ 622080 h 851161"/>
              <a:gd name="connsiteX68" fmla="*/ 6241133 w 11584247"/>
              <a:gd name="connsiteY68" fmla="*/ 637096 h 851161"/>
              <a:gd name="connsiteX69" fmla="*/ 6236372 w 11584247"/>
              <a:gd name="connsiteY69" fmla="*/ 640150 h 851161"/>
              <a:gd name="connsiteX70" fmla="*/ 6217005 w 11584247"/>
              <a:gd name="connsiteY70" fmla="*/ 642256 h 851161"/>
              <a:gd name="connsiteX71" fmla="*/ 6211934 w 11584247"/>
              <a:gd name="connsiteY71" fmla="*/ 655497 h 851161"/>
              <a:gd name="connsiteX72" fmla="*/ 6183064 w 11584247"/>
              <a:gd name="connsiteY72" fmla="*/ 667728 h 851161"/>
              <a:gd name="connsiteX73" fmla="*/ 6147308 w 11584247"/>
              <a:gd name="connsiteY73" fmla="*/ 668073 h 851161"/>
              <a:gd name="connsiteX74" fmla="*/ 5977154 w 11584247"/>
              <a:gd name="connsiteY74" fmla="*/ 655579 h 851161"/>
              <a:gd name="connsiteX75" fmla="*/ 5875486 w 11584247"/>
              <a:gd name="connsiteY75" fmla="*/ 656164 h 851161"/>
              <a:gd name="connsiteX76" fmla="*/ 5837074 w 11584247"/>
              <a:gd name="connsiteY76" fmla="*/ 669047 h 851161"/>
              <a:gd name="connsiteX77" fmla="*/ 5783293 w 11584247"/>
              <a:gd name="connsiteY77" fmla="*/ 678526 h 851161"/>
              <a:gd name="connsiteX78" fmla="*/ 5688540 w 11584247"/>
              <a:gd name="connsiteY78" fmla="*/ 705055 h 851161"/>
              <a:gd name="connsiteX79" fmla="*/ 5467137 w 11584247"/>
              <a:gd name="connsiteY79" fmla="*/ 683142 h 851161"/>
              <a:gd name="connsiteX80" fmla="*/ 5459069 w 11584247"/>
              <a:gd name="connsiteY80" fmla="*/ 692731 h 851161"/>
              <a:gd name="connsiteX81" fmla="*/ 5394755 w 11584247"/>
              <a:gd name="connsiteY81" fmla="*/ 691136 h 851161"/>
              <a:gd name="connsiteX82" fmla="*/ 5168758 w 11584247"/>
              <a:gd name="connsiteY82" fmla="*/ 620360 h 851161"/>
              <a:gd name="connsiteX83" fmla="*/ 5043093 w 11584247"/>
              <a:gd name="connsiteY83" fmla="*/ 619043 h 851161"/>
              <a:gd name="connsiteX84" fmla="*/ 4998604 w 11584247"/>
              <a:gd name="connsiteY84" fmla="*/ 629087 h 851161"/>
              <a:gd name="connsiteX85" fmla="*/ 4924058 w 11584247"/>
              <a:gd name="connsiteY85" fmla="*/ 645263 h 851161"/>
              <a:gd name="connsiteX86" fmla="*/ 4868616 w 11584247"/>
              <a:gd name="connsiteY86" fmla="*/ 683240 h 851161"/>
              <a:gd name="connsiteX87" fmla="*/ 4806175 w 11584247"/>
              <a:gd name="connsiteY87" fmla="*/ 686507 h 851161"/>
              <a:gd name="connsiteX88" fmla="*/ 4791312 w 11584247"/>
              <a:gd name="connsiteY88" fmla="*/ 653788 h 851161"/>
              <a:gd name="connsiteX89" fmla="*/ 4724634 w 11584247"/>
              <a:gd name="connsiteY89" fmla="*/ 668150 h 851161"/>
              <a:gd name="connsiteX90" fmla="*/ 4623526 w 11584247"/>
              <a:gd name="connsiteY90" fmla="*/ 693607 h 851161"/>
              <a:gd name="connsiteX91" fmla="*/ 4565119 w 11584247"/>
              <a:gd name="connsiteY91" fmla="*/ 699644 h 851161"/>
              <a:gd name="connsiteX92" fmla="*/ 4405682 w 11584247"/>
              <a:gd name="connsiteY92" fmla="*/ 725524 h 851161"/>
              <a:gd name="connsiteX93" fmla="*/ 4246062 w 11584247"/>
              <a:gd name="connsiteY93" fmla="*/ 758603 h 851161"/>
              <a:gd name="connsiteX94" fmla="*/ 4151948 w 11584247"/>
              <a:gd name="connsiteY94" fmla="*/ 818594 h 851161"/>
              <a:gd name="connsiteX95" fmla="*/ 4020693 w 11584247"/>
              <a:gd name="connsiteY95" fmla="*/ 841422 h 851161"/>
              <a:gd name="connsiteX96" fmla="*/ 3998789 w 11584247"/>
              <a:gd name="connsiteY96" fmla="*/ 851161 h 851161"/>
              <a:gd name="connsiteX97" fmla="*/ 3968135 w 11584247"/>
              <a:gd name="connsiteY97" fmla="*/ 845925 h 851161"/>
              <a:gd name="connsiteX98" fmla="*/ 3845234 w 11584247"/>
              <a:gd name="connsiteY98" fmla="*/ 823068 h 851161"/>
              <a:gd name="connsiteX99" fmla="*/ 3748200 w 11584247"/>
              <a:gd name="connsiteY99" fmla="*/ 788335 h 851161"/>
              <a:gd name="connsiteX100" fmla="*/ 3628646 w 11584247"/>
              <a:gd name="connsiteY100" fmla="*/ 815284 h 851161"/>
              <a:gd name="connsiteX101" fmla="*/ 3555292 w 11584247"/>
              <a:gd name="connsiteY101" fmla="*/ 808248 h 851161"/>
              <a:gd name="connsiteX102" fmla="*/ 3434444 w 11584247"/>
              <a:gd name="connsiteY102" fmla="*/ 760907 h 851161"/>
              <a:gd name="connsiteX103" fmla="*/ 3276756 w 11584247"/>
              <a:gd name="connsiteY103" fmla="*/ 777750 h 851161"/>
              <a:gd name="connsiteX104" fmla="*/ 3182139 w 11584247"/>
              <a:gd name="connsiteY104" fmla="*/ 789189 h 851161"/>
              <a:gd name="connsiteX105" fmla="*/ 3044242 w 11584247"/>
              <a:gd name="connsiteY105" fmla="*/ 738181 h 851161"/>
              <a:gd name="connsiteX106" fmla="*/ 2975529 w 11584247"/>
              <a:gd name="connsiteY106" fmla="*/ 720730 h 851161"/>
              <a:gd name="connsiteX107" fmla="*/ 2868812 w 11584247"/>
              <a:gd name="connsiteY107" fmla="*/ 709829 h 851161"/>
              <a:gd name="connsiteX108" fmla="*/ 2836257 w 11584247"/>
              <a:gd name="connsiteY108" fmla="*/ 703641 h 851161"/>
              <a:gd name="connsiteX109" fmla="*/ 2511817 w 11584247"/>
              <a:gd name="connsiteY109" fmla="*/ 610129 h 851161"/>
              <a:gd name="connsiteX110" fmla="*/ 2323450 w 11584247"/>
              <a:gd name="connsiteY110" fmla="*/ 692063 h 851161"/>
              <a:gd name="connsiteX111" fmla="*/ 2112485 w 11584247"/>
              <a:gd name="connsiteY111" fmla="*/ 710292 h 851161"/>
              <a:gd name="connsiteX112" fmla="*/ 2047386 w 11584247"/>
              <a:gd name="connsiteY112" fmla="*/ 669854 h 851161"/>
              <a:gd name="connsiteX113" fmla="*/ 2014871 w 11584247"/>
              <a:gd name="connsiteY113" fmla="*/ 671556 h 851161"/>
              <a:gd name="connsiteX114" fmla="*/ 1961527 w 11584247"/>
              <a:gd name="connsiteY114" fmla="*/ 678730 h 851161"/>
              <a:gd name="connsiteX115" fmla="*/ 1878931 w 11584247"/>
              <a:gd name="connsiteY115" fmla="*/ 661482 h 851161"/>
              <a:gd name="connsiteX116" fmla="*/ 1713886 w 11584247"/>
              <a:gd name="connsiteY116" fmla="*/ 668713 h 851161"/>
              <a:gd name="connsiteX117" fmla="*/ 1434049 w 11584247"/>
              <a:gd name="connsiteY117" fmla="*/ 595668 h 851161"/>
              <a:gd name="connsiteX118" fmla="*/ 1177354 w 11584247"/>
              <a:gd name="connsiteY118" fmla="*/ 614359 h 851161"/>
              <a:gd name="connsiteX119" fmla="*/ 1088947 w 11584247"/>
              <a:gd name="connsiteY119" fmla="*/ 617056 h 851161"/>
              <a:gd name="connsiteX120" fmla="*/ 998946 w 11584247"/>
              <a:gd name="connsiteY120" fmla="*/ 688407 h 851161"/>
              <a:gd name="connsiteX121" fmla="*/ 775514 w 11584247"/>
              <a:gd name="connsiteY121" fmla="*/ 737451 h 851161"/>
              <a:gd name="connsiteX122" fmla="*/ 603494 w 11584247"/>
              <a:gd name="connsiteY122" fmla="*/ 710500 h 851161"/>
              <a:gd name="connsiteX123" fmla="*/ 564233 w 11584247"/>
              <a:gd name="connsiteY123" fmla="*/ 721324 h 851161"/>
              <a:gd name="connsiteX124" fmla="*/ 511527 w 11584247"/>
              <a:gd name="connsiteY124" fmla="*/ 744248 h 851161"/>
              <a:gd name="connsiteX125" fmla="*/ 337049 w 11584247"/>
              <a:gd name="connsiteY125" fmla="*/ 755307 h 851161"/>
              <a:gd name="connsiteX126" fmla="*/ 218766 w 11584247"/>
              <a:gd name="connsiteY126" fmla="*/ 732207 h 851161"/>
              <a:gd name="connsiteX127" fmla="*/ 104041 w 11584247"/>
              <a:gd name="connsiteY127" fmla="*/ 738210 h 851161"/>
              <a:gd name="connsiteX128" fmla="*/ 15455 w 11584247"/>
              <a:gd name="connsiteY128" fmla="*/ 751614 h 851161"/>
              <a:gd name="connsiteX129" fmla="*/ 0 w 11584247"/>
              <a:gd name="connsiteY129" fmla="*/ 741620 h 851161"/>
              <a:gd name="connsiteX130" fmla="*/ 0 w 11584247"/>
              <a:gd name="connsiteY130"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278771 h 851161"/>
              <a:gd name="connsiteX17" fmla="*/ 9987770 w 11584247"/>
              <a:gd name="connsiteY17" fmla="*/ 268441 h 851161"/>
              <a:gd name="connsiteX18" fmla="*/ 9712889 w 11584247"/>
              <a:gd name="connsiteY18" fmla="*/ 275231 h 851161"/>
              <a:gd name="connsiteX19" fmla="*/ 9645923 w 11584247"/>
              <a:gd name="connsiteY19" fmla="*/ 297473 h 851161"/>
              <a:gd name="connsiteX20" fmla="*/ 9477264 w 11584247"/>
              <a:gd name="connsiteY20" fmla="*/ 333736 h 851161"/>
              <a:gd name="connsiteX21" fmla="*/ 9323022 w 11584247"/>
              <a:gd name="connsiteY21" fmla="*/ 339499 h 851161"/>
              <a:gd name="connsiteX22" fmla="*/ 9231896 w 11584247"/>
              <a:gd name="connsiteY22" fmla="*/ 350924 h 851161"/>
              <a:gd name="connsiteX23" fmla="*/ 9199098 w 11584247"/>
              <a:gd name="connsiteY23" fmla="*/ 367794 h 851161"/>
              <a:gd name="connsiteX24" fmla="*/ 9152075 w 11584247"/>
              <a:gd name="connsiteY24" fmla="*/ 382929 h 851161"/>
              <a:gd name="connsiteX25" fmla="*/ 9070495 w 11584247"/>
              <a:gd name="connsiteY25" fmla="*/ 419337 h 851161"/>
              <a:gd name="connsiteX26" fmla="*/ 8869068 w 11584247"/>
              <a:gd name="connsiteY26" fmla="*/ 421230 h 851161"/>
              <a:gd name="connsiteX27" fmla="*/ 8863066 w 11584247"/>
              <a:gd name="connsiteY27" fmla="*/ 431598 h 851161"/>
              <a:gd name="connsiteX28" fmla="*/ 8805167 w 11584247"/>
              <a:gd name="connsiteY28" fmla="*/ 436877 h 851161"/>
              <a:gd name="connsiteX29" fmla="*/ 8593326 w 11584247"/>
              <a:gd name="connsiteY29" fmla="*/ 390816 h 851161"/>
              <a:gd name="connsiteX30" fmla="*/ 8480431 w 11584247"/>
              <a:gd name="connsiteY30" fmla="*/ 402916 h 851161"/>
              <a:gd name="connsiteX31" fmla="*/ 8441817 w 11584247"/>
              <a:gd name="connsiteY31" fmla="*/ 417619 h 851161"/>
              <a:gd name="connsiteX32" fmla="*/ 8377029 w 11584247"/>
              <a:gd name="connsiteY32" fmla="*/ 441608 h 851161"/>
              <a:gd name="connsiteX33" fmla="*/ 8332187 w 11584247"/>
              <a:gd name="connsiteY33" fmla="*/ 485172 h 851161"/>
              <a:gd name="connsiteX34" fmla="*/ 8276595 w 11584247"/>
              <a:gd name="connsiteY34" fmla="*/ 495073 h 851161"/>
              <a:gd name="connsiteX35" fmla="*/ 8259050 w 11584247"/>
              <a:gd name="connsiteY35" fmla="*/ 464220 h 851161"/>
              <a:gd name="connsiteX36" fmla="*/ 8201086 w 11584247"/>
              <a:gd name="connsiteY36" fmla="*/ 485570 h 851161"/>
              <a:gd name="connsiteX37" fmla="*/ 8113667 w 11584247"/>
              <a:gd name="connsiteY37" fmla="*/ 521596 h 851161"/>
              <a:gd name="connsiteX38" fmla="*/ 8062051 w 11584247"/>
              <a:gd name="connsiteY38" fmla="*/ 533812 h 851161"/>
              <a:gd name="connsiteX39" fmla="*/ 7922362 w 11584247"/>
              <a:gd name="connsiteY39" fmla="*/ 576478 h 851161"/>
              <a:gd name="connsiteX40" fmla="*/ 7783439 w 11584247"/>
              <a:gd name="connsiteY40" fmla="*/ 626299 h 851161"/>
              <a:gd name="connsiteX41" fmla="*/ 7721280 w 11584247"/>
              <a:gd name="connsiteY41" fmla="*/ 690417 h 851161"/>
              <a:gd name="connsiteX42" fmla="*/ 7713345 w 11584247"/>
              <a:gd name="connsiteY42" fmla="*/ 693363 h 851161"/>
              <a:gd name="connsiteX43" fmla="*/ 7691368 w 11584247"/>
              <a:gd name="connsiteY43" fmla="*/ 691272 h 851161"/>
              <a:gd name="connsiteX44" fmla="*/ 7683053 w 11584247"/>
              <a:gd name="connsiteY44" fmla="*/ 688814 h 851161"/>
              <a:gd name="connsiteX45" fmla="*/ 7670993 w 11584247"/>
              <a:gd name="connsiteY45" fmla="*/ 688775 h 851161"/>
              <a:gd name="connsiteX46" fmla="*/ 7670712 w 11584247"/>
              <a:gd name="connsiteY46" fmla="*/ 689306 h 851161"/>
              <a:gd name="connsiteX47" fmla="*/ 7659383 w 11584247"/>
              <a:gd name="connsiteY47" fmla="*/ 688227 h 851161"/>
              <a:gd name="connsiteX48" fmla="*/ 7603754 w 11584247"/>
              <a:gd name="connsiteY48" fmla="*/ 676226 h 851161"/>
              <a:gd name="connsiteX49" fmla="*/ 7532285 w 11584247"/>
              <a:gd name="connsiteY49" fmla="*/ 726440 h 851161"/>
              <a:gd name="connsiteX50" fmla="*/ 7502351 w 11584247"/>
              <a:gd name="connsiteY50" fmla="*/ 735020 h 851161"/>
              <a:gd name="connsiteX51" fmla="*/ 7486452 w 11584247"/>
              <a:gd name="connsiteY51" fmla="*/ 742445 h 851161"/>
              <a:gd name="connsiteX52" fmla="*/ 7485519 w 11584247"/>
              <a:gd name="connsiteY52" fmla="*/ 744742 h 851161"/>
              <a:gd name="connsiteX53" fmla="*/ 7432183 w 11584247"/>
              <a:gd name="connsiteY53" fmla="*/ 732969 h 851161"/>
              <a:gd name="connsiteX54" fmla="*/ 7425231 w 11584247"/>
              <a:gd name="connsiteY54" fmla="*/ 735688 h 851161"/>
              <a:gd name="connsiteX55" fmla="*/ 7390298 w 11584247"/>
              <a:gd name="connsiteY55" fmla="*/ 722535 h 851161"/>
              <a:gd name="connsiteX56" fmla="*/ 7372339 w 11584247"/>
              <a:gd name="connsiteY56" fmla="*/ 718662 h 851161"/>
              <a:gd name="connsiteX57" fmla="*/ 7367083 w 11584247"/>
              <a:gd name="connsiteY57" fmla="*/ 711540 h 851161"/>
              <a:gd name="connsiteX58" fmla="*/ 7340667 w 11584247"/>
              <a:gd name="connsiteY58" fmla="*/ 708883 h 851161"/>
              <a:gd name="connsiteX59" fmla="*/ 7337703 w 11584247"/>
              <a:gd name="connsiteY59" fmla="*/ 710851 h 851161"/>
              <a:gd name="connsiteX60" fmla="*/ 7315659 w 11584247"/>
              <a:gd name="connsiteY60" fmla="*/ 700203 h 851161"/>
              <a:gd name="connsiteX61" fmla="*/ 7296872 w 11584247"/>
              <a:gd name="connsiteY61" fmla="*/ 681057 h 851161"/>
              <a:gd name="connsiteX62" fmla="*/ 7073219 w 11584247"/>
              <a:gd name="connsiteY62" fmla="*/ 690480 h 851161"/>
              <a:gd name="connsiteX63" fmla="*/ 6877450 w 11584247"/>
              <a:gd name="connsiteY63" fmla="*/ 609704 h 851161"/>
              <a:gd name="connsiteX64" fmla="*/ 6756132 w 11584247"/>
              <a:gd name="connsiteY64" fmla="*/ 617104 h 851161"/>
              <a:gd name="connsiteX65" fmla="*/ 6414326 w 11584247"/>
              <a:gd name="connsiteY65" fmla="*/ 637792 h 851161"/>
              <a:gd name="connsiteX66" fmla="*/ 6337636 w 11584247"/>
              <a:gd name="connsiteY66" fmla="*/ 651977 h 851161"/>
              <a:gd name="connsiteX67" fmla="*/ 6268828 w 11584247"/>
              <a:gd name="connsiteY67" fmla="*/ 622080 h 851161"/>
              <a:gd name="connsiteX68" fmla="*/ 6241133 w 11584247"/>
              <a:gd name="connsiteY68" fmla="*/ 637096 h 851161"/>
              <a:gd name="connsiteX69" fmla="*/ 6236372 w 11584247"/>
              <a:gd name="connsiteY69" fmla="*/ 640150 h 851161"/>
              <a:gd name="connsiteX70" fmla="*/ 6217005 w 11584247"/>
              <a:gd name="connsiteY70" fmla="*/ 642256 h 851161"/>
              <a:gd name="connsiteX71" fmla="*/ 6211934 w 11584247"/>
              <a:gd name="connsiteY71" fmla="*/ 655497 h 851161"/>
              <a:gd name="connsiteX72" fmla="*/ 6183064 w 11584247"/>
              <a:gd name="connsiteY72" fmla="*/ 667728 h 851161"/>
              <a:gd name="connsiteX73" fmla="*/ 6147308 w 11584247"/>
              <a:gd name="connsiteY73" fmla="*/ 668073 h 851161"/>
              <a:gd name="connsiteX74" fmla="*/ 5977154 w 11584247"/>
              <a:gd name="connsiteY74" fmla="*/ 655579 h 851161"/>
              <a:gd name="connsiteX75" fmla="*/ 5875486 w 11584247"/>
              <a:gd name="connsiteY75" fmla="*/ 656164 h 851161"/>
              <a:gd name="connsiteX76" fmla="*/ 5837074 w 11584247"/>
              <a:gd name="connsiteY76" fmla="*/ 669047 h 851161"/>
              <a:gd name="connsiteX77" fmla="*/ 5783293 w 11584247"/>
              <a:gd name="connsiteY77" fmla="*/ 678526 h 851161"/>
              <a:gd name="connsiteX78" fmla="*/ 5688540 w 11584247"/>
              <a:gd name="connsiteY78" fmla="*/ 705055 h 851161"/>
              <a:gd name="connsiteX79" fmla="*/ 5467137 w 11584247"/>
              <a:gd name="connsiteY79" fmla="*/ 683142 h 851161"/>
              <a:gd name="connsiteX80" fmla="*/ 5459069 w 11584247"/>
              <a:gd name="connsiteY80" fmla="*/ 692731 h 851161"/>
              <a:gd name="connsiteX81" fmla="*/ 5394755 w 11584247"/>
              <a:gd name="connsiteY81" fmla="*/ 691136 h 851161"/>
              <a:gd name="connsiteX82" fmla="*/ 5168758 w 11584247"/>
              <a:gd name="connsiteY82" fmla="*/ 620360 h 851161"/>
              <a:gd name="connsiteX83" fmla="*/ 5043093 w 11584247"/>
              <a:gd name="connsiteY83" fmla="*/ 619043 h 851161"/>
              <a:gd name="connsiteX84" fmla="*/ 4998604 w 11584247"/>
              <a:gd name="connsiteY84" fmla="*/ 629087 h 851161"/>
              <a:gd name="connsiteX85" fmla="*/ 4924058 w 11584247"/>
              <a:gd name="connsiteY85" fmla="*/ 645263 h 851161"/>
              <a:gd name="connsiteX86" fmla="*/ 4868616 w 11584247"/>
              <a:gd name="connsiteY86" fmla="*/ 683240 h 851161"/>
              <a:gd name="connsiteX87" fmla="*/ 4806175 w 11584247"/>
              <a:gd name="connsiteY87" fmla="*/ 686507 h 851161"/>
              <a:gd name="connsiteX88" fmla="*/ 4791312 w 11584247"/>
              <a:gd name="connsiteY88" fmla="*/ 653788 h 851161"/>
              <a:gd name="connsiteX89" fmla="*/ 4724634 w 11584247"/>
              <a:gd name="connsiteY89" fmla="*/ 668150 h 851161"/>
              <a:gd name="connsiteX90" fmla="*/ 4623526 w 11584247"/>
              <a:gd name="connsiteY90" fmla="*/ 693607 h 851161"/>
              <a:gd name="connsiteX91" fmla="*/ 4565119 w 11584247"/>
              <a:gd name="connsiteY91" fmla="*/ 699644 h 851161"/>
              <a:gd name="connsiteX92" fmla="*/ 4405682 w 11584247"/>
              <a:gd name="connsiteY92" fmla="*/ 725524 h 851161"/>
              <a:gd name="connsiteX93" fmla="*/ 4246062 w 11584247"/>
              <a:gd name="connsiteY93" fmla="*/ 758603 h 851161"/>
              <a:gd name="connsiteX94" fmla="*/ 4151948 w 11584247"/>
              <a:gd name="connsiteY94" fmla="*/ 818594 h 851161"/>
              <a:gd name="connsiteX95" fmla="*/ 4020693 w 11584247"/>
              <a:gd name="connsiteY95" fmla="*/ 841422 h 851161"/>
              <a:gd name="connsiteX96" fmla="*/ 3998789 w 11584247"/>
              <a:gd name="connsiteY96" fmla="*/ 851161 h 851161"/>
              <a:gd name="connsiteX97" fmla="*/ 3968135 w 11584247"/>
              <a:gd name="connsiteY97" fmla="*/ 845925 h 851161"/>
              <a:gd name="connsiteX98" fmla="*/ 3845234 w 11584247"/>
              <a:gd name="connsiteY98" fmla="*/ 823068 h 851161"/>
              <a:gd name="connsiteX99" fmla="*/ 3748200 w 11584247"/>
              <a:gd name="connsiteY99" fmla="*/ 788335 h 851161"/>
              <a:gd name="connsiteX100" fmla="*/ 3628646 w 11584247"/>
              <a:gd name="connsiteY100" fmla="*/ 815284 h 851161"/>
              <a:gd name="connsiteX101" fmla="*/ 3555292 w 11584247"/>
              <a:gd name="connsiteY101" fmla="*/ 808248 h 851161"/>
              <a:gd name="connsiteX102" fmla="*/ 3434444 w 11584247"/>
              <a:gd name="connsiteY102" fmla="*/ 760907 h 851161"/>
              <a:gd name="connsiteX103" fmla="*/ 3276756 w 11584247"/>
              <a:gd name="connsiteY103" fmla="*/ 777750 h 851161"/>
              <a:gd name="connsiteX104" fmla="*/ 3182139 w 11584247"/>
              <a:gd name="connsiteY104" fmla="*/ 789189 h 851161"/>
              <a:gd name="connsiteX105" fmla="*/ 3044242 w 11584247"/>
              <a:gd name="connsiteY105" fmla="*/ 738181 h 851161"/>
              <a:gd name="connsiteX106" fmla="*/ 2975529 w 11584247"/>
              <a:gd name="connsiteY106" fmla="*/ 720730 h 851161"/>
              <a:gd name="connsiteX107" fmla="*/ 2868812 w 11584247"/>
              <a:gd name="connsiteY107" fmla="*/ 709829 h 851161"/>
              <a:gd name="connsiteX108" fmla="*/ 2836257 w 11584247"/>
              <a:gd name="connsiteY108" fmla="*/ 703641 h 851161"/>
              <a:gd name="connsiteX109" fmla="*/ 2511817 w 11584247"/>
              <a:gd name="connsiteY109" fmla="*/ 610129 h 851161"/>
              <a:gd name="connsiteX110" fmla="*/ 2323450 w 11584247"/>
              <a:gd name="connsiteY110" fmla="*/ 692063 h 851161"/>
              <a:gd name="connsiteX111" fmla="*/ 2112485 w 11584247"/>
              <a:gd name="connsiteY111" fmla="*/ 710292 h 851161"/>
              <a:gd name="connsiteX112" fmla="*/ 2047386 w 11584247"/>
              <a:gd name="connsiteY112" fmla="*/ 669854 h 851161"/>
              <a:gd name="connsiteX113" fmla="*/ 2014871 w 11584247"/>
              <a:gd name="connsiteY113" fmla="*/ 671556 h 851161"/>
              <a:gd name="connsiteX114" fmla="*/ 1961527 w 11584247"/>
              <a:gd name="connsiteY114" fmla="*/ 678730 h 851161"/>
              <a:gd name="connsiteX115" fmla="*/ 1878931 w 11584247"/>
              <a:gd name="connsiteY115" fmla="*/ 661482 h 851161"/>
              <a:gd name="connsiteX116" fmla="*/ 1713886 w 11584247"/>
              <a:gd name="connsiteY116" fmla="*/ 668713 h 851161"/>
              <a:gd name="connsiteX117" fmla="*/ 1434049 w 11584247"/>
              <a:gd name="connsiteY117" fmla="*/ 595668 h 851161"/>
              <a:gd name="connsiteX118" fmla="*/ 1177354 w 11584247"/>
              <a:gd name="connsiteY118" fmla="*/ 614359 h 851161"/>
              <a:gd name="connsiteX119" fmla="*/ 1088947 w 11584247"/>
              <a:gd name="connsiteY119" fmla="*/ 617056 h 851161"/>
              <a:gd name="connsiteX120" fmla="*/ 998946 w 11584247"/>
              <a:gd name="connsiteY120" fmla="*/ 688407 h 851161"/>
              <a:gd name="connsiteX121" fmla="*/ 775514 w 11584247"/>
              <a:gd name="connsiteY121" fmla="*/ 737451 h 851161"/>
              <a:gd name="connsiteX122" fmla="*/ 603494 w 11584247"/>
              <a:gd name="connsiteY122" fmla="*/ 710500 h 851161"/>
              <a:gd name="connsiteX123" fmla="*/ 564233 w 11584247"/>
              <a:gd name="connsiteY123" fmla="*/ 721324 h 851161"/>
              <a:gd name="connsiteX124" fmla="*/ 511527 w 11584247"/>
              <a:gd name="connsiteY124" fmla="*/ 744248 h 851161"/>
              <a:gd name="connsiteX125" fmla="*/ 337049 w 11584247"/>
              <a:gd name="connsiteY125" fmla="*/ 755307 h 851161"/>
              <a:gd name="connsiteX126" fmla="*/ 218766 w 11584247"/>
              <a:gd name="connsiteY126" fmla="*/ 732207 h 851161"/>
              <a:gd name="connsiteX127" fmla="*/ 104041 w 11584247"/>
              <a:gd name="connsiteY127" fmla="*/ 738210 h 851161"/>
              <a:gd name="connsiteX128" fmla="*/ 15455 w 11584247"/>
              <a:gd name="connsiteY128" fmla="*/ 751614 h 851161"/>
              <a:gd name="connsiteX129" fmla="*/ 0 w 11584247"/>
              <a:gd name="connsiteY129" fmla="*/ 741620 h 851161"/>
              <a:gd name="connsiteX130" fmla="*/ 0 w 11584247"/>
              <a:gd name="connsiteY130"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510136 w 11584247"/>
              <a:gd name="connsiteY13" fmla="*/ 223982 h 851161"/>
              <a:gd name="connsiteX14" fmla="*/ 10310725 w 11584247"/>
              <a:gd name="connsiteY14" fmla="*/ 257181 h 851161"/>
              <a:gd name="connsiteX15" fmla="*/ 10124711 w 11584247"/>
              <a:gd name="connsiteY15" fmla="*/ 278771 h 851161"/>
              <a:gd name="connsiteX16" fmla="*/ 9987770 w 11584247"/>
              <a:gd name="connsiteY16" fmla="*/ 268441 h 851161"/>
              <a:gd name="connsiteX17" fmla="*/ 9712889 w 11584247"/>
              <a:gd name="connsiteY17" fmla="*/ 275231 h 851161"/>
              <a:gd name="connsiteX18" fmla="*/ 9645923 w 11584247"/>
              <a:gd name="connsiteY18" fmla="*/ 297473 h 851161"/>
              <a:gd name="connsiteX19" fmla="*/ 9477264 w 11584247"/>
              <a:gd name="connsiteY19" fmla="*/ 333736 h 851161"/>
              <a:gd name="connsiteX20" fmla="*/ 9323022 w 11584247"/>
              <a:gd name="connsiteY20" fmla="*/ 339499 h 851161"/>
              <a:gd name="connsiteX21" fmla="*/ 9231896 w 11584247"/>
              <a:gd name="connsiteY21" fmla="*/ 350924 h 851161"/>
              <a:gd name="connsiteX22" fmla="*/ 9199098 w 11584247"/>
              <a:gd name="connsiteY22" fmla="*/ 367794 h 851161"/>
              <a:gd name="connsiteX23" fmla="*/ 9152075 w 11584247"/>
              <a:gd name="connsiteY23" fmla="*/ 382929 h 851161"/>
              <a:gd name="connsiteX24" fmla="*/ 9070495 w 11584247"/>
              <a:gd name="connsiteY24" fmla="*/ 419337 h 851161"/>
              <a:gd name="connsiteX25" fmla="*/ 8869068 w 11584247"/>
              <a:gd name="connsiteY25" fmla="*/ 421230 h 851161"/>
              <a:gd name="connsiteX26" fmla="*/ 8863066 w 11584247"/>
              <a:gd name="connsiteY26" fmla="*/ 431598 h 851161"/>
              <a:gd name="connsiteX27" fmla="*/ 8805167 w 11584247"/>
              <a:gd name="connsiteY27" fmla="*/ 436877 h 851161"/>
              <a:gd name="connsiteX28" fmla="*/ 8593326 w 11584247"/>
              <a:gd name="connsiteY28" fmla="*/ 390816 h 851161"/>
              <a:gd name="connsiteX29" fmla="*/ 8480431 w 11584247"/>
              <a:gd name="connsiteY29" fmla="*/ 402916 h 851161"/>
              <a:gd name="connsiteX30" fmla="*/ 8441817 w 11584247"/>
              <a:gd name="connsiteY30" fmla="*/ 417619 h 851161"/>
              <a:gd name="connsiteX31" fmla="*/ 8377029 w 11584247"/>
              <a:gd name="connsiteY31" fmla="*/ 441608 h 851161"/>
              <a:gd name="connsiteX32" fmla="*/ 8332187 w 11584247"/>
              <a:gd name="connsiteY32" fmla="*/ 485172 h 851161"/>
              <a:gd name="connsiteX33" fmla="*/ 8276595 w 11584247"/>
              <a:gd name="connsiteY33" fmla="*/ 495073 h 851161"/>
              <a:gd name="connsiteX34" fmla="*/ 8259050 w 11584247"/>
              <a:gd name="connsiteY34" fmla="*/ 464220 h 851161"/>
              <a:gd name="connsiteX35" fmla="*/ 8201086 w 11584247"/>
              <a:gd name="connsiteY35" fmla="*/ 485570 h 851161"/>
              <a:gd name="connsiteX36" fmla="*/ 8113667 w 11584247"/>
              <a:gd name="connsiteY36" fmla="*/ 521596 h 851161"/>
              <a:gd name="connsiteX37" fmla="*/ 8062051 w 11584247"/>
              <a:gd name="connsiteY37" fmla="*/ 533812 h 851161"/>
              <a:gd name="connsiteX38" fmla="*/ 7922362 w 11584247"/>
              <a:gd name="connsiteY38" fmla="*/ 576478 h 851161"/>
              <a:gd name="connsiteX39" fmla="*/ 7783439 w 11584247"/>
              <a:gd name="connsiteY39" fmla="*/ 626299 h 851161"/>
              <a:gd name="connsiteX40" fmla="*/ 7721280 w 11584247"/>
              <a:gd name="connsiteY40" fmla="*/ 690417 h 851161"/>
              <a:gd name="connsiteX41" fmla="*/ 7713345 w 11584247"/>
              <a:gd name="connsiteY41" fmla="*/ 693363 h 851161"/>
              <a:gd name="connsiteX42" fmla="*/ 7691368 w 11584247"/>
              <a:gd name="connsiteY42" fmla="*/ 691272 h 851161"/>
              <a:gd name="connsiteX43" fmla="*/ 7683053 w 11584247"/>
              <a:gd name="connsiteY43" fmla="*/ 688814 h 851161"/>
              <a:gd name="connsiteX44" fmla="*/ 7670993 w 11584247"/>
              <a:gd name="connsiteY44" fmla="*/ 688775 h 851161"/>
              <a:gd name="connsiteX45" fmla="*/ 7670712 w 11584247"/>
              <a:gd name="connsiteY45" fmla="*/ 689306 h 851161"/>
              <a:gd name="connsiteX46" fmla="*/ 7659383 w 11584247"/>
              <a:gd name="connsiteY46" fmla="*/ 688227 h 851161"/>
              <a:gd name="connsiteX47" fmla="*/ 7603754 w 11584247"/>
              <a:gd name="connsiteY47" fmla="*/ 676226 h 851161"/>
              <a:gd name="connsiteX48" fmla="*/ 7532285 w 11584247"/>
              <a:gd name="connsiteY48" fmla="*/ 726440 h 851161"/>
              <a:gd name="connsiteX49" fmla="*/ 7502351 w 11584247"/>
              <a:gd name="connsiteY49" fmla="*/ 735020 h 851161"/>
              <a:gd name="connsiteX50" fmla="*/ 7486452 w 11584247"/>
              <a:gd name="connsiteY50" fmla="*/ 742445 h 851161"/>
              <a:gd name="connsiteX51" fmla="*/ 7485519 w 11584247"/>
              <a:gd name="connsiteY51" fmla="*/ 744742 h 851161"/>
              <a:gd name="connsiteX52" fmla="*/ 7432183 w 11584247"/>
              <a:gd name="connsiteY52" fmla="*/ 732969 h 851161"/>
              <a:gd name="connsiteX53" fmla="*/ 7425231 w 11584247"/>
              <a:gd name="connsiteY53" fmla="*/ 735688 h 851161"/>
              <a:gd name="connsiteX54" fmla="*/ 7390298 w 11584247"/>
              <a:gd name="connsiteY54" fmla="*/ 722535 h 851161"/>
              <a:gd name="connsiteX55" fmla="*/ 7372339 w 11584247"/>
              <a:gd name="connsiteY55" fmla="*/ 718662 h 851161"/>
              <a:gd name="connsiteX56" fmla="*/ 7367083 w 11584247"/>
              <a:gd name="connsiteY56" fmla="*/ 711540 h 851161"/>
              <a:gd name="connsiteX57" fmla="*/ 7340667 w 11584247"/>
              <a:gd name="connsiteY57" fmla="*/ 708883 h 851161"/>
              <a:gd name="connsiteX58" fmla="*/ 7337703 w 11584247"/>
              <a:gd name="connsiteY58" fmla="*/ 710851 h 851161"/>
              <a:gd name="connsiteX59" fmla="*/ 7315659 w 11584247"/>
              <a:gd name="connsiteY59" fmla="*/ 700203 h 851161"/>
              <a:gd name="connsiteX60" fmla="*/ 7296872 w 11584247"/>
              <a:gd name="connsiteY60" fmla="*/ 681057 h 851161"/>
              <a:gd name="connsiteX61" fmla="*/ 7073219 w 11584247"/>
              <a:gd name="connsiteY61" fmla="*/ 690480 h 851161"/>
              <a:gd name="connsiteX62" fmla="*/ 6877450 w 11584247"/>
              <a:gd name="connsiteY62" fmla="*/ 609704 h 851161"/>
              <a:gd name="connsiteX63" fmla="*/ 6756132 w 11584247"/>
              <a:gd name="connsiteY63" fmla="*/ 617104 h 851161"/>
              <a:gd name="connsiteX64" fmla="*/ 6414326 w 11584247"/>
              <a:gd name="connsiteY64" fmla="*/ 637792 h 851161"/>
              <a:gd name="connsiteX65" fmla="*/ 6337636 w 11584247"/>
              <a:gd name="connsiteY65" fmla="*/ 651977 h 851161"/>
              <a:gd name="connsiteX66" fmla="*/ 6268828 w 11584247"/>
              <a:gd name="connsiteY66" fmla="*/ 622080 h 851161"/>
              <a:gd name="connsiteX67" fmla="*/ 6241133 w 11584247"/>
              <a:gd name="connsiteY67" fmla="*/ 637096 h 851161"/>
              <a:gd name="connsiteX68" fmla="*/ 6236372 w 11584247"/>
              <a:gd name="connsiteY68" fmla="*/ 640150 h 851161"/>
              <a:gd name="connsiteX69" fmla="*/ 6217005 w 11584247"/>
              <a:gd name="connsiteY69" fmla="*/ 642256 h 851161"/>
              <a:gd name="connsiteX70" fmla="*/ 6211934 w 11584247"/>
              <a:gd name="connsiteY70" fmla="*/ 655497 h 851161"/>
              <a:gd name="connsiteX71" fmla="*/ 6183064 w 11584247"/>
              <a:gd name="connsiteY71" fmla="*/ 667728 h 851161"/>
              <a:gd name="connsiteX72" fmla="*/ 6147308 w 11584247"/>
              <a:gd name="connsiteY72" fmla="*/ 668073 h 851161"/>
              <a:gd name="connsiteX73" fmla="*/ 5977154 w 11584247"/>
              <a:gd name="connsiteY73" fmla="*/ 655579 h 851161"/>
              <a:gd name="connsiteX74" fmla="*/ 5875486 w 11584247"/>
              <a:gd name="connsiteY74" fmla="*/ 656164 h 851161"/>
              <a:gd name="connsiteX75" fmla="*/ 5837074 w 11584247"/>
              <a:gd name="connsiteY75" fmla="*/ 669047 h 851161"/>
              <a:gd name="connsiteX76" fmla="*/ 5783293 w 11584247"/>
              <a:gd name="connsiteY76" fmla="*/ 678526 h 851161"/>
              <a:gd name="connsiteX77" fmla="*/ 5688540 w 11584247"/>
              <a:gd name="connsiteY77" fmla="*/ 705055 h 851161"/>
              <a:gd name="connsiteX78" fmla="*/ 5467137 w 11584247"/>
              <a:gd name="connsiteY78" fmla="*/ 683142 h 851161"/>
              <a:gd name="connsiteX79" fmla="*/ 5459069 w 11584247"/>
              <a:gd name="connsiteY79" fmla="*/ 692731 h 851161"/>
              <a:gd name="connsiteX80" fmla="*/ 5394755 w 11584247"/>
              <a:gd name="connsiteY80" fmla="*/ 691136 h 851161"/>
              <a:gd name="connsiteX81" fmla="*/ 5168758 w 11584247"/>
              <a:gd name="connsiteY81" fmla="*/ 620360 h 851161"/>
              <a:gd name="connsiteX82" fmla="*/ 5043093 w 11584247"/>
              <a:gd name="connsiteY82" fmla="*/ 619043 h 851161"/>
              <a:gd name="connsiteX83" fmla="*/ 4998604 w 11584247"/>
              <a:gd name="connsiteY83" fmla="*/ 629087 h 851161"/>
              <a:gd name="connsiteX84" fmla="*/ 4924058 w 11584247"/>
              <a:gd name="connsiteY84" fmla="*/ 645263 h 851161"/>
              <a:gd name="connsiteX85" fmla="*/ 4868616 w 11584247"/>
              <a:gd name="connsiteY85" fmla="*/ 683240 h 851161"/>
              <a:gd name="connsiteX86" fmla="*/ 4806175 w 11584247"/>
              <a:gd name="connsiteY86" fmla="*/ 686507 h 851161"/>
              <a:gd name="connsiteX87" fmla="*/ 4791312 w 11584247"/>
              <a:gd name="connsiteY87" fmla="*/ 653788 h 851161"/>
              <a:gd name="connsiteX88" fmla="*/ 4724634 w 11584247"/>
              <a:gd name="connsiteY88" fmla="*/ 668150 h 851161"/>
              <a:gd name="connsiteX89" fmla="*/ 4623526 w 11584247"/>
              <a:gd name="connsiteY89" fmla="*/ 693607 h 851161"/>
              <a:gd name="connsiteX90" fmla="*/ 4565119 w 11584247"/>
              <a:gd name="connsiteY90" fmla="*/ 699644 h 851161"/>
              <a:gd name="connsiteX91" fmla="*/ 4405682 w 11584247"/>
              <a:gd name="connsiteY91" fmla="*/ 725524 h 851161"/>
              <a:gd name="connsiteX92" fmla="*/ 4246062 w 11584247"/>
              <a:gd name="connsiteY92" fmla="*/ 758603 h 851161"/>
              <a:gd name="connsiteX93" fmla="*/ 4151948 w 11584247"/>
              <a:gd name="connsiteY93" fmla="*/ 818594 h 851161"/>
              <a:gd name="connsiteX94" fmla="*/ 4020693 w 11584247"/>
              <a:gd name="connsiteY94" fmla="*/ 841422 h 851161"/>
              <a:gd name="connsiteX95" fmla="*/ 3998789 w 11584247"/>
              <a:gd name="connsiteY95" fmla="*/ 851161 h 851161"/>
              <a:gd name="connsiteX96" fmla="*/ 3968135 w 11584247"/>
              <a:gd name="connsiteY96" fmla="*/ 845925 h 851161"/>
              <a:gd name="connsiteX97" fmla="*/ 3845234 w 11584247"/>
              <a:gd name="connsiteY97" fmla="*/ 823068 h 851161"/>
              <a:gd name="connsiteX98" fmla="*/ 3748200 w 11584247"/>
              <a:gd name="connsiteY98" fmla="*/ 788335 h 851161"/>
              <a:gd name="connsiteX99" fmla="*/ 3628646 w 11584247"/>
              <a:gd name="connsiteY99" fmla="*/ 815284 h 851161"/>
              <a:gd name="connsiteX100" fmla="*/ 3555292 w 11584247"/>
              <a:gd name="connsiteY100" fmla="*/ 808248 h 851161"/>
              <a:gd name="connsiteX101" fmla="*/ 3434444 w 11584247"/>
              <a:gd name="connsiteY101" fmla="*/ 760907 h 851161"/>
              <a:gd name="connsiteX102" fmla="*/ 3276756 w 11584247"/>
              <a:gd name="connsiteY102" fmla="*/ 777750 h 851161"/>
              <a:gd name="connsiteX103" fmla="*/ 3182139 w 11584247"/>
              <a:gd name="connsiteY103" fmla="*/ 789189 h 851161"/>
              <a:gd name="connsiteX104" fmla="*/ 3044242 w 11584247"/>
              <a:gd name="connsiteY104" fmla="*/ 738181 h 851161"/>
              <a:gd name="connsiteX105" fmla="*/ 2975529 w 11584247"/>
              <a:gd name="connsiteY105" fmla="*/ 720730 h 851161"/>
              <a:gd name="connsiteX106" fmla="*/ 2868812 w 11584247"/>
              <a:gd name="connsiteY106" fmla="*/ 709829 h 851161"/>
              <a:gd name="connsiteX107" fmla="*/ 2836257 w 11584247"/>
              <a:gd name="connsiteY107" fmla="*/ 703641 h 851161"/>
              <a:gd name="connsiteX108" fmla="*/ 2511817 w 11584247"/>
              <a:gd name="connsiteY108" fmla="*/ 610129 h 851161"/>
              <a:gd name="connsiteX109" fmla="*/ 2323450 w 11584247"/>
              <a:gd name="connsiteY109" fmla="*/ 692063 h 851161"/>
              <a:gd name="connsiteX110" fmla="*/ 2112485 w 11584247"/>
              <a:gd name="connsiteY110" fmla="*/ 710292 h 851161"/>
              <a:gd name="connsiteX111" fmla="*/ 2047386 w 11584247"/>
              <a:gd name="connsiteY111" fmla="*/ 669854 h 851161"/>
              <a:gd name="connsiteX112" fmla="*/ 2014871 w 11584247"/>
              <a:gd name="connsiteY112" fmla="*/ 671556 h 851161"/>
              <a:gd name="connsiteX113" fmla="*/ 1961527 w 11584247"/>
              <a:gd name="connsiteY113" fmla="*/ 678730 h 851161"/>
              <a:gd name="connsiteX114" fmla="*/ 1878931 w 11584247"/>
              <a:gd name="connsiteY114" fmla="*/ 661482 h 851161"/>
              <a:gd name="connsiteX115" fmla="*/ 1713886 w 11584247"/>
              <a:gd name="connsiteY115" fmla="*/ 668713 h 851161"/>
              <a:gd name="connsiteX116" fmla="*/ 1434049 w 11584247"/>
              <a:gd name="connsiteY116" fmla="*/ 595668 h 851161"/>
              <a:gd name="connsiteX117" fmla="*/ 1177354 w 11584247"/>
              <a:gd name="connsiteY117" fmla="*/ 614359 h 851161"/>
              <a:gd name="connsiteX118" fmla="*/ 1088947 w 11584247"/>
              <a:gd name="connsiteY118" fmla="*/ 617056 h 851161"/>
              <a:gd name="connsiteX119" fmla="*/ 998946 w 11584247"/>
              <a:gd name="connsiteY119" fmla="*/ 688407 h 851161"/>
              <a:gd name="connsiteX120" fmla="*/ 775514 w 11584247"/>
              <a:gd name="connsiteY120" fmla="*/ 737451 h 851161"/>
              <a:gd name="connsiteX121" fmla="*/ 603494 w 11584247"/>
              <a:gd name="connsiteY121" fmla="*/ 710500 h 851161"/>
              <a:gd name="connsiteX122" fmla="*/ 564233 w 11584247"/>
              <a:gd name="connsiteY122" fmla="*/ 721324 h 851161"/>
              <a:gd name="connsiteX123" fmla="*/ 511527 w 11584247"/>
              <a:gd name="connsiteY123" fmla="*/ 744248 h 851161"/>
              <a:gd name="connsiteX124" fmla="*/ 337049 w 11584247"/>
              <a:gd name="connsiteY124" fmla="*/ 755307 h 851161"/>
              <a:gd name="connsiteX125" fmla="*/ 218766 w 11584247"/>
              <a:gd name="connsiteY125" fmla="*/ 732207 h 851161"/>
              <a:gd name="connsiteX126" fmla="*/ 104041 w 11584247"/>
              <a:gd name="connsiteY126" fmla="*/ 738210 h 851161"/>
              <a:gd name="connsiteX127" fmla="*/ 15455 w 11584247"/>
              <a:gd name="connsiteY127" fmla="*/ 751614 h 851161"/>
              <a:gd name="connsiteX128" fmla="*/ 0 w 11584247"/>
              <a:gd name="connsiteY128" fmla="*/ 741620 h 851161"/>
              <a:gd name="connsiteX129" fmla="*/ 0 w 11584247"/>
              <a:gd name="connsiteY129"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88540 w 11584247"/>
              <a:gd name="connsiteY76" fmla="*/ 705055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555292 w 11584247"/>
              <a:gd name="connsiteY99" fmla="*/ 808248 h 851161"/>
              <a:gd name="connsiteX100" fmla="*/ 3434444 w 11584247"/>
              <a:gd name="connsiteY100" fmla="*/ 760907 h 851161"/>
              <a:gd name="connsiteX101" fmla="*/ 3276756 w 11584247"/>
              <a:gd name="connsiteY101" fmla="*/ 777750 h 851161"/>
              <a:gd name="connsiteX102" fmla="*/ 3182139 w 11584247"/>
              <a:gd name="connsiteY102" fmla="*/ 789189 h 851161"/>
              <a:gd name="connsiteX103" fmla="*/ 3044242 w 11584247"/>
              <a:gd name="connsiteY103" fmla="*/ 738181 h 851161"/>
              <a:gd name="connsiteX104" fmla="*/ 2975529 w 11584247"/>
              <a:gd name="connsiteY104" fmla="*/ 720730 h 851161"/>
              <a:gd name="connsiteX105" fmla="*/ 2868812 w 11584247"/>
              <a:gd name="connsiteY105" fmla="*/ 709829 h 851161"/>
              <a:gd name="connsiteX106" fmla="*/ 2836257 w 11584247"/>
              <a:gd name="connsiteY106" fmla="*/ 703641 h 851161"/>
              <a:gd name="connsiteX107" fmla="*/ 2511817 w 11584247"/>
              <a:gd name="connsiteY107" fmla="*/ 610129 h 851161"/>
              <a:gd name="connsiteX108" fmla="*/ 2323450 w 11584247"/>
              <a:gd name="connsiteY108" fmla="*/ 692063 h 851161"/>
              <a:gd name="connsiteX109" fmla="*/ 2112485 w 11584247"/>
              <a:gd name="connsiteY109" fmla="*/ 710292 h 851161"/>
              <a:gd name="connsiteX110" fmla="*/ 2047386 w 11584247"/>
              <a:gd name="connsiteY110" fmla="*/ 669854 h 851161"/>
              <a:gd name="connsiteX111" fmla="*/ 2014871 w 11584247"/>
              <a:gd name="connsiteY111" fmla="*/ 671556 h 851161"/>
              <a:gd name="connsiteX112" fmla="*/ 1961527 w 11584247"/>
              <a:gd name="connsiteY112" fmla="*/ 678730 h 851161"/>
              <a:gd name="connsiteX113" fmla="*/ 1878931 w 11584247"/>
              <a:gd name="connsiteY113" fmla="*/ 661482 h 851161"/>
              <a:gd name="connsiteX114" fmla="*/ 1713886 w 11584247"/>
              <a:gd name="connsiteY114" fmla="*/ 668713 h 851161"/>
              <a:gd name="connsiteX115" fmla="*/ 1434049 w 11584247"/>
              <a:gd name="connsiteY115" fmla="*/ 595668 h 851161"/>
              <a:gd name="connsiteX116" fmla="*/ 1177354 w 11584247"/>
              <a:gd name="connsiteY116" fmla="*/ 614359 h 851161"/>
              <a:gd name="connsiteX117" fmla="*/ 1088947 w 11584247"/>
              <a:gd name="connsiteY117" fmla="*/ 617056 h 851161"/>
              <a:gd name="connsiteX118" fmla="*/ 998946 w 11584247"/>
              <a:gd name="connsiteY118" fmla="*/ 688407 h 851161"/>
              <a:gd name="connsiteX119" fmla="*/ 775514 w 11584247"/>
              <a:gd name="connsiteY119" fmla="*/ 737451 h 851161"/>
              <a:gd name="connsiteX120" fmla="*/ 603494 w 11584247"/>
              <a:gd name="connsiteY120" fmla="*/ 710500 h 851161"/>
              <a:gd name="connsiteX121" fmla="*/ 564233 w 11584247"/>
              <a:gd name="connsiteY121" fmla="*/ 721324 h 851161"/>
              <a:gd name="connsiteX122" fmla="*/ 511527 w 11584247"/>
              <a:gd name="connsiteY122" fmla="*/ 744248 h 851161"/>
              <a:gd name="connsiteX123" fmla="*/ 337049 w 11584247"/>
              <a:gd name="connsiteY123" fmla="*/ 755307 h 851161"/>
              <a:gd name="connsiteX124" fmla="*/ 218766 w 11584247"/>
              <a:gd name="connsiteY124" fmla="*/ 732207 h 851161"/>
              <a:gd name="connsiteX125" fmla="*/ 104041 w 11584247"/>
              <a:gd name="connsiteY125" fmla="*/ 738210 h 851161"/>
              <a:gd name="connsiteX126" fmla="*/ 15455 w 11584247"/>
              <a:gd name="connsiteY126" fmla="*/ 751614 h 851161"/>
              <a:gd name="connsiteX127" fmla="*/ 0 w 11584247"/>
              <a:gd name="connsiteY127" fmla="*/ 741620 h 851161"/>
              <a:gd name="connsiteX128" fmla="*/ 0 w 11584247"/>
              <a:gd name="connsiteY12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88540 w 11584247"/>
              <a:gd name="connsiteY76" fmla="*/ 705055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555292 w 11584247"/>
              <a:gd name="connsiteY99" fmla="*/ 808248 h 851161"/>
              <a:gd name="connsiteX100" fmla="*/ 3434444 w 11584247"/>
              <a:gd name="connsiteY100" fmla="*/ 760907 h 851161"/>
              <a:gd name="connsiteX101" fmla="*/ 3276756 w 11584247"/>
              <a:gd name="connsiteY101" fmla="*/ 777750 h 851161"/>
              <a:gd name="connsiteX102" fmla="*/ 3182139 w 11584247"/>
              <a:gd name="connsiteY102" fmla="*/ 789189 h 851161"/>
              <a:gd name="connsiteX103" fmla="*/ 3044242 w 11584247"/>
              <a:gd name="connsiteY103" fmla="*/ 738181 h 851161"/>
              <a:gd name="connsiteX104" fmla="*/ 2975529 w 11584247"/>
              <a:gd name="connsiteY104" fmla="*/ 720730 h 851161"/>
              <a:gd name="connsiteX105" fmla="*/ 2868812 w 11584247"/>
              <a:gd name="connsiteY105" fmla="*/ 709829 h 851161"/>
              <a:gd name="connsiteX106" fmla="*/ 2836257 w 11584247"/>
              <a:gd name="connsiteY106" fmla="*/ 703641 h 851161"/>
              <a:gd name="connsiteX107" fmla="*/ 2511817 w 11584247"/>
              <a:gd name="connsiteY107" fmla="*/ 610129 h 851161"/>
              <a:gd name="connsiteX108" fmla="*/ 2323450 w 11584247"/>
              <a:gd name="connsiteY108" fmla="*/ 692063 h 851161"/>
              <a:gd name="connsiteX109" fmla="*/ 2112485 w 11584247"/>
              <a:gd name="connsiteY109" fmla="*/ 710292 h 851161"/>
              <a:gd name="connsiteX110" fmla="*/ 2047386 w 11584247"/>
              <a:gd name="connsiteY110" fmla="*/ 669854 h 851161"/>
              <a:gd name="connsiteX111" fmla="*/ 2014871 w 11584247"/>
              <a:gd name="connsiteY111" fmla="*/ 671556 h 851161"/>
              <a:gd name="connsiteX112" fmla="*/ 1961527 w 11584247"/>
              <a:gd name="connsiteY112" fmla="*/ 678730 h 851161"/>
              <a:gd name="connsiteX113" fmla="*/ 1878931 w 11584247"/>
              <a:gd name="connsiteY113" fmla="*/ 661482 h 851161"/>
              <a:gd name="connsiteX114" fmla="*/ 1713886 w 11584247"/>
              <a:gd name="connsiteY114" fmla="*/ 668713 h 851161"/>
              <a:gd name="connsiteX115" fmla="*/ 1434049 w 11584247"/>
              <a:gd name="connsiteY115" fmla="*/ 595668 h 851161"/>
              <a:gd name="connsiteX116" fmla="*/ 1177354 w 11584247"/>
              <a:gd name="connsiteY116" fmla="*/ 614359 h 851161"/>
              <a:gd name="connsiteX117" fmla="*/ 1088947 w 11584247"/>
              <a:gd name="connsiteY117" fmla="*/ 617056 h 851161"/>
              <a:gd name="connsiteX118" fmla="*/ 998946 w 11584247"/>
              <a:gd name="connsiteY118" fmla="*/ 688407 h 851161"/>
              <a:gd name="connsiteX119" fmla="*/ 775514 w 11584247"/>
              <a:gd name="connsiteY119" fmla="*/ 737451 h 851161"/>
              <a:gd name="connsiteX120" fmla="*/ 603494 w 11584247"/>
              <a:gd name="connsiteY120" fmla="*/ 710500 h 851161"/>
              <a:gd name="connsiteX121" fmla="*/ 564233 w 11584247"/>
              <a:gd name="connsiteY121" fmla="*/ 721324 h 851161"/>
              <a:gd name="connsiteX122" fmla="*/ 511527 w 11584247"/>
              <a:gd name="connsiteY122" fmla="*/ 744248 h 851161"/>
              <a:gd name="connsiteX123" fmla="*/ 337049 w 11584247"/>
              <a:gd name="connsiteY123" fmla="*/ 755307 h 851161"/>
              <a:gd name="connsiteX124" fmla="*/ 218766 w 11584247"/>
              <a:gd name="connsiteY124" fmla="*/ 732207 h 851161"/>
              <a:gd name="connsiteX125" fmla="*/ 104041 w 11584247"/>
              <a:gd name="connsiteY125" fmla="*/ 738210 h 851161"/>
              <a:gd name="connsiteX126" fmla="*/ 15455 w 11584247"/>
              <a:gd name="connsiteY126" fmla="*/ 751614 h 851161"/>
              <a:gd name="connsiteX127" fmla="*/ 0 w 11584247"/>
              <a:gd name="connsiteY127" fmla="*/ 741620 h 851161"/>
              <a:gd name="connsiteX128" fmla="*/ 0 w 11584247"/>
              <a:gd name="connsiteY12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88540 w 11584247"/>
              <a:gd name="connsiteY76" fmla="*/ 705055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555292 w 11584247"/>
              <a:gd name="connsiteY99" fmla="*/ 808248 h 851161"/>
              <a:gd name="connsiteX100" fmla="*/ 3434444 w 11584247"/>
              <a:gd name="connsiteY100" fmla="*/ 760907 h 851161"/>
              <a:gd name="connsiteX101" fmla="*/ 3276756 w 11584247"/>
              <a:gd name="connsiteY101" fmla="*/ 777750 h 851161"/>
              <a:gd name="connsiteX102" fmla="*/ 3182139 w 11584247"/>
              <a:gd name="connsiteY102" fmla="*/ 789189 h 851161"/>
              <a:gd name="connsiteX103" fmla="*/ 3044242 w 11584247"/>
              <a:gd name="connsiteY103" fmla="*/ 738181 h 851161"/>
              <a:gd name="connsiteX104" fmla="*/ 2975529 w 11584247"/>
              <a:gd name="connsiteY104" fmla="*/ 720730 h 851161"/>
              <a:gd name="connsiteX105" fmla="*/ 2868812 w 11584247"/>
              <a:gd name="connsiteY105" fmla="*/ 709829 h 851161"/>
              <a:gd name="connsiteX106" fmla="*/ 2836257 w 11584247"/>
              <a:gd name="connsiteY106" fmla="*/ 703641 h 851161"/>
              <a:gd name="connsiteX107" fmla="*/ 2511817 w 11584247"/>
              <a:gd name="connsiteY107" fmla="*/ 610129 h 851161"/>
              <a:gd name="connsiteX108" fmla="*/ 2323450 w 11584247"/>
              <a:gd name="connsiteY108" fmla="*/ 692063 h 851161"/>
              <a:gd name="connsiteX109" fmla="*/ 2112485 w 11584247"/>
              <a:gd name="connsiteY109" fmla="*/ 710292 h 851161"/>
              <a:gd name="connsiteX110" fmla="*/ 2047386 w 11584247"/>
              <a:gd name="connsiteY110" fmla="*/ 669854 h 851161"/>
              <a:gd name="connsiteX111" fmla="*/ 2014871 w 11584247"/>
              <a:gd name="connsiteY111" fmla="*/ 671556 h 851161"/>
              <a:gd name="connsiteX112" fmla="*/ 1961527 w 11584247"/>
              <a:gd name="connsiteY112" fmla="*/ 678730 h 851161"/>
              <a:gd name="connsiteX113" fmla="*/ 1878931 w 11584247"/>
              <a:gd name="connsiteY113" fmla="*/ 661482 h 851161"/>
              <a:gd name="connsiteX114" fmla="*/ 1713886 w 11584247"/>
              <a:gd name="connsiteY114" fmla="*/ 668713 h 851161"/>
              <a:gd name="connsiteX115" fmla="*/ 1434049 w 11584247"/>
              <a:gd name="connsiteY115" fmla="*/ 595668 h 851161"/>
              <a:gd name="connsiteX116" fmla="*/ 1177354 w 11584247"/>
              <a:gd name="connsiteY116" fmla="*/ 614359 h 851161"/>
              <a:gd name="connsiteX117" fmla="*/ 1088947 w 11584247"/>
              <a:gd name="connsiteY117" fmla="*/ 617056 h 851161"/>
              <a:gd name="connsiteX118" fmla="*/ 998946 w 11584247"/>
              <a:gd name="connsiteY118" fmla="*/ 688407 h 851161"/>
              <a:gd name="connsiteX119" fmla="*/ 775514 w 11584247"/>
              <a:gd name="connsiteY119" fmla="*/ 737451 h 851161"/>
              <a:gd name="connsiteX120" fmla="*/ 603494 w 11584247"/>
              <a:gd name="connsiteY120" fmla="*/ 710500 h 851161"/>
              <a:gd name="connsiteX121" fmla="*/ 564233 w 11584247"/>
              <a:gd name="connsiteY121" fmla="*/ 721324 h 851161"/>
              <a:gd name="connsiteX122" fmla="*/ 511527 w 11584247"/>
              <a:gd name="connsiteY122" fmla="*/ 744248 h 851161"/>
              <a:gd name="connsiteX123" fmla="*/ 337049 w 11584247"/>
              <a:gd name="connsiteY123" fmla="*/ 755307 h 851161"/>
              <a:gd name="connsiteX124" fmla="*/ 218766 w 11584247"/>
              <a:gd name="connsiteY124" fmla="*/ 732207 h 851161"/>
              <a:gd name="connsiteX125" fmla="*/ 104041 w 11584247"/>
              <a:gd name="connsiteY125" fmla="*/ 738210 h 851161"/>
              <a:gd name="connsiteX126" fmla="*/ 15455 w 11584247"/>
              <a:gd name="connsiteY126" fmla="*/ 751614 h 851161"/>
              <a:gd name="connsiteX127" fmla="*/ 0 w 11584247"/>
              <a:gd name="connsiteY127" fmla="*/ 741620 h 851161"/>
              <a:gd name="connsiteX128" fmla="*/ 0 w 11584247"/>
              <a:gd name="connsiteY12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88540 w 11584247"/>
              <a:gd name="connsiteY76" fmla="*/ 705055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555292 w 11584247"/>
              <a:gd name="connsiteY99" fmla="*/ 808248 h 851161"/>
              <a:gd name="connsiteX100" fmla="*/ 3434444 w 11584247"/>
              <a:gd name="connsiteY100" fmla="*/ 760907 h 851161"/>
              <a:gd name="connsiteX101" fmla="*/ 3276756 w 11584247"/>
              <a:gd name="connsiteY101" fmla="*/ 777750 h 851161"/>
              <a:gd name="connsiteX102" fmla="*/ 3182139 w 11584247"/>
              <a:gd name="connsiteY102" fmla="*/ 789189 h 851161"/>
              <a:gd name="connsiteX103" fmla="*/ 3044242 w 11584247"/>
              <a:gd name="connsiteY103" fmla="*/ 738181 h 851161"/>
              <a:gd name="connsiteX104" fmla="*/ 2975529 w 11584247"/>
              <a:gd name="connsiteY104" fmla="*/ 720730 h 851161"/>
              <a:gd name="connsiteX105" fmla="*/ 2868812 w 11584247"/>
              <a:gd name="connsiteY105" fmla="*/ 709829 h 851161"/>
              <a:gd name="connsiteX106" fmla="*/ 2836257 w 11584247"/>
              <a:gd name="connsiteY106" fmla="*/ 703641 h 851161"/>
              <a:gd name="connsiteX107" fmla="*/ 2511817 w 11584247"/>
              <a:gd name="connsiteY107" fmla="*/ 610129 h 851161"/>
              <a:gd name="connsiteX108" fmla="*/ 2323450 w 11584247"/>
              <a:gd name="connsiteY108" fmla="*/ 692063 h 851161"/>
              <a:gd name="connsiteX109" fmla="*/ 2112485 w 11584247"/>
              <a:gd name="connsiteY109" fmla="*/ 710292 h 851161"/>
              <a:gd name="connsiteX110" fmla="*/ 2047386 w 11584247"/>
              <a:gd name="connsiteY110" fmla="*/ 669854 h 851161"/>
              <a:gd name="connsiteX111" fmla="*/ 2014871 w 11584247"/>
              <a:gd name="connsiteY111" fmla="*/ 671556 h 851161"/>
              <a:gd name="connsiteX112" fmla="*/ 1961527 w 11584247"/>
              <a:gd name="connsiteY112" fmla="*/ 678730 h 851161"/>
              <a:gd name="connsiteX113" fmla="*/ 1878931 w 11584247"/>
              <a:gd name="connsiteY113" fmla="*/ 661482 h 851161"/>
              <a:gd name="connsiteX114" fmla="*/ 1713886 w 11584247"/>
              <a:gd name="connsiteY114" fmla="*/ 668713 h 851161"/>
              <a:gd name="connsiteX115" fmla="*/ 1434049 w 11584247"/>
              <a:gd name="connsiteY115" fmla="*/ 595668 h 851161"/>
              <a:gd name="connsiteX116" fmla="*/ 1177354 w 11584247"/>
              <a:gd name="connsiteY116" fmla="*/ 614359 h 851161"/>
              <a:gd name="connsiteX117" fmla="*/ 1088947 w 11584247"/>
              <a:gd name="connsiteY117" fmla="*/ 617056 h 851161"/>
              <a:gd name="connsiteX118" fmla="*/ 998946 w 11584247"/>
              <a:gd name="connsiteY118" fmla="*/ 688407 h 851161"/>
              <a:gd name="connsiteX119" fmla="*/ 775514 w 11584247"/>
              <a:gd name="connsiteY119" fmla="*/ 737451 h 851161"/>
              <a:gd name="connsiteX120" fmla="*/ 603494 w 11584247"/>
              <a:gd name="connsiteY120" fmla="*/ 710500 h 851161"/>
              <a:gd name="connsiteX121" fmla="*/ 564233 w 11584247"/>
              <a:gd name="connsiteY121" fmla="*/ 721324 h 851161"/>
              <a:gd name="connsiteX122" fmla="*/ 511527 w 11584247"/>
              <a:gd name="connsiteY122" fmla="*/ 744248 h 851161"/>
              <a:gd name="connsiteX123" fmla="*/ 337049 w 11584247"/>
              <a:gd name="connsiteY123" fmla="*/ 755307 h 851161"/>
              <a:gd name="connsiteX124" fmla="*/ 218766 w 11584247"/>
              <a:gd name="connsiteY124" fmla="*/ 732207 h 851161"/>
              <a:gd name="connsiteX125" fmla="*/ 104041 w 11584247"/>
              <a:gd name="connsiteY125" fmla="*/ 738210 h 851161"/>
              <a:gd name="connsiteX126" fmla="*/ 15455 w 11584247"/>
              <a:gd name="connsiteY126" fmla="*/ 751614 h 851161"/>
              <a:gd name="connsiteX127" fmla="*/ 0 w 11584247"/>
              <a:gd name="connsiteY127" fmla="*/ 741620 h 851161"/>
              <a:gd name="connsiteX128" fmla="*/ 0 w 11584247"/>
              <a:gd name="connsiteY12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555292 w 11584247"/>
              <a:gd name="connsiteY99" fmla="*/ 808248 h 851161"/>
              <a:gd name="connsiteX100" fmla="*/ 3434444 w 11584247"/>
              <a:gd name="connsiteY100" fmla="*/ 760907 h 851161"/>
              <a:gd name="connsiteX101" fmla="*/ 3276756 w 11584247"/>
              <a:gd name="connsiteY101" fmla="*/ 777750 h 851161"/>
              <a:gd name="connsiteX102" fmla="*/ 3182139 w 11584247"/>
              <a:gd name="connsiteY102" fmla="*/ 789189 h 851161"/>
              <a:gd name="connsiteX103" fmla="*/ 3044242 w 11584247"/>
              <a:gd name="connsiteY103" fmla="*/ 738181 h 851161"/>
              <a:gd name="connsiteX104" fmla="*/ 2975529 w 11584247"/>
              <a:gd name="connsiteY104" fmla="*/ 720730 h 851161"/>
              <a:gd name="connsiteX105" fmla="*/ 2868812 w 11584247"/>
              <a:gd name="connsiteY105" fmla="*/ 709829 h 851161"/>
              <a:gd name="connsiteX106" fmla="*/ 2836257 w 11584247"/>
              <a:gd name="connsiteY106" fmla="*/ 703641 h 851161"/>
              <a:gd name="connsiteX107" fmla="*/ 2511817 w 11584247"/>
              <a:gd name="connsiteY107" fmla="*/ 610129 h 851161"/>
              <a:gd name="connsiteX108" fmla="*/ 2323450 w 11584247"/>
              <a:gd name="connsiteY108" fmla="*/ 692063 h 851161"/>
              <a:gd name="connsiteX109" fmla="*/ 2112485 w 11584247"/>
              <a:gd name="connsiteY109" fmla="*/ 710292 h 851161"/>
              <a:gd name="connsiteX110" fmla="*/ 2047386 w 11584247"/>
              <a:gd name="connsiteY110" fmla="*/ 669854 h 851161"/>
              <a:gd name="connsiteX111" fmla="*/ 2014871 w 11584247"/>
              <a:gd name="connsiteY111" fmla="*/ 671556 h 851161"/>
              <a:gd name="connsiteX112" fmla="*/ 1961527 w 11584247"/>
              <a:gd name="connsiteY112" fmla="*/ 678730 h 851161"/>
              <a:gd name="connsiteX113" fmla="*/ 1878931 w 11584247"/>
              <a:gd name="connsiteY113" fmla="*/ 661482 h 851161"/>
              <a:gd name="connsiteX114" fmla="*/ 1713886 w 11584247"/>
              <a:gd name="connsiteY114" fmla="*/ 668713 h 851161"/>
              <a:gd name="connsiteX115" fmla="*/ 1434049 w 11584247"/>
              <a:gd name="connsiteY115" fmla="*/ 595668 h 851161"/>
              <a:gd name="connsiteX116" fmla="*/ 1177354 w 11584247"/>
              <a:gd name="connsiteY116" fmla="*/ 614359 h 851161"/>
              <a:gd name="connsiteX117" fmla="*/ 1088947 w 11584247"/>
              <a:gd name="connsiteY117" fmla="*/ 617056 h 851161"/>
              <a:gd name="connsiteX118" fmla="*/ 998946 w 11584247"/>
              <a:gd name="connsiteY118" fmla="*/ 688407 h 851161"/>
              <a:gd name="connsiteX119" fmla="*/ 775514 w 11584247"/>
              <a:gd name="connsiteY119" fmla="*/ 737451 h 851161"/>
              <a:gd name="connsiteX120" fmla="*/ 603494 w 11584247"/>
              <a:gd name="connsiteY120" fmla="*/ 710500 h 851161"/>
              <a:gd name="connsiteX121" fmla="*/ 564233 w 11584247"/>
              <a:gd name="connsiteY121" fmla="*/ 721324 h 851161"/>
              <a:gd name="connsiteX122" fmla="*/ 511527 w 11584247"/>
              <a:gd name="connsiteY122" fmla="*/ 744248 h 851161"/>
              <a:gd name="connsiteX123" fmla="*/ 337049 w 11584247"/>
              <a:gd name="connsiteY123" fmla="*/ 755307 h 851161"/>
              <a:gd name="connsiteX124" fmla="*/ 218766 w 11584247"/>
              <a:gd name="connsiteY124" fmla="*/ 732207 h 851161"/>
              <a:gd name="connsiteX125" fmla="*/ 104041 w 11584247"/>
              <a:gd name="connsiteY125" fmla="*/ 738210 h 851161"/>
              <a:gd name="connsiteX126" fmla="*/ 15455 w 11584247"/>
              <a:gd name="connsiteY126" fmla="*/ 751614 h 851161"/>
              <a:gd name="connsiteX127" fmla="*/ 0 w 11584247"/>
              <a:gd name="connsiteY127" fmla="*/ 741620 h 851161"/>
              <a:gd name="connsiteX128" fmla="*/ 0 w 11584247"/>
              <a:gd name="connsiteY12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555292 w 11584247"/>
              <a:gd name="connsiteY99" fmla="*/ 808248 h 851161"/>
              <a:gd name="connsiteX100" fmla="*/ 3434444 w 11584247"/>
              <a:gd name="connsiteY100" fmla="*/ 760907 h 851161"/>
              <a:gd name="connsiteX101" fmla="*/ 3276756 w 11584247"/>
              <a:gd name="connsiteY101" fmla="*/ 777750 h 851161"/>
              <a:gd name="connsiteX102" fmla="*/ 3182139 w 11584247"/>
              <a:gd name="connsiteY102" fmla="*/ 789189 h 851161"/>
              <a:gd name="connsiteX103" fmla="*/ 3044242 w 11584247"/>
              <a:gd name="connsiteY103" fmla="*/ 738181 h 851161"/>
              <a:gd name="connsiteX104" fmla="*/ 2975529 w 11584247"/>
              <a:gd name="connsiteY104" fmla="*/ 720730 h 851161"/>
              <a:gd name="connsiteX105" fmla="*/ 2868812 w 11584247"/>
              <a:gd name="connsiteY105" fmla="*/ 709829 h 851161"/>
              <a:gd name="connsiteX106" fmla="*/ 2836257 w 11584247"/>
              <a:gd name="connsiteY106" fmla="*/ 703641 h 851161"/>
              <a:gd name="connsiteX107" fmla="*/ 2511817 w 11584247"/>
              <a:gd name="connsiteY107" fmla="*/ 610129 h 851161"/>
              <a:gd name="connsiteX108" fmla="*/ 2323450 w 11584247"/>
              <a:gd name="connsiteY108" fmla="*/ 692063 h 851161"/>
              <a:gd name="connsiteX109" fmla="*/ 2112485 w 11584247"/>
              <a:gd name="connsiteY109" fmla="*/ 710292 h 851161"/>
              <a:gd name="connsiteX110" fmla="*/ 2047386 w 11584247"/>
              <a:gd name="connsiteY110" fmla="*/ 669854 h 851161"/>
              <a:gd name="connsiteX111" fmla="*/ 2014871 w 11584247"/>
              <a:gd name="connsiteY111" fmla="*/ 671556 h 851161"/>
              <a:gd name="connsiteX112" fmla="*/ 1961527 w 11584247"/>
              <a:gd name="connsiteY112" fmla="*/ 678730 h 851161"/>
              <a:gd name="connsiteX113" fmla="*/ 1878931 w 11584247"/>
              <a:gd name="connsiteY113" fmla="*/ 661482 h 851161"/>
              <a:gd name="connsiteX114" fmla="*/ 1713886 w 11584247"/>
              <a:gd name="connsiteY114" fmla="*/ 668713 h 851161"/>
              <a:gd name="connsiteX115" fmla="*/ 1434049 w 11584247"/>
              <a:gd name="connsiteY115" fmla="*/ 595668 h 851161"/>
              <a:gd name="connsiteX116" fmla="*/ 1177354 w 11584247"/>
              <a:gd name="connsiteY116" fmla="*/ 614359 h 851161"/>
              <a:gd name="connsiteX117" fmla="*/ 1088947 w 11584247"/>
              <a:gd name="connsiteY117" fmla="*/ 617056 h 851161"/>
              <a:gd name="connsiteX118" fmla="*/ 998946 w 11584247"/>
              <a:gd name="connsiteY118" fmla="*/ 688407 h 851161"/>
              <a:gd name="connsiteX119" fmla="*/ 775514 w 11584247"/>
              <a:gd name="connsiteY119" fmla="*/ 737451 h 851161"/>
              <a:gd name="connsiteX120" fmla="*/ 603494 w 11584247"/>
              <a:gd name="connsiteY120" fmla="*/ 710500 h 851161"/>
              <a:gd name="connsiteX121" fmla="*/ 564233 w 11584247"/>
              <a:gd name="connsiteY121" fmla="*/ 721324 h 851161"/>
              <a:gd name="connsiteX122" fmla="*/ 511527 w 11584247"/>
              <a:gd name="connsiteY122" fmla="*/ 744248 h 851161"/>
              <a:gd name="connsiteX123" fmla="*/ 337049 w 11584247"/>
              <a:gd name="connsiteY123" fmla="*/ 755307 h 851161"/>
              <a:gd name="connsiteX124" fmla="*/ 218766 w 11584247"/>
              <a:gd name="connsiteY124" fmla="*/ 732207 h 851161"/>
              <a:gd name="connsiteX125" fmla="*/ 104041 w 11584247"/>
              <a:gd name="connsiteY125" fmla="*/ 738210 h 851161"/>
              <a:gd name="connsiteX126" fmla="*/ 15455 w 11584247"/>
              <a:gd name="connsiteY126" fmla="*/ 751614 h 851161"/>
              <a:gd name="connsiteX127" fmla="*/ 0 w 11584247"/>
              <a:gd name="connsiteY127" fmla="*/ 741620 h 851161"/>
              <a:gd name="connsiteX128" fmla="*/ 0 w 11584247"/>
              <a:gd name="connsiteY12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555292 w 11584247"/>
              <a:gd name="connsiteY99" fmla="*/ 808248 h 851161"/>
              <a:gd name="connsiteX100" fmla="*/ 3434444 w 11584247"/>
              <a:gd name="connsiteY100" fmla="*/ 760907 h 851161"/>
              <a:gd name="connsiteX101" fmla="*/ 3276756 w 11584247"/>
              <a:gd name="connsiteY101" fmla="*/ 777750 h 851161"/>
              <a:gd name="connsiteX102" fmla="*/ 3182139 w 11584247"/>
              <a:gd name="connsiteY102" fmla="*/ 789189 h 851161"/>
              <a:gd name="connsiteX103" fmla="*/ 3044242 w 11584247"/>
              <a:gd name="connsiteY103" fmla="*/ 738181 h 851161"/>
              <a:gd name="connsiteX104" fmla="*/ 2975529 w 11584247"/>
              <a:gd name="connsiteY104" fmla="*/ 720730 h 851161"/>
              <a:gd name="connsiteX105" fmla="*/ 2868812 w 11584247"/>
              <a:gd name="connsiteY105" fmla="*/ 709829 h 851161"/>
              <a:gd name="connsiteX106" fmla="*/ 2836257 w 11584247"/>
              <a:gd name="connsiteY106" fmla="*/ 703641 h 851161"/>
              <a:gd name="connsiteX107" fmla="*/ 2504472 w 11584247"/>
              <a:gd name="connsiteY107" fmla="*/ 654196 h 851161"/>
              <a:gd name="connsiteX108" fmla="*/ 2323450 w 11584247"/>
              <a:gd name="connsiteY108" fmla="*/ 692063 h 851161"/>
              <a:gd name="connsiteX109" fmla="*/ 2112485 w 11584247"/>
              <a:gd name="connsiteY109" fmla="*/ 710292 h 851161"/>
              <a:gd name="connsiteX110" fmla="*/ 2047386 w 11584247"/>
              <a:gd name="connsiteY110" fmla="*/ 669854 h 851161"/>
              <a:gd name="connsiteX111" fmla="*/ 2014871 w 11584247"/>
              <a:gd name="connsiteY111" fmla="*/ 671556 h 851161"/>
              <a:gd name="connsiteX112" fmla="*/ 1961527 w 11584247"/>
              <a:gd name="connsiteY112" fmla="*/ 678730 h 851161"/>
              <a:gd name="connsiteX113" fmla="*/ 1878931 w 11584247"/>
              <a:gd name="connsiteY113" fmla="*/ 661482 h 851161"/>
              <a:gd name="connsiteX114" fmla="*/ 1713886 w 11584247"/>
              <a:gd name="connsiteY114" fmla="*/ 668713 h 851161"/>
              <a:gd name="connsiteX115" fmla="*/ 1434049 w 11584247"/>
              <a:gd name="connsiteY115" fmla="*/ 595668 h 851161"/>
              <a:gd name="connsiteX116" fmla="*/ 1177354 w 11584247"/>
              <a:gd name="connsiteY116" fmla="*/ 614359 h 851161"/>
              <a:gd name="connsiteX117" fmla="*/ 1088947 w 11584247"/>
              <a:gd name="connsiteY117" fmla="*/ 617056 h 851161"/>
              <a:gd name="connsiteX118" fmla="*/ 998946 w 11584247"/>
              <a:gd name="connsiteY118" fmla="*/ 688407 h 851161"/>
              <a:gd name="connsiteX119" fmla="*/ 775514 w 11584247"/>
              <a:gd name="connsiteY119" fmla="*/ 737451 h 851161"/>
              <a:gd name="connsiteX120" fmla="*/ 603494 w 11584247"/>
              <a:gd name="connsiteY120" fmla="*/ 710500 h 851161"/>
              <a:gd name="connsiteX121" fmla="*/ 564233 w 11584247"/>
              <a:gd name="connsiteY121" fmla="*/ 721324 h 851161"/>
              <a:gd name="connsiteX122" fmla="*/ 511527 w 11584247"/>
              <a:gd name="connsiteY122" fmla="*/ 744248 h 851161"/>
              <a:gd name="connsiteX123" fmla="*/ 337049 w 11584247"/>
              <a:gd name="connsiteY123" fmla="*/ 755307 h 851161"/>
              <a:gd name="connsiteX124" fmla="*/ 218766 w 11584247"/>
              <a:gd name="connsiteY124" fmla="*/ 732207 h 851161"/>
              <a:gd name="connsiteX125" fmla="*/ 104041 w 11584247"/>
              <a:gd name="connsiteY125" fmla="*/ 738210 h 851161"/>
              <a:gd name="connsiteX126" fmla="*/ 15455 w 11584247"/>
              <a:gd name="connsiteY126" fmla="*/ 751614 h 851161"/>
              <a:gd name="connsiteX127" fmla="*/ 0 w 11584247"/>
              <a:gd name="connsiteY127" fmla="*/ 741620 h 851161"/>
              <a:gd name="connsiteX128" fmla="*/ 0 w 11584247"/>
              <a:gd name="connsiteY12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434444 w 11584247"/>
              <a:gd name="connsiteY99" fmla="*/ 760907 h 851161"/>
              <a:gd name="connsiteX100" fmla="*/ 3276756 w 11584247"/>
              <a:gd name="connsiteY100" fmla="*/ 777750 h 851161"/>
              <a:gd name="connsiteX101" fmla="*/ 3182139 w 11584247"/>
              <a:gd name="connsiteY101" fmla="*/ 789189 h 851161"/>
              <a:gd name="connsiteX102" fmla="*/ 3044242 w 11584247"/>
              <a:gd name="connsiteY102" fmla="*/ 738181 h 851161"/>
              <a:gd name="connsiteX103" fmla="*/ 2975529 w 11584247"/>
              <a:gd name="connsiteY103" fmla="*/ 720730 h 851161"/>
              <a:gd name="connsiteX104" fmla="*/ 2868812 w 11584247"/>
              <a:gd name="connsiteY104" fmla="*/ 709829 h 851161"/>
              <a:gd name="connsiteX105" fmla="*/ 2836257 w 11584247"/>
              <a:gd name="connsiteY105" fmla="*/ 703641 h 851161"/>
              <a:gd name="connsiteX106" fmla="*/ 2504472 w 11584247"/>
              <a:gd name="connsiteY106" fmla="*/ 654196 h 851161"/>
              <a:gd name="connsiteX107" fmla="*/ 2323450 w 11584247"/>
              <a:gd name="connsiteY107" fmla="*/ 692063 h 851161"/>
              <a:gd name="connsiteX108" fmla="*/ 2112485 w 11584247"/>
              <a:gd name="connsiteY108" fmla="*/ 710292 h 851161"/>
              <a:gd name="connsiteX109" fmla="*/ 2047386 w 11584247"/>
              <a:gd name="connsiteY109" fmla="*/ 669854 h 851161"/>
              <a:gd name="connsiteX110" fmla="*/ 2014871 w 11584247"/>
              <a:gd name="connsiteY110" fmla="*/ 671556 h 851161"/>
              <a:gd name="connsiteX111" fmla="*/ 1961527 w 11584247"/>
              <a:gd name="connsiteY111" fmla="*/ 678730 h 851161"/>
              <a:gd name="connsiteX112" fmla="*/ 1878931 w 11584247"/>
              <a:gd name="connsiteY112" fmla="*/ 661482 h 851161"/>
              <a:gd name="connsiteX113" fmla="*/ 1713886 w 11584247"/>
              <a:gd name="connsiteY113" fmla="*/ 668713 h 851161"/>
              <a:gd name="connsiteX114" fmla="*/ 1434049 w 11584247"/>
              <a:gd name="connsiteY114" fmla="*/ 595668 h 851161"/>
              <a:gd name="connsiteX115" fmla="*/ 1177354 w 11584247"/>
              <a:gd name="connsiteY115" fmla="*/ 614359 h 851161"/>
              <a:gd name="connsiteX116" fmla="*/ 1088947 w 11584247"/>
              <a:gd name="connsiteY116" fmla="*/ 617056 h 851161"/>
              <a:gd name="connsiteX117" fmla="*/ 998946 w 11584247"/>
              <a:gd name="connsiteY117" fmla="*/ 688407 h 851161"/>
              <a:gd name="connsiteX118" fmla="*/ 775514 w 11584247"/>
              <a:gd name="connsiteY118" fmla="*/ 737451 h 851161"/>
              <a:gd name="connsiteX119" fmla="*/ 603494 w 11584247"/>
              <a:gd name="connsiteY119" fmla="*/ 710500 h 851161"/>
              <a:gd name="connsiteX120" fmla="*/ 564233 w 11584247"/>
              <a:gd name="connsiteY120" fmla="*/ 721324 h 851161"/>
              <a:gd name="connsiteX121" fmla="*/ 511527 w 11584247"/>
              <a:gd name="connsiteY121" fmla="*/ 744248 h 851161"/>
              <a:gd name="connsiteX122" fmla="*/ 337049 w 11584247"/>
              <a:gd name="connsiteY122" fmla="*/ 755307 h 851161"/>
              <a:gd name="connsiteX123" fmla="*/ 218766 w 11584247"/>
              <a:gd name="connsiteY123" fmla="*/ 732207 h 851161"/>
              <a:gd name="connsiteX124" fmla="*/ 104041 w 11584247"/>
              <a:gd name="connsiteY124" fmla="*/ 738210 h 851161"/>
              <a:gd name="connsiteX125" fmla="*/ 15455 w 11584247"/>
              <a:gd name="connsiteY125" fmla="*/ 751614 h 851161"/>
              <a:gd name="connsiteX126" fmla="*/ 0 w 11584247"/>
              <a:gd name="connsiteY126" fmla="*/ 741620 h 851161"/>
              <a:gd name="connsiteX127" fmla="*/ 0 w 11584247"/>
              <a:gd name="connsiteY127"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434444 w 11584247"/>
              <a:gd name="connsiteY99" fmla="*/ 760907 h 851161"/>
              <a:gd name="connsiteX100" fmla="*/ 3276756 w 11584247"/>
              <a:gd name="connsiteY100" fmla="*/ 777750 h 851161"/>
              <a:gd name="connsiteX101" fmla="*/ 3044242 w 11584247"/>
              <a:gd name="connsiteY101" fmla="*/ 738181 h 851161"/>
              <a:gd name="connsiteX102" fmla="*/ 2975529 w 11584247"/>
              <a:gd name="connsiteY102" fmla="*/ 720730 h 851161"/>
              <a:gd name="connsiteX103" fmla="*/ 2868812 w 11584247"/>
              <a:gd name="connsiteY103" fmla="*/ 709829 h 851161"/>
              <a:gd name="connsiteX104" fmla="*/ 2836257 w 11584247"/>
              <a:gd name="connsiteY104" fmla="*/ 703641 h 851161"/>
              <a:gd name="connsiteX105" fmla="*/ 2504472 w 11584247"/>
              <a:gd name="connsiteY105" fmla="*/ 654196 h 851161"/>
              <a:gd name="connsiteX106" fmla="*/ 2323450 w 11584247"/>
              <a:gd name="connsiteY106" fmla="*/ 692063 h 851161"/>
              <a:gd name="connsiteX107" fmla="*/ 2112485 w 11584247"/>
              <a:gd name="connsiteY107" fmla="*/ 710292 h 851161"/>
              <a:gd name="connsiteX108" fmla="*/ 2047386 w 11584247"/>
              <a:gd name="connsiteY108" fmla="*/ 669854 h 851161"/>
              <a:gd name="connsiteX109" fmla="*/ 2014871 w 11584247"/>
              <a:gd name="connsiteY109" fmla="*/ 671556 h 851161"/>
              <a:gd name="connsiteX110" fmla="*/ 1961527 w 11584247"/>
              <a:gd name="connsiteY110" fmla="*/ 678730 h 851161"/>
              <a:gd name="connsiteX111" fmla="*/ 1878931 w 11584247"/>
              <a:gd name="connsiteY111" fmla="*/ 661482 h 851161"/>
              <a:gd name="connsiteX112" fmla="*/ 1713886 w 11584247"/>
              <a:gd name="connsiteY112" fmla="*/ 668713 h 851161"/>
              <a:gd name="connsiteX113" fmla="*/ 1434049 w 11584247"/>
              <a:gd name="connsiteY113" fmla="*/ 595668 h 851161"/>
              <a:gd name="connsiteX114" fmla="*/ 1177354 w 11584247"/>
              <a:gd name="connsiteY114" fmla="*/ 614359 h 851161"/>
              <a:gd name="connsiteX115" fmla="*/ 1088947 w 11584247"/>
              <a:gd name="connsiteY115" fmla="*/ 617056 h 851161"/>
              <a:gd name="connsiteX116" fmla="*/ 998946 w 11584247"/>
              <a:gd name="connsiteY116" fmla="*/ 688407 h 851161"/>
              <a:gd name="connsiteX117" fmla="*/ 775514 w 11584247"/>
              <a:gd name="connsiteY117" fmla="*/ 737451 h 851161"/>
              <a:gd name="connsiteX118" fmla="*/ 603494 w 11584247"/>
              <a:gd name="connsiteY118" fmla="*/ 710500 h 851161"/>
              <a:gd name="connsiteX119" fmla="*/ 564233 w 11584247"/>
              <a:gd name="connsiteY119" fmla="*/ 721324 h 851161"/>
              <a:gd name="connsiteX120" fmla="*/ 511527 w 11584247"/>
              <a:gd name="connsiteY120" fmla="*/ 744248 h 851161"/>
              <a:gd name="connsiteX121" fmla="*/ 337049 w 11584247"/>
              <a:gd name="connsiteY121" fmla="*/ 755307 h 851161"/>
              <a:gd name="connsiteX122" fmla="*/ 218766 w 11584247"/>
              <a:gd name="connsiteY122" fmla="*/ 732207 h 851161"/>
              <a:gd name="connsiteX123" fmla="*/ 104041 w 11584247"/>
              <a:gd name="connsiteY123" fmla="*/ 738210 h 851161"/>
              <a:gd name="connsiteX124" fmla="*/ 15455 w 11584247"/>
              <a:gd name="connsiteY124" fmla="*/ 751614 h 851161"/>
              <a:gd name="connsiteX125" fmla="*/ 0 w 11584247"/>
              <a:gd name="connsiteY125" fmla="*/ 741620 h 851161"/>
              <a:gd name="connsiteX126" fmla="*/ 0 w 11584247"/>
              <a:gd name="connsiteY12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434444 w 11584247"/>
              <a:gd name="connsiteY99" fmla="*/ 760907 h 851161"/>
              <a:gd name="connsiteX100" fmla="*/ 3276756 w 11584247"/>
              <a:gd name="connsiteY100" fmla="*/ 777750 h 851161"/>
              <a:gd name="connsiteX101" fmla="*/ 3044242 w 11584247"/>
              <a:gd name="connsiteY101" fmla="*/ 738181 h 851161"/>
              <a:gd name="connsiteX102" fmla="*/ 2975529 w 11584247"/>
              <a:gd name="connsiteY102" fmla="*/ 720730 h 851161"/>
              <a:gd name="connsiteX103" fmla="*/ 2868812 w 11584247"/>
              <a:gd name="connsiteY103" fmla="*/ 709829 h 851161"/>
              <a:gd name="connsiteX104" fmla="*/ 2836257 w 11584247"/>
              <a:gd name="connsiteY104" fmla="*/ 703641 h 851161"/>
              <a:gd name="connsiteX105" fmla="*/ 2504472 w 11584247"/>
              <a:gd name="connsiteY105" fmla="*/ 654196 h 851161"/>
              <a:gd name="connsiteX106" fmla="*/ 2323450 w 11584247"/>
              <a:gd name="connsiteY106" fmla="*/ 692063 h 851161"/>
              <a:gd name="connsiteX107" fmla="*/ 2047386 w 11584247"/>
              <a:gd name="connsiteY107" fmla="*/ 669854 h 851161"/>
              <a:gd name="connsiteX108" fmla="*/ 2014871 w 11584247"/>
              <a:gd name="connsiteY108" fmla="*/ 671556 h 851161"/>
              <a:gd name="connsiteX109" fmla="*/ 1961527 w 11584247"/>
              <a:gd name="connsiteY109" fmla="*/ 678730 h 851161"/>
              <a:gd name="connsiteX110" fmla="*/ 1878931 w 11584247"/>
              <a:gd name="connsiteY110" fmla="*/ 661482 h 851161"/>
              <a:gd name="connsiteX111" fmla="*/ 1713886 w 11584247"/>
              <a:gd name="connsiteY111" fmla="*/ 668713 h 851161"/>
              <a:gd name="connsiteX112" fmla="*/ 1434049 w 11584247"/>
              <a:gd name="connsiteY112" fmla="*/ 595668 h 851161"/>
              <a:gd name="connsiteX113" fmla="*/ 1177354 w 11584247"/>
              <a:gd name="connsiteY113" fmla="*/ 614359 h 851161"/>
              <a:gd name="connsiteX114" fmla="*/ 1088947 w 11584247"/>
              <a:gd name="connsiteY114" fmla="*/ 617056 h 851161"/>
              <a:gd name="connsiteX115" fmla="*/ 998946 w 11584247"/>
              <a:gd name="connsiteY115" fmla="*/ 688407 h 851161"/>
              <a:gd name="connsiteX116" fmla="*/ 775514 w 11584247"/>
              <a:gd name="connsiteY116" fmla="*/ 737451 h 851161"/>
              <a:gd name="connsiteX117" fmla="*/ 603494 w 11584247"/>
              <a:gd name="connsiteY117" fmla="*/ 710500 h 851161"/>
              <a:gd name="connsiteX118" fmla="*/ 564233 w 11584247"/>
              <a:gd name="connsiteY118" fmla="*/ 721324 h 851161"/>
              <a:gd name="connsiteX119" fmla="*/ 511527 w 11584247"/>
              <a:gd name="connsiteY119" fmla="*/ 744248 h 851161"/>
              <a:gd name="connsiteX120" fmla="*/ 337049 w 11584247"/>
              <a:gd name="connsiteY120" fmla="*/ 755307 h 851161"/>
              <a:gd name="connsiteX121" fmla="*/ 218766 w 11584247"/>
              <a:gd name="connsiteY121" fmla="*/ 732207 h 851161"/>
              <a:gd name="connsiteX122" fmla="*/ 104041 w 11584247"/>
              <a:gd name="connsiteY122" fmla="*/ 738210 h 851161"/>
              <a:gd name="connsiteX123" fmla="*/ 15455 w 11584247"/>
              <a:gd name="connsiteY123" fmla="*/ 751614 h 851161"/>
              <a:gd name="connsiteX124" fmla="*/ 0 w 11584247"/>
              <a:gd name="connsiteY124" fmla="*/ 741620 h 851161"/>
              <a:gd name="connsiteX125" fmla="*/ 0 w 11584247"/>
              <a:gd name="connsiteY125"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92731 h 851161"/>
              <a:gd name="connsiteX79" fmla="*/ 5365377 w 11584247"/>
              <a:gd name="connsiteY79" fmla="*/ 639724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434444 w 11584247"/>
              <a:gd name="connsiteY99" fmla="*/ 760907 h 851161"/>
              <a:gd name="connsiteX100" fmla="*/ 3276756 w 11584247"/>
              <a:gd name="connsiteY100" fmla="*/ 777750 h 851161"/>
              <a:gd name="connsiteX101" fmla="*/ 3044242 w 11584247"/>
              <a:gd name="connsiteY101" fmla="*/ 738181 h 851161"/>
              <a:gd name="connsiteX102" fmla="*/ 2975529 w 11584247"/>
              <a:gd name="connsiteY102" fmla="*/ 720730 h 851161"/>
              <a:gd name="connsiteX103" fmla="*/ 2868812 w 11584247"/>
              <a:gd name="connsiteY103" fmla="*/ 709829 h 851161"/>
              <a:gd name="connsiteX104" fmla="*/ 2836257 w 11584247"/>
              <a:gd name="connsiteY104" fmla="*/ 703641 h 851161"/>
              <a:gd name="connsiteX105" fmla="*/ 2504472 w 11584247"/>
              <a:gd name="connsiteY105" fmla="*/ 654196 h 851161"/>
              <a:gd name="connsiteX106" fmla="*/ 2323450 w 11584247"/>
              <a:gd name="connsiteY106" fmla="*/ 692063 h 851161"/>
              <a:gd name="connsiteX107" fmla="*/ 2047386 w 11584247"/>
              <a:gd name="connsiteY107" fmla="*/ 669854 h 851161"/>
              <a:gd name="connsiteX108" fmla="*/ 2014871 w 11584247"/>
              <a:gd name="connsiteY108" fmla="*/ 671556 h 851161"/>
              <a:gd name="connsiteX109" fmla="*/ 1961527 w 11584247"/>
              <a:gd name="connsiteY109" fmla="*/ 678730 h 851161"/>
              <a:gd name="connsiteX110" fmla="*/ 1878931 w 11584247"/>
              <a:gd name="connsiteY110" fmla="*/ 661482 h 851161"/>
              <a:gd name="connsiteX111" fmla="*/ 1713886 w 11584247"/>
              <a:gd name="connsiteY111" fmla="*/ 668713 h 851161"/>
              <a:gd name="connsiteX112" fmla="*/ 1434049 w 11584247"/>
              <a:gd name="connsiteY112" fmla="*/ 595668 h 851161"/>
              <a:gd name="connsiteX113" fmla="*/ 1177354 w 11584247"/>
              <a:gd name="connsiteY113" fmla="*/ 614359 h 851161"/>
              <a:gd name="connsiteX114" fmla="*/ 1088947 w 11584247"/>
              <a:gd name="connsiteY114" fmla="*/ 617056 h 851161"/>
              <a:gd name="connsiteX115" fmla="*/ 998946 w 11584247"/>
              <a:gd name="connsiteY115" fmla="*/ 688407 h 851161"/>
              <a:gd name="connsiteX116" fmla="*/ 775514 w 11584247"/>
              <a:gd name="connsiteY116" fmla="*/ 737451 h 851161"/>
              <a:gd name="connsiteX117" fmla="*/ 603494 w 11584247"/>
              <a:gd name="connsiteY117" fmla="*/ 710500 h 851161"/>
              <a:gd name="connsiteX118" fmla="*/ 564233 w 11584247"/>
              <a:gd name="connsiteY118" fmla="*/ 721324 h 851161"/>
              <a:gd name="connsiteX119" fmla="*/ 511527 w 11584247"/>
              <a:gd name="connsiteY119" fmla="*/ 744248 h 851161"/>
              <a:gd name="connsiteX120" fmla="*/ 337049 w 11584247"/>
              <a:gd name="connsiteY120" fmla="*/ 755307 h 851161"/>
              <a:gd name="connsiteX121" fmla="*/ 218766 w 11584247"/>
              <a:gd name="connsiteY121" fmla="*/ 732207 h 851161"/>
              <a:gd name="connsiteX122" fmla="*/ 104041 w 11584247"/>
              <a:gd name="connsiteY122" fmla="*/ 738210 h 851161"/>
              <a:gd name="connsiteX123" fmla="*/ 15455 w 11584247"/>
              <a:gd name="connsiteY123" fmla="*/ 751614 h 851161"/>
              <a:gd name="connsiteX124" fmla="*/ 0 w 11584247"/>
              <a:gd name="connsiteY124" fmla="*/ 741620 h 851161"/>
              <a:gd name="connsiteX125" fmla="*/ 0 w 11584247"/>
              <a:gd name="connsiteY125"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41319 h 851161"/>
              <a:gd name="connsiteX79" fmla="*/ 5365377 w 11584247"/>
              <a:gd name="connsiteY79" fmla="*/ 639724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434444 w 11584247"/>
              <a:gd name="connsiteY99" fmla="*/ 760907 h 851161"/>
              <a:gd name="connsiteX100" fmla="*/ 3276756 w 11584247"/>
              <a:gd name="connsiteY100" fmla="*/ 777750 h 851161"/>
              <a:gd name="connsiteX101" fmla="*/ 3044242 w 11584247"/>
              <a:gd name="connsiteY101" fmla="*/ 738181 h 851161"/>
              <a:gd name="connsiteX102" fmla="*/ 2975529 w 11584247"/>
              <a:gd name="connsiteY102" fmla="*/ 720730 h 851161"/>
              <a:gd name="connsiteX103" fmla="*/ 2868812 w 11584247"/>
              <a:gd name="connsiteY103" fmla="*/ 709829 h 851161"/>
              <a:gd name="connsiteX104" fmla="*/ 2836257 w 11584247"/>
              <a:gd name="connsiteY104" fmla="*/ 703641 h 851161"/>
              <a:gd name="connsiteX105" fmla="*/ 2504472 w 11584247"/>
              <a:gd name="connsiteY105" fmla="*/ 654196 h 851161"/>
              <a:gd name="connsiteX106" fmla="*/ 2323450 w 11584247"/>
              <a:gd name="connsiteY106" fmla="*/ 692063 h 851161"/>
              <a:gd name="connsiteX107" fmla="*/ 2047386 w 11584247"/>
              <a:gd name="connsiteY107" fmla="*/ 669854 h 851161"/>
              <a:gd name="connsiteX108" fmla="*/ 2014871 w 11584247"/>
              <a:gd name="connsiteY108" fmla="*/ 671556 h 851161"/>
              <a:gd name="connsiteX109" fmla="*/ 1961527 w 11584247"/>
              <a:gd name="connsiteY109" fmla="*/ 678730 h 851161"/>
              <a:gd name="connsiteX110" fmla="*/ 1878931 w 11584247"/>
              <a:gd name="connsiteY110" fmla="*/ 661482 h 851161"/>
              <a:gd name="connsiteX111" fmla="*/ 1713886 w 11584247"/>
              <a:gd name="connsiteY111" fmla="*/ 668713 h 851161"/>
              <a:gd name="connsiteX112" fmla="*/ 1434049 w 11584247"/>
              <a:gd name="connsiteY112" fmla="*/ 595668 h 851161"/>
              <a:gd name="connsiteX113" fmla="*/ 1177354 w 11584247"/>
              <a:gd name="connsiteY113" fmla="*/ 614359 h 851161"/>
              <a:gd name="connsiteX114" fmla="*/ 1088947 w 11584247"/>
              <a:gd name="connsiteY114" fmla="*/ 617056 h 851161"/>
              <a:gd name="connsiteX115" fmla="*/ 998946 w 11584247"/>
              <a:gd name="connsiteY115" fmla="*/ 688407 h 851161"/>
              <a:gd name="connsiteX116" fmla="*/ 775514 w 11584247"/>
              <a:gd name="connsiteY116" fmla="*/ 737451 h 851161"/>
              <a:gd name="connsiteX117" fmla="*/ 603494 w 11584247"/>
              <a:gd name="connsiteY117" fmla="*/ 710500 h 851161"/>
              <a:gd name="connsiteX118" fmla="*/ 564233 w 11584247"/>
              <a:gd name="connsiteY118" fmla="*/ 721324 h 851161"/>
              <a:gd name="connsiteX119" fmla="*/ 511527 w 11584247"/>
              <a:gd name="connsiteY119" fmla="*/ 744248 h 851161"/>
              <a:gd name="connsiteX120" fmla="*/ 337049 w 11584247"/>
              <a:gd name="connsiteY120" fmla="*/ 755307 h 851161"/>
              <a:gd name="connsiteX121" fmla="*/ 218766 w 11584247"/>
              <a:gd name="connsiteY121" fmla="*/ 732207 h 851161"/>
              <a:gd name="connsiteX122" fmla="*/ 104041 w 11584247"/>
              <a:gd name="connsiteY122" fmla="*/ 738210 h 851161"/>
              <a:gd name="connsiteX123" fmla="*/ 15455 w 11584247"/>
              <a:gd name="connsiteY123" fmla="*/ 751614 h 851161"/>
              <a:gd name="connsiteX124" fmla="*/ 0 w 11584247"/>
              <a:gd name="connsiteY124" fmla="*/ 741620 h 851161"/>
              <a:gd name="connsiteX125" fmla="*/ 0 w 11584247"/>
              <a:gd name="connsiteY125"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41319 h 851161"/>
              <a:gd name="connsiteX79" fmla="*/ 5365377 w 11584247"/>
              <a:gd name="connsiteY79" fmla="*/ 639724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020693 w 11584247"/>
              <a:gd name="connsiteY92" fmla="*/ 841422 h 851161"/>
              <a:gd name="connsiteX93" fmla="*/ 3998789 w 11584247"/>
              <a:gd name="connsiteY93" fmla="*/ 851161 h 851161"/>
              <a:gd name="connsiteX94" fmla="*/ 3968135 w 11584247"/>
              <a:gd name="connsiteY94" fmla="*/ 845925 h 851161"/>
              <a:gd name="connsiteX95" fmla="*/ 3845234 w 11584247"/>
              <a:gd name="connsiteY95" fmla="*/ 823068 h 851161"/>
              <a:gd name="connsiteX96" fmla="*/ 3748200 w 11584247"/>
              <a:gd name="connsiteY96" fmla="*/ 788335 h 851161"/>
              <a:gd name="connsiteX97" fmla="*/ 3628646 w 11584247"/>
              <a:gd name="connsiteY97" fmla="*/ 815284 h 851161"/>
              <a:gd name="connsiteX98" fmla="*/ 3434444 w 11584247"/>
              <a:gd name="connsiteY98" fmla="*/ 760907 h 851161"/>
              <a:gd name="connsiteX99" fmla="*/ 3276756 w 11584247"/>
              <a:gd name="connsiteY99" fmla="*/ 777750 h 851161"/>
              <a:gd name="connsiteX100" fmla="*/ 3044242 w 11584247"/>
              <a:gd name="connsiteY100" fmla="*/ 738181 h 851161"/>
              <a:gd name="connsiteX101" fmla="*/ 2975529 w 11584247"/>
              <a:gd name="connsiteY101" fmla="*/ 720730 h 851161"/>
              <a:gd name="connsiteX102" fmla="*/ 2868812 w 11584247"/>
              <a:gd name="connsiteY102" fmla="*/ 709829 h 851161"/>
              <a:gd name="connsiteX103" fmla="*/ 2836257 w 11584247"/>
              <a:gd name="connsiteY103" fmla="*/ 703641 h 851161"/>
              <a:gd name="connsiteX104" fmla="*/ 2504472 w 11584247"/>
              <a:gd name="connsiteY104" fmla="*/ 654196 h 851161"/>
              <a:gd name="connsiteX105" fmla="*/ 2323450 w 11584247"/>
              <a:gd name="connsiteY105" fmla="*/ 692063 h 851161"/>
              <a:gd name="connsiteX106" fmla="*/ 2047386 w 11584247"/>
              <a:gd name="connsiteY106" fmla="*/ 669854 h 851161"/>
              <a:gd name="connsiteX107" fmla="*/ 2014871 w 11584247"/>
              <a:gd name="connsiteY107" fmla="*/ 671556 h 851161"/>
              <a:gd name="connsiteX108" fmla="*/ 1961527 w 11584247"/>
              <a:gd name="connsiteY108" fmla="*/ 678730 h 851161"/>
              <a:gd name="connsiteX109" fmla="*/ 1878931 w 11584247"/>
              <a:gd name="connsiteY109" fmla="*/ 661482 h 851161"/>
              <a:gd name="connsiteX110" fmla="*/ 1713886 w 11584247"/>
              <a:gd name="connsiteY110" fmla="*/ 668713 h 851161"/>
              <a:gd name="connsiteX111" fmla="*/ 1434049 w 11584247"/>
              <a:gd name="connsiteY111" fmla="*/ 595668 h 851161"/>
              <a:gd name="connsiteX112" fmla="*/ 1177354 w 11584247"/>
              <a:gd name="connsiteY112" fmla="*/ 614359 h 851161"/>
              <a:gd name="connsiteX113" fmla="*/ 1088947 w 11584247"/>
              <a:gd name="connsiteY113" fmla="*/ 617056 h 851161"/>
              <a:gd name="connsiteX114" fmla="*/ 998946 w 11584247"/>
              <a:gd name="connsiteY114" fmla="*/ 688407 h 851161"/>
              <a:gd name="connsiteX115" fmla="*/ 775514 w 11584247"/>
              <a:gd name="connsiteY115" fmla="*/ 737451 h 851161"/>
              <a:gd name="connsiteX116" fmla="*/ 603494 w 11584247"/>
              <a:gd name="connsiteY116" fmla="*/ 710500 h 851161"/>
              <a:gd name="connsiteX117" fmla="*/ 564233 w 11584247"/>
              <a:gd name="connsiteY117" fmla="*/ 721324 h 851161"/>
              <a:gd name="connsiteX118" fmla="*/ 511527 w 11584247"/>
              <a:gd name="connsiteY118" fmla="*/ 744248 h 851161"/>
              <a:gd name="connsiteX119" fmla="*/ 337049 w 11584247"/>
              <a:gd name="connsiteY119" fmla="*/ 755307 h 851161"/>
              <a:gd name="connsiteX120" fmla="*/ 218766 w 11584247"/>
              <a:gd name="connsiteY120" fmla="*/ 732207 h 851161"/>
              <a:gd name="connsiteX121" fmla="*/ 104041 w 11584247"/>
              <a:gd name="connsiteY121" fmla="*/ 738210 h 851161"/>
              <a:gd name="connsiteX122" fmla="*/ 15455 w 11584247"/>
              <a:gd name="connsiteY122" fmla="*/ 751614 h 851161"/>
              <a:gd name="connsiteX123" fmla="*/ 0 w 11584247"/>
              <a:gd name="connsiteY123" fmla="*/ 741620 h 851161"/>
              <a:gd name="connsiteX124" fmla="*/ 0 w 11584247"/>
              <a:gd name="connsiteY124"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41319 h 851161"/>
              <a:gd name="connsiteX79" fmla="*/ 5365377 w 11584247"/>
              <a:gd name="connsiteY79" fmla="*/ 639724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38717 w 11584247"/>
              <a:gd name="connsiteY91" fmla="*/ 780637 h 851161"/>
              <a:gd name="connsiteX92" fmla="*/ 4020693 w 11584247"/>
              <a:gd name="connsiteY92" fmla="*/ 841422 h 851161"/>
              <a:gd name="connsiteX93" fmla="*/ 3998789 w 11584247"/>
              <a:gd name="connsiteY93" fmla="*/ 851161 h 851161"/>
              <a:gd name="connsiteX94" fmla="*/ 3968135 w 11584247"/>
              <a:gd name="connsiteY94" fmla="*/ 845925 h 851161"/>
              <a:gd name="connsiteX95" fmla="*/ 3845234 w 11584247"/>
              <a:gd name="connsiteY95" fmla="*/ 823068 h 851161"/>
              <a:gd name="connsiteX96" fmla="*/ 3748200 w 11584247"/>
              <a:gd name="connsiteY96" fmla="*/ 788335 h 851161"/>
              <a:gd name="connsiteX97" fmla="*/ 3628646 w 11584247"/>
              <a:gd name="connsiteY97" fmla="*/ 815284 h 851161"/>
              <a:gd name="connsiteX98" fmla="*/ 3434444 w 11584247"/>
              <a:gd name="connsiteY98" fmla="*/ 760907 h 851161"/>
              <a:gd name="connsiteX99" fmla="*/ 3276756 w 11584247"/>
              <a:gd name="connsiteY99" fmla="*/ 777750 h 851161"/>
              <a:gd name="connsiteX100" fmla="*/ 3044242 w 11584247"/>
              <a:gd name="connsiteY100" fmla="*/ 738181 h 851161"/>
              <a:gd name="connsiteX101" fmla="*/ 2975529 w 11584247"/>
              <a:gd name="connsiteY101" fmla="*/ 720730 h 851161"/>
              <a:gd name="connsiteX102" fmla="*/ 2868812 w 11584247"/>
              <a:gd name="connsiteY102" fmla="*/ 709829 h 851161"/>
              <a:gd name="connsiteX103" fmla="*/ 2836257 w 11584247"/>
              <a:gd name="connsiteY103" fmla="*/ 703641 h 851161"/>
              <a:gd name="connsiteX104" fmla="*/ 2504472 w 11584247"/>
              <a:gd name="connsiteY104" fmla="*/ 654196 h 851161"/>
              <a:gd name="connsiteX105" fmla="*/ 2323450 w 11584247"/>
              <a:gd name="connsiteY105" fmla="*/ 692063 h 851161"/>
              <a:gd name="connsiteX106" fmla="*/ 2047386 w 11584247"/>
              <a:gd name="connsiteY106" fmla="*/ 669854 h 851161"/>
              <a:gd name="connsiteX107" fmla="*/ 2014871 w 11584247"/>
              <a:gd name="connsiteY107" fmla="*/ 671556 h 851161"/>
              <a:gd name="connsiteX108" fmla="*/ 1961527 w 11584247"/>
              <a:gd name="connsiteY108" fmla="*/ 678730 h 851161"/>
              <a:gd name="connsiteX109" fmla="*/ 1878931 w 11584247"/>
              <a:gd name="connsiteY109" fmla="*/ 661482 h 851161"/>
              <a:gd name="connsiteX110" fmla="*/ 1713886 w 11584247"/>
              <a:gd name="connsiteY110" fmla="*/ 668713 h 851161"/>
              <a:gd name="connsiteX111" fmla="*/ 1434049 w 11584247"/>
              <a:gd name="connsiteY111" fmla="*/ 595668 h 851161"/>
              <a:gd name="connsiteX112" fmla="*/ 1177354 w 11584247"/>
              <a:gd name="connsiteY112" fmla="*/ 614359 h 851161"/>
              <a:gd name="connsiteX113" fmla="*/ 1088947 w 11584247"/>
              <a:gd name="connsiteY113" fmla="*/ 617056 h 851161"/>
              <a:gd name="connsiteX114" fmla="*/ 998946 w 11584247"/>
              <a:gd name="connsiteY114" fmla="*/ 688407 h 851161"/>
              <a:gd name="connsiteX115" fmla="*/ 775514 w 11584247"/>
              <a:gd name="connsiteY115" fmla="*/ 737451 h 851161"/>
              <a:gd name="connsiteX116" fmla="*/ 603494 w 11584247"/>
              <a:gd name="connsiteY116" fmla="*/ 710500 h 851161"/>
              <a:gd name="connsiteX117" fmla="*/ 564233 w 11584247"/>
              <a:gd name="connsiteY117" fmla="*/ 721324 h 851161"/>
              <a:gd name="connsiteX118" fmla="*/ 511527 w 11584247"/>
              <a:gd name="connsiteY118" fmla="*/ 744248 h 851161"/>
              <a:gd name="connsiteX119" fmla="*/ 337049 w 11584247"/>
              <a:gd name="connsiteY119" fmla="*/ 755307 h 851161"/>
              <a:gd name="connsiteX120" fmla="*/ 218766 w 11584247"/>
              <a:gd name="connsiteY120" fmla="*/ 732207 h 851161"/>
              <a:gd name="connsiteX121" fmla="*/ 104041 w 11584247"/>
              <a:gd name="connsiteY121" fmla="*/ 738210 h 851161"/>
              <a:gd name="connsiteX122" fmla="*/ 15455 w 11584247"/>
              <a:gd name="connsiteY122" fmla="*/ 751614 h 851161"/>
              <a:gd name="connsiteX123" fmla="*/ 0 w 11584247"/>
              <a:gd name="connsiteY123" fmla="*/ 741620 h 851161"/>
              <a:gd name="connsiteX124" fmla="*/ 0 w 11584247"/>
              <a:gd name="connsiteY124"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41319 h 851161"/>
              <a:gd name="connsiteX79" fmla="*/ 5365377 w 11584247"/>
              <a:gd name="connsiteY79" fmla="*/ 639724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38717 w 11584247"/>
              <a:gd name="connsiteY91" fmla="*/ 780637 h 851161"/>
              <a:gd name="connsiteX92" fmla="*/ 4020693 w 11584247"/>
              <a:gd name="connsiteY92" fmla="*/ 841422 h 851161"/>
              <a:gd name="connsiteX93" fmla="*/ 3998789 w 11584247"/>
              <a:gd name="connsiteY93" fmla="*/ 851161 h 851161"/>
              <a:gd name="connsiteX94" fmla="*/ 3968135 w 11584247"/>
              <a:gd name="connsiteY94" fmla="*/ 845925 h 851161"/>
              <a:gd name="connsiteX95" fmla="*/ 3845234 w 11584247"/>
              <a:gd name="connsiteY95" fmla="*/ 823068 h 851161"/>
              <a:gd name="connsiteX96" fmla="*/ 3748200 w 11584247"/>
              <a:gd name="connsiteY96" fmla="*/ 788335 h 851161"/>
              <a:gd name="connsiteX97" fmla="*/ 3665369 w 11584247"/>
              <a:gd name="connsiteY97" fmla="*/ 785906 h 851161"/>
              <a:gd name="connsiteX98" fmla="*/ 3434444 w 11584247"/>
              <a:gd name="connsiteY98" fmla="*/ 760907 h 851161"/>
              <a:gd name="connsiteX99" fmla="*/ 3276756 w 11584247"/>
              <a:gd name="connsiteY99" fmla="*/ 777750 h 851161"/>
              <a:gd name="connsiteX100" fmla="*/ 3044242 w 11584247"/>
              <a:gd name="connsiteY100" fmla="*/ 738181 h 851161"/>
              <a:gd name="connsiteX101" fmla="*/ 2975529 w 11584247"/>
              <a:gd name="connsiteY101" fmla="*/ 720730 h 851161"/>
              <a:gd name="connsiteX102" fmla="*/ 2868812 w 11584247"/>
              <a:gd name="connsiteY102" fmla="*/ 709829 h 851161"/>
              <a:gd name="connsiteX103" fmla="*/ 2836257 w 11584247"/>
              <a:gd name="connsiteY103" fmla="*/ 703641 h 851161"/>
              <a:gd name="connsiteX104" fmla="*/ 2504472 w 11584247"/>
              <a:gd name="connsiteY104" fmla="*/ 654196 h 851161"/>
              <a:gd name="connsiteX105" fmla="*/ 2323450 w 11584247"/>
              <a:gd name="connsiteY105" fmla="*/ 692063 h 851161"/>
              <a:gd name="connsiteX106" fmla="*/ 2047386 w 11584247"/>
              <a:gd name="connsiteY106" fmla="*/ 669854 h 851161"/>
              <a:gd name="connsiteX107" fmla="*/ 2014871 w 11584247"/>
              <a:gd name="connsiteY107" fmla="*/ 671556 h 851161"/>
              <a:gd name="connsiteX108" fmla="*/ 1961527 w 11584247"/>
              <a:gd name="connsiteY108" fmla="*/ 678730 h 851161"/>
              <a:gd name="connsiteX109" fmla="*/ 1878931 w 11584247"/>
              <a:gd name="connsiteY109" fmla="*/ 661482 h 851161"/>
              <a:gd name="connsiteX110" fmla="*/ 1713886 w 11584247"/>
              <a:gd name="connsiteY110" fmla="*/ 668713 h 851161"/>
              <a:gd name="connsiteX111" fmla="*/ 1434049 w 11584247"/>
              <a:gd name="connsiteY111" fmla="*/ 595668 h 851161"/>
              <a:gd name="connsiteX112" fmla="*/ 1177354 w 11584247"/>
              <a:gd name="connsiteY112" fmla="*/ 614359 h 851161"/>
              <a:gd name="connsiteX113" fmla="*/ 1088947 w 11584247"/>
              <a:gd name="connsiteY113" fmla="*/ 617056 h 851161"/>
              <a:gd name="connsiteX114" fmla="*/ 998946 w 11584247"/>
              <a:gd name="connsiteY114" fmla="*/ 688407 h 851161"/>
              <a:gd name="connsiteX115" fmla="*/ 775514 w 11584247"/>
              <a:gd name="connsiteY115" fmla="*/ 737451 h 851161"/>
              <a:gd name="connsiteX116" fmla="*/ 603494 w 11584247"/>
              <a:gd name="connsiteY116" fmla="*/ 710500 h 851161"/>
              <a:gd name="connsiteX117" fmla="*/ 564233 w 11584247"/>
              <a:gd name="connsiteY117" fmla="*/ 721324 h 851161"/>
              <a:gd name="connsiteX118" fmla="*/ 511527 w 11584247"/>
              <a:gd name="connsiteY118" fmla="*/ 744248 h 851161"/>
              <a:gd name="connsiteX119" fmla="*/ 337049 w 11584247"/>
              <a:gd name="connsiteY119" fmla="*/ 755307 h 851161"/>
              <a:gd name="connsiteX120" fmla="*/ 218766 w 11584247"/>
              <a:gd name="connsiteY120" fmla="*/ 732207 h 851161"/>
              <a:gd name="connsiteX121" fmla="*/ 104041 w 11584247"/>
              <a:gd name="connsiteY121" fmla="*/ 738210 h 851161"/>
              <a:gd name="connsiteX122" fmla="*/ 15455 w 11584247"/>
              <a:gd name="connsiteY122" fmla="*/ 751614 h 851161"/>
              <a:gd name="connsiteX123" fmla="*/ 0 w 11584247"/>
              <a:gd name="connsiteY123" fmla="*/ 741620 h 851161"/>
              <a:gd name="connsiteX124" fmla="*/ 0 w 11584247"/>
              <a:gd name="connsiteY124"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41319 h 851161"/>
              <a:gd name="connsiteX79" fmla="*/ 5365377 w 11584247"/>
              <a:gd name="connsiteY79" fmla="*/ 639724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38717 w 11584247"/>
              <a:gd name="connsiteY91" fmla="*/ 780637 h 851161"/>
              <a:gd name="connsiteX92" fmla="*/ 4020693 w 11584247"/>
              <a:gd name="connsiteY92" fmla="*/ 841422 h 851161"/>
              <a:gd name="connsiteX93" fmla="*/ 3998789 w 11584247"/>
              <a:gd name="connsiteY93" fmla="*/ 851161 h 851161"/>
              <a:gd name="connsiteX94" fmla="*/ 3968135 w 11584247"/>
              <a:gd name="connsiteY94" fmla="*/ 845925 h 851161"/>
              <a:gd name="connsiteX95" fmla="*/ 3845234 w 11584247"/>
              <a:gd name="connsiteY95" fmla="*/ 823068 h 851161"/>
              <a:gd name="connsiteX96" fmla="*/ 3748200 w 11584247"/>
              <a:gd name="connsiteY96" fmla="*/ 788335 h 851161"/>
              <a:gd name="connsiteX97" fmla="*/ 3665369 w 11584247"/>
              <a:gd name="connsiteY97" fmla="*/ 785906 h 851161"/>
              <a:gd name="connsiteX98" fmla="*/ 3434444 w 11584247"/>
              <a:gd name="connsiteY98" fmla="*/ 760907 h 851161"/>
              <a:gd name="connsiteX99" fmla="*/ 3298790 w 11584247"/>
              <a:gd name="connsiteY99" fmla="*/ 755716 h 851161"/>
              <a:gd name="connsiteX100" fmla="*/ 3044242 w 11584247"/>
              <a:gd name="connsiteY100" fmla="*/ 738181 h 851161"/>
              <a:gd name="connsiteX101" fmla="*/ 2975529 w 11584247"/>
              <a:gd name="connsiteY101" fmla="*/ 720730 h 851161"/>
              <a:gd name="connsiteX102" fmla="*/ 2868812 w 11584247"/>
              <a:gd name="connsiteY102" fmla="*/ 709829 h 851161"/>
              <a:gd name="connsiteX103" fmla="*/ 2836257 w 11584247"/>
              <a:gd name="connsiteY103" fmla="*/ 703641 h 851161"/>
              <a:gd name="connsiteX104" fmla="*/ 2504472 w 11584247"/>
              <a:gd name="connsiteY104" fmla="*/ 654196 h 851161"/>
              <a:gd name="connsiteX105" fmla="*/ 2323450 w 11584247"/>
              <a:gd name="connsiteY105" fmla="*/ 692063 h 851161"/>
              <a:gd name="connsiteX106" fmla="*/ 2047386 w 11584247"/>
              <a:gd name="connsiteY106" fmla="*/ 669854 h 851161"/>
              <a:gd name="connsiteX107" fmla="*/ 2014871 w 11584247"/>
              <a:gd name="connsiteY107" fmla="*/ 671556 h 851161"/>
              <a:gd name="connsiteX108" fmla="*/ 1961527 w 11584247"/>
              <a:gd name="connsiteY108" fmla="*/ 678730 h 851161"/>
              <a:gd name="connsiteX109" fmla="*/ 1878931 w 11584247"/>
              <a:gd name="connsiteY109" fmla="*/ 661482 h 851161"/>
              <a:gd name="connsiteX110" fmla="*/ 1713886 w 11584247"/>
              <a:gd name="connsiteY110" fmla="*/ 668713 h 851161"/>
              <a:gd name="connsiteX111" fmla="*/ 1434049 w 11584247"/>
              <a:gd name="connsiteY111" fmla="*/ 595668 h 851161"/>
              <a:gd name="connsiteX112" fmla="*/ 1177354 w 11584247"/>
              <a:gd name="connsiteY112" fmla="*/ 614359 h 851161"/>
              <a:gd name="connsiteX113" fmla="*/ 1088947 w 11584247"/>
              <a:gd name="connsiteY113" fmla="*/ 617056 h 851161"/>
              <a:gd name="connsiteX114" fmla="*/ 998946 w 11584247"/>
              <a:gd name="connsiteY114" fmla="*/ 688407 h 851161"/>
              <a:gd name="connsiteX115" fmla="*/ 775514 w 11584247"/>
              <a:gd name="connsiteY115" fmla="*/ 737451 h 851161"/>
              <a:gd name="connsiteX116" fmla="*/ 603494 w 11584247"/>
              <a:gd name="connsiteY116" fmla="*/ 710500 h 851161"/>
              <a:gd name="connsiteX117" fmla="*/ 564233 w 11584247"/>
              <a:gd name="connsiteY117" fmla="*/ 721324 h 851161"/>
              <a:gd name="connsiteX118" fmla="*/ 511527 w 11584247"/>
              <a:gd name="connsiteY118" fmla="*/ 744248 h 851161"/>
              <a:gd name="connsiteX119" fmla="*/ 337049 w 11584247"/>
              <a:gd name="connsiteY119" fmla="*/ 755307 h 851161"/>
              <a:gd name="connsiteX120" fmla="*/ 218766 w 11584247"/>
              <a:gd name="connsiteY120" fmla="*/ 732207 h 851161"/>
              <a:gd name="connsiteX121" fmla="*/ 104041 w 11584247"/>
              <a:gd name="connsiteY121" fmla="*/ 738210 h 851161"/>
              <a:gd name="connsiteX122" fmla="*/ 15455 w 11584247"/>
              <a:gd name="connsiteY122" fmla="*/ 751614 h 851161"/>
              <a:gd name="connsiteX123" fmla="*/ 0 w 11584247"/>
              <a:gd name="connsiteY123" fmla="*/ 741620 h 851161"/>
              <a:gd name="connsiteX124" fmla="*/ 0 w 11584247"/>
              <a:gd name="connsiteY124"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76595 w 11584247"/>
              <a:gd name="connsiteY31" fmla="*/ 495073 h 851161"/>
              <a:gd name="connsiteX32" fmla="*/ 8259050 w 11584247"/>
              <a:gd name="connsiteY32" fmla="*/ 464220 h 851161"/>
              <a:gd name="connsiteX33" fmla="*/ 8201086 w 11584247"/>
              <a:gd name="connsiteY33" fmla="*/ 485570 h 851161"/>
              <a:gd name="connsiteX34" fmla="*/ 8113667 w 11584247"/>
              <a:gd name="connsiteY34" fmla="*/ 521596 h 851161"/>
              <a:gd name="connsiteX35" fmla="*/ 8062051 w 11584247"/>
              <a:gd name="connsiteY35" fmla="*/ 533812 h 851161"/>
              <a:gd name="connsiteX36" fmla="*/ 7922362 w 11584247"/>
              <a:gd name="connsiteY36" fmla="*/ 576478 h 851161"/>
              <a:gd name="connsiteX37" fmla="*/ 7783439 w 11584247"/>
              <a:gd name="connsiteY37" fmla="*/ 626299 h 851161"/>
              <a:gd name="connsiteX38" fmla="*/ 7721280 w 11584247"/>
              <a:gd name="connsiteY38" fmla="*/ 690417 h 851161"/>
              <a:gd name="connsiteX39" fmla="*/ 7713345 w 11584247"/>
              <a:gd name="connsiteY39" fmla="*/ 693363 h 851161"/>
              <a:gd name="connsiteX40" fmla="*/ 7691368 w 11584247"/>
              <a:gd name="connsiteY40" fmla="*/ 691272 h 851161"/>
              <a:gd name="connsiteX41" fmla="*/ 7683053 w 11584247"/>
              <a:gd name="connsiteY41" fmla="*/ 688814 h 851161"/>
              <a:gd name="connsiteX42" fmla="*/ 7670993 w 11584247"/>
              <a:gd name="connsiteY42" fmla="*/ 688775 h 851161"/>
              <a:gd name="connsiteX43" fmla="*/ 7670712 w 11584247"/>
              <a:gd name="connsiteY43" fmla="*/ 689306 h 851161"/>
              <a:gd name="connsiteX44" fmla="*/ 7659383 w 11584247"/>
              <a:gd name="connsiteY44" fmla="*/ 688227 h 851161"/>
              <a:gd name="connsiteX45" fmla="*/ 7603754 w 11584247"/>
              <a:gd name="connsiteY45" fmla="*/ 676226 h 851161"/>
              <a:gd name="connsiteX46" fmla="*/ 7532285 w 11584247"/>
              <a:gd name="connsiteY46" fmla="*/ 726440 h 851161"/>
              <a:gd name="connsiteX47" fmla="*/ 7502351 w 11584247"/>
              <a:gd name="connsiteY47" fmla="*/ 735020 h 851161"/>
              <a:gd name="connsiteX48" fmla="*/ 7486452 w 11584247"/>
              <a:gd name="connsiteY48" fmla="*/ 742445 h 851161"/>
              <a:gd name="connsiteX49" fmla="*/ 7485519 w 11584247"/>
              <a:gd name="connsiteY49" fmla="*/ 744742 h 851161"/>
              <a:gd name="connsiteX50" fmla="*/ 7432183 w 11584247"/>
              <a:gd name="connsiteY50" fmla="*/ 732969 h 851161"/>
              <a:gd name="connsiteX51" fmla="*/ 7425231 w 11584247"/>
              <a:gd name="connsiteY51" fmla="*/ 735688 h 851161"/>
              <a:gd name="connsiteX52" fmla="*/ 7390298 w 11584247"/>
              <a:gd name="connsiteY52" fmla="*/ 722535 h 851161"/>
              <a:gd name="connsiteX53" fmla="*/ 7372339 w 11584247"/>
              <a:gd name="connsiteY53" fmla="*/ 718662 h 851161"/>
              <a:gd name="connsiteX54" fmla="*/ 7367083 w 11584247"/>
              <a:gd name="connsiteY54" fmla="*/ 711540 h 851161"/>
              <a:gd name="connsiteX55" fmla="*/ 7340667 w 11584247"/>
              <a:gd name="connsiteY55" fmla="*/ 708883 h 851161"/>
              <a:gd name="connsiteX56" fmla="*/ 7337703 w 11584247"/>
              <a:gd name="connsiteY56" fmla="*/ 710851 h 851161"/>
              <a:gd name="connsiteX57" fmla="*/ 7315659 w 11584247"/>
              <a:gd name="connsiteY57" fmla="*/ 700203 h 851161"/>
              <a:gd name="connsiteX58" fmla="*/ 7296872 w 11584247"/>
              <a:gd name="connsiteY58" fmla="*/ 681057 h 851161"/>
              <a:gd name="connsiteX59" fmla="*/ 7073219 w 11584247"/>
              <a:gd name="connsiteY59" fmla="*/ 690480 h 851161"/>
              <a:gd name="connsiteX60" fmla="*/ 6877450 w 11584247"/>
              <a:gd name="connsiteY60" fmla="*/ 609704 h 851161"/>
              <a:gd name="connsiteX61" fmla="*/ 6756132 w 11584247"/>
              <a:gd name="connsiteY61" fmla="*/ 617104 h 851161"/>
              <a:gd name="connsiteX62" fmla="*/ 6414326 w 11584247"/>
              <a:gd name="connsiteY62" fmla="*/ 637792 h 851161"/>
              <a:gd name="connsiteX63" fmla="*/ 6337636 w 11584247"/>
              <a:gd name="connsiteY63" fmla="*/ 651977 h 851161"/>
              <a:gd name="connsiteX64" fmla="*/ 6268828 w 11584247"/>
              <a:gd name="connsiteY64" fmla="*/ 622080 h 851161"/>
              <a:gd name="connsiteX65" fmla="*/ 6241133 w 11584247"/>
              <a:gd name="connsiteY65" fmla="*/ 637096 h 851161"/>
              <a:gd name="connsiteX66" fmla="*/ 6236372 w 11584247"/>
              <a:gd name="connsiteY66" fmla="*/ 640150 h 851161"/>
              <a:gd name="connsiteX67" fmla="*/ 6217005 w 11584247"/>
              <a:gd name="connsiteY67" fmla="*/ 642256 h 851161"/>
              <a:gd name="connsiteX68" fmla="*/ 6211934 w 11584247"/>
              <a:gd name="connsiteY68" fmla="*/ 655497 h 851161"/>
              <a:gd name="connsiteX69" fmla="*/ 6183064 w 11584247"/>
              <a:gd name="connsiteY69" fmla="*/ 667728 h 851161"/>
              <a:gd name="connsiteX70" fmla="*/ 6147308 w 11584247"/>
              <a:gd name="connsiteY70" fmla="*/ 668073 h 851161"/>
              <a:gd name="connsiteX71" fmla="*/ 5977154 w 11584247"/>
              <a:gd name="connsiteY71" fmla="*/ 655579 h 851161"/>
              <a:gd name="connsiteX72" fmla="*/ 5875486 w 11584247"/>
              <a:gd name="connsiteY72" fmla="*/ 656164 h 851161"/>
              <a:gd name="connsiteX73" fmla="*/ 5837074 w 11584247"/>
              <a:gd name="connsiteY73" fmla="*/ 669047 h 851161"/>
              <a:gd name="connsiteX74" fmla="*/ 5783293 w 11584247"/>
              <a:gd name="connsiteY74" fmla="*/ 678526 h 851161"/>
              <a:gd name="connsiteX75" fmla="*/ 5673851 w 11584247"/>
              <a:gd name="connsiteY75" fmla="*/ 675677 h 851161"/>
              <a:gd name="connsiteX76" fmla="*/ 5467137 w 11584247"/>
              <a:gd name="connsiteY76" fmla="*/ 683142 h 851161"/>
              <a:gd name="connsiteX77" fmla="*/ 5459069 w 11584247"/>
              <a:gd name="connsiteY77" fmla="*/ 641319 h 851161"/>
              <a:gd name="connsiteX78" fmla="*/ 5365377 w 11584247"/>
              <a:gd name="connsiteY78" fmla="*/ 639724 h 851161"/>
              <a:gd name="connsiteX79" fmla="*/ 5168758 w 11584247"/>
              <a:gd name="connsiteY79" fmla="*/ 620360 h 851161"/>
              <a:gd name="connsiteX80" fmla="*/ 5043093 w 11584247"/>
              <a:gd name="connsiteY80" fmla="*/ 619043 h 851161"/>
              <a:gd name="connsiteX81" fmla="*/ 4998604 w 11584247"/>
              <a:gd name="connsiteY81" fmla="*/ 629087 h 851161"/>
              <a:gd name="connsiteX82" fmla="*/ 4924058 w 11584247"/>
              <a:gd name="connsiteY82" fmla="*/ 645263 h 851161"/>
              <a:gd name="connsiteX83" fmla="*/ 4868616 w 11584247"/>
              <a:gd name="connsiteY83" fmla="*/ 683240 h 851161"/>
              <a:gd name="connsiteX84" fmla="*/ 4806175 w 11584247"/>
              <a:gd name="connsiteY84" fmla="*/ 686507 h 851161"/>
              <a:gd name="connsiteX85" fmla="*/ 4791312 w 11584247"/>
              <a:gd name="connsiteY85" fmla="*/ 653788 h 851161"/>
              <a:gd name="connsiteX86" fmla="*/ 4724634 w 11584247"/>
              <a:gd name="connsiteY86" fmla="*/ 668150 h 851161"/>
              <a:gd name="connsiteX87" fmla="*/ 4623526 w 11584247"/>
              <a:gd name="connsiteY87" fmla="*/ 693607 h 851161"/>
              <a:gd name="connsiteX88" fmla="*/ 4565119 w 11584247"/>
              <a:gd name="connsiteY88" fmla="*/ 699644 h 851161"/>
              <a:gd name="connsiteX89" fmla="*/ 4405682 w 11584247"/>
              <a:gd name="connsiteY89" fmla="*/ 725524 h 851161"/>
              <a:gd name="connsiteX90" fmla="*/ 4238717 w 11584247"/>
              <a:gd name="connsiteY90" fmla="*/ 780637 h 851161"/>
              <a:gd name="connsiteX91" fmla="*/ 4020693 w 11584247"/>
              <a:gd name="connsiteY91" fmla="*/ 841422 h 851161"/>
              <a:gd name="connsiteX92" fmla="*/ 3998789 w 11584247"/>
              <a:gd name="connsiteY92" fmla="*/ 851161 h 851161"/>
              <a:gd name="connsiteX93" fmla="*/ 3968135 w 11584247"/>
              <a:gd name="connsiteY93" fmla="*/ 845925 h 851161"/>
              <a:gd name="connsiteX94" fmla="*/ 3845234 w 11584247"/>
              <a:gd name="connsiteY94" fmla="*/ 823068 h 851161"/>
              <a:gd name="connsiteX95" fmla="*/ 3748200 w 11584247"/>
              <a:gd name="connsiteY95" fmla="*/ 788335 h 851161"/>
              <a:gd name="connsiteX96" fmla="*/ 3665369 w 11584247"/>
              <a:gd name="connsiteY96" fmla="*/ 785906 h 851161"/>
              <a:gd name="connsiteX97" fmla="*/ 3434444 w 11584247"/>
              <a:gd name="connsiteY97" fmla="*/ 760907 h 851161"/>
              <a:gd name="connsiteX98" fmla="*/ 3298790 w 11584247"/>
              <a:gd name="connsiteY98" fmla="*/ 755716 h 851161"/>
              <a:gd name="connsiteX99" fmla="*/ 3044242 w 11584247"/>
              <a:gd name="connsiteY99" fmla="*/ 738181 h 851161"/>
              <a:gd name="connsiteX100" fmla="*/ 2975529 w 11584247"/>
              <a:gd name="connsiteY100" fmla="*/ 720730 h 851161"/>
              <a:gd name="connsiteX101" fmla="*/ 2868812 w 11584247"/>
              <a:gd name="connsiteY101" fmla="*/ 709829 h 851161"/>
              <a:gd name="connsiteX102" fmla="*/ 2836257 w 11584247"/>
              <a:gd name="connsiteY102" fmla="*/ 703641 h 851161"/>
              <a:gd name="connsiteX103" fmla="*/ 2504472 w 11584247"/>
              <a:gd name="connsiteY103" fmla="*/ 654196 h 851161"/>
              <a:gd name="connsiteX104" fmla="*/ 2323450 w 11584247"/>
              <a:gd name="connsiteY104" fmla="*/ 692063 h 851161"/>
              <a:gd name="connsiteX105" fmla="*/ 2047386 w 11584247"/>
              <a:gd name="connsiteY105" fmla="*/ 669854 h 851161"/>
              <a:gd name="connsiteX106" fmla="*/ 2014871 w 11584247"/>
              <a:gd name="connsiteY106" fmla="*/ 671556 h 851161"/>
              <a:gd name="connsiteX107" fmla="*/ 1961527 w 11584247"/>
              <a:gd name="connsiteY107" fmla="*/ 678730 h 851161"/>
              <a:gd name="connsiteX108" fmla="*/ 1878931 w 11584247"/>
              <a:gd name="connsiteY108" fmla="*/ 661482 h 851161"/>
              <a:gd name="connsiteX109" fmla="*/ 1713886 w 11584247"/>
              <a:gd name="connsiteY109" fmla="*/ 668713 h 851161"/>
              <a:gd name="connsiteX110" fmla="*/ 1434049 w 11584247"/>
              <a:gd name="connsiteY110" fmla="*/ 595668 h 851161"/>
              <a:gd name="connsiteX111" fmla="*/ 1177354 w 11584247"/>
              <a:gd name="connsiteY111" fmla="*/ 614359 h 851161"/>
              <a:gd name="connsiteX112" fmla="*/ 1088947 w 11584247"/>
              <a:gd name="connsiteY112" fmla="*/ 617056 h 851161"/>
              <a:gd name="connsiteX113" fmla="*/ 998946 w 11584247"/>
              <a:gd name="connsiteY113" fmla="*/ 688407 h 851161"/>
              <a:gd name="connsiteX114" fmla="*/ 775514 w 11584247"/>
              <a:gd name="connsiteY114" fmla="*/ 737451 h 851161"/>
              <a:gd name="connsiteX115" fmla="*/ 603494 w 11584247"/>
              <a:gd name="connsiteY115" fmla="*/ 710500 h 851161"/>
              <a:gd name="connsiteX116" fmla="*/ 564233 w 11584247"/>
              <a:gd name="connsiteY116" fmla="*/ 721324 h 851161"/>
              <a:gd name="connsiteX117" fmla="*/ 511527 w 11584247"/>
              <a:gd name="connsiteY117" fmla="*/ 744248 h 851161"/>
              <a:gd name="connsiteX118" fmla="*/ 337049 w 11584247"/>
              <a:gd name="connsiteY118" fmla="*/ 755307 h 851161"/>
              <a:gd name="connsiteX119" fmla="*/ 218766 w 11584247"/>
              <a:gd name="connsiteY119" fmla="*/ 732207 h 851161"/>
              <a:gd name="connsiteX120" fmla="*/ 104041 w 11584247"/>
              <a:gd name="connsiteY120" fmla="*/ 738210 h 851161"/>
              <a:gd name="connsiteX121" fmla="*/ 15455 w 11584247"/>
              <a:gd name="connsiteY121" fmla="*/ 751614 h 851161"/>
              <a:gd name="connsiteX122" fmla="*/ 0 w 11584247"/>
              <a:gd name="connsiteY122" fmla="*/ 741620 h 851161"/>
              <a:gd name="connsiteX123" fmla="*/ 0 w 11584247"/>
              <a:gd name="connsiteY123"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83439 w 11584247"/>
              <a:gd name="connsiteY36" fmla="*/ 626299 h 851161"/>
              <a:gd name="connsiteX37" fmla="*/ 7721280 w 11584247"/>
              <a:gd name="connsiteY37" fmla="*/ 690417 h 851161"/>
              <a:gd name="connsiteX38" fmla="*/ 7713345 w 11584247"/>
              <a:gd name="connsiteY38" fmla="*/ 693363 h 851161"/>
              <a:gd name="connsiteX39" fmla="*/ 7691368 w 11584247"/>
              <a:gd name="connsiteY39" fmla="*/ 691272 h 851161"/>
              <a:gd name="connsiteX40" fmla="*/ 7683053 w 11584247"/>
              <a:gd name="connsiteY40" fmla="*/ 688814 h 851161"/>
              <a:gd name="connsiteX41" fmla="*/ 7670993 w 11584247"/>
              <a:gd name="connsiteY41" fmla="*/ 688775 h 851161"/>
              <a:gd name="connsiteX42" fmla="*/ 7670712 w 11584247"/>
              <a:gd name="connsiteY42" fmla="*/ 689306 h 851161"/>
              <a:gd name="connsiteX43" fmla="*/ 7659383 w 11584247"/>
              <a:gd name="connsiteY43" fmla="*/ 688227 h 851161"/>
              <a:gd name="connsiteX44" fmla="*/ 7603754 w 11584247"/>
              <a:gd name="connsiteY44" fmla="*/ 676226 h 851161"/>
              <a:gd name="connsiteX45" fmla="*/ 7532285 w 11584247"/>
              <a:gd name="connsiteY45" fmla="*/ 726440 h 851161"/>
              <a:gd name="connsiteX46" fmla="*/ 7502351 w 11584247"/>
              <a:gd name="connsiteY46" fmla="*/ 735020 h 851161"/>
              <a:gd name="connsiteX47" fmla="*/ 7486452 w 11584247"/>
              <a:gd name="connsiteY47" fmla="*/ 742445 h 851161"/>
              <a:gd name="connsiteX48" fmla="*/ 7485519 w 11584247"/>
              <a:gd name="connsiteY48" fmla="*/ 744742 h 851161"/>
              <a:gd name="connsiteX49" fmla="*/ 7432183 w 11584247"/>
              <a:gd name="connsiteY49" fmla="*/ 732969 h 851161"/>
              <a:gd name="connsiteX50" fmla="*/ 7425231 w 11584247"/>
              <a:gd name="connsiteY50" fmla="*/ 735688 h 851161"/>
              <a:gd name="connsiteX51" fmla="*/ 7390298 w 11584247"/>
              <a:gd name="connsiteY51" fmla="*/ 722535 h 851161"/>
              <a:gd name="connsiteX52" fmla="*/ 7372339 w 11584247"/>
              <a:gd name="connsiteY52" fmla="*/ 718662 h 851161"/>
              <a:gd name="connsiteX53" fmla="*/ 7367083 w 11584247"/>
              <a:gd name="connsiteY53" fmla="*/ 711540 h 851161"/>
              <a:gd name="connsiteX54" fmla="*/ 7340667 w 11584247"/>
              <a:gd name="connsiteY54" fmla="*/ 708883 h 851161"/>
              <a:gd name="connsiteX55" fmla="*/ 7337703 w 11584247"/>
              <a:gd name="connsiteY55" fmla="*/ 710851 h 851161"/>
              <a:gd name="connsiteX56" fmla="*/ 7315659 w 11584247"/>
              <a:gd name="connsiteY56" fmla="*/ 700203 h 851161"/>
              <a:gd name="connsiteX57" fmla="*/ 7296872 w 11584247"/>
              <a:gd name="connsiteY57" fmla="*/ 681057 h 851161"/>
              <a:gd name="connsiteX58" fmla="*/ 7073219 w 11584247"/>
              <a:gd name="connsiteY58" fmla="*/ 690480 h 851161"/>
              <a:gd name="connsiteX59" fmla="*/ 6877450 w 11584247"/>
              <a:gd name="connsiteY59" fmla="*/ 609704 h 851161"/>
              <a:gd name="connsiteX60" fmla="*/ 6756132 w 11584247"/>
              <a:gd name="connsiteY60" fmla="*/ 617104 h 851161"/>
              <a:gd name="connsiteX61" fmla="*/ 6414326 w 11584247"/>
              <a:gd name="connsiteY61" fmla="*/ 637792 h 851161"/>
              <a:gd name="connsiteX62" fmla="*/ 6337636 w 11584247"/>
              <a:gd name="connsiteY62" fmla="*/ 651977 h 851161"/>
              <a:gd name="connsiteX63" fmla="*/ 6268828 w 11584247"/>
              <a:gd name="connsiteY63" fmla="*/ 622080 h 851161"/>
              <a:gd name="connsiteX64" fmla="*/ 6241133 w 11584247"/>
              <a:gd name="connsiteY64" fmla="*/ 637096 h 851161"/>
              <a:gd name="connsiteX65" fmla="*/ 6236372 w 11584247"/>
              <a:gd name="connsiteY65" fmla="*/ 640150 h 851161"/>
              <a:gd name="connsiteX66" fmla="*/ 6217005 w 11584247"/>
              <a:gd name="connsiteY66" fmla="*/ 642256 h 851161"/>
              <a:gd name="connsiteX67" fmla="*/ 6211934 w 11584247"/>
              <a:gd name="connsiteY67" fmla="*/ 655497 h 851161"/>
              <a:gd name="connsiteX68" fmla="*/ 6183064 w 11584247"/>
              <a:gd name="connsiteY68" fmla="*/ 667728 h 851161"/>
              <a:gd name="connsiteX69" fmla="*/ 6147308 w 11584247"/>
              <a:gd name="connsiteY69" fmla="*/ 668073 h 851161"/>
              <a:gd name="connsiteX70" fmla="*/ 5977154 w 11584247"/>
              <a:gd name="connsiteY70" fmla="*/ 655579 h 851161"/>
              <a:gd name="connsiteX71" fmla="*/ 5875486 w 11584247"/>
              <a:gd name="connsiteY71" fmla="*/ 656164 h 851161"/>
              <a:gd name="connsiteX72" fmla="*/ 5837074 w 11584247"/>
              <a:gd name="connsiteY72" fmla="*/ 669047 h 851161"/>
              <a:gd name="connsiteX73" fmla="*/ 5783293 w 11584247"/>
              <a:gd name="connsiteY73" fmla="*/ 678526 h 851161"/>
              <a:gd name="connsiteX74" fmla="*/ 5673851 w 11584247"/>
              <a:gd name="connsiteY74" fmla="*/ 675677 h 851161"/>
              <a:gd name="connsiteX75" fmla="*/ 5467137 w 11584247"/>
              <a:gd name="connsiteY75" fmla="*/ 683142 h 851161"/>
              <a:gd name="connsiteX76" fmla="*/ 5459069 w 11584247"/>
              <a:gd name="connsiteY76" fmla="*/ 641319 h 851161"/>
              <a:gd name="connsiteX77" fmla="*/ 5365377 w 11584247"/>
              <a:gd name="connsiteY77" fmla="*/ 639724 h 851161"/>
              <a:gd name="connsiteX78" fmla="*/ 5168758 w 11584247"/>
              <a:gd name="connsiteY78" fmla="*/ 620360 h 851161"/>
              <a:gd name="connsiteX79" fmla="*/ 5043093 w 11584247"/>
              <a:gd name="connsiteY79" fmla="*/ 619043 h 851161"/>
              <a:gd name="connsiteX80" fmla="*/ 4998604 w 11584247"/>
              <a:gd name="connsiteY80" fmla="*/ 629087 h 851161"/>
              <a:gd name="connsiteX81" fmla="*/ 4924058 w 11584247"/>
              <a:gd name="connsiteY81" fmla="*/ 645263 h 851161"/>
              <a:gd name="connsiteX82" fmla="*/ 4868616 w 11584247"/>
              <a:gd name="connsiteY82" fmla="*/ 683240 h 851161"/>
              <a:gd name="connsiteX83" fmla="*/ 4806175 w 11584247"/>
              <a:gd name="connsiteY83" fmla="*/ 686507 h 851161"/>
              <a:gd name="connsiteX84" fmla="*/ 4791312 w 11584247"/>
              <a:gd name="connsiteY84" fmla="*/ 653788 h 851161"/>
              <a:gd name="connsiteX85" fmla="*/ 4724634 w 11584247"/>
              <a:gd name="connsiteY85" fmla="*/ 668150 h 851161"/>
              <a:gd name="connsiteX86" fmla="*/ 4623526 w 11584247"/>
              <a:gd name="connsiteY86" fmla="*/ 693607 h 851161"/>
              <a:gd name="connsiteX87" fmla="*/ 4565119 w 11584247"/>
              <a:gd name="connsiteY87" fmla="*/ 699644 h 851161"/>
              <a:gd name="connsiteX88" fmla="*/ 4405682 w 11584247"/>
              <a:gd name="connsiteY88" fmla="*/ 725524 h 851161"/>
              <a:gd name="connsiteX89" fmla="*/ 4238717 w 11584247"/>
              <a:gd name="connsiteY89" fmla="*/ 780637 h 851161"/>
              <a:gd name="connsiteX90" fmla="*/ 4020693 w 11584247"/>
              <a:gd name="connsiteY90" fmla="*/ 841422 h 851161"/>
              <a:gd name="connsiteX91" fmla="*/ 3998789 w 11584247"/>
              <a:gd name="connsiteY91" fmla="*/ 851161 h 851161"/>
              <a:gd name="connsiteX92" fmla="*/ 3968135 w 11584247"/>
              <a:gd name="connsiteY92" fmla="*/ 845925 h 851161"/>
              <a:gd name="connsiteX93" fmla="*/ 3845234 w 11584247"/>
              <a:gd name="connsiteY93" fmla="*/ 823068 h 851161"/>
              <a:gd name="connsiteX94" fmla="*/ 3748200 w 11584247"/>
              <a:gd name="connsiteY94" fmla="*/ 788335 h 851161"/>
              <a:gd name="connsiteX95" fmla="*/ 3665369 w 11584247"/>
              <a:gd name="connsiteY95" fmla="*/ 785906 h 851161"/>
              <a:gd name="connsiteX96" fmla="*/ 3434444 w 11584247"/>
              <a:gd name="connsiteY96" fmla="*/ 760907 h 851161"/>
              <a:gd name="connsiteX97" fmla="*/ 3298790 w 11584247"/>
              <a:gd name="connsiteY97" fmla="*/ 755716 h 851161"/>
              <a:gd name="connsiteX98" fmla="*/ 3044242 w 11584247"/>
              <a:gd name="connsiteY98" fmla="*/ 738181 h 851161"/>
              <a:gd name="connsiteX99" fmla="*/ 2975529 w 11584247"/>
              <a:gd name="connsiteY99" fmla="*/ 720730 h 851161"/>
              <a:gd name="connsiteX100" fmla="*/ 2868812 w 11584247"/>
              <a:gd name="connsiteY100" fmla="*/ 709829 h 851161"/>
              <a:gd name="connsiteX101" fmla="*/ 2836257 w 11584247"/>
              <a:gd name="connsiteY101" fmla="*/ 703641 h 851161"/>
              <a:gd name="connsiteX102" fmla="*/ 2504472 w 11584247"/>
              <a:gd name="connsiteY102" fmla="*/ 654196 h 851161"/>
              <a:gd name="connsiteX103" fmla="*/ 2323450 w 11584247"/>
              <a:gd name="connsiteY103" fmla="*/ 692063 h 851161"/>
              <a:gd name="connsiteX104" fmla="*/ 2047386 w 11584247"/>
              <a:gd name="connsiteY104" fmla="*/ 669854 h 851161"/>
              <a:gd name="connsiteX105" fmla="*/ 2014871 w 11584247"/>
              <a:gd name="connsiteY105" fmla="*/ 671556 h 851161"/>
              <a:gd name="connsiteX106" fmla="*/ 1961527 w 11584247"/>
              <a:gd name="connsiteY106" fmla="*/ 678730 h 851161"/>
              <a:gd name="connsiteX107" fmla="*/ 1878931 w 11584247"/>
              <a:gd name="connsiteY107" fmla="*/ 661482 h 851161"/>
              <a:gd name="connsiteX108" fmla="*/ 1713886 w 11584247"/>
              <a:gd name="connsiteY108" fmla="*/ 668713 h 851161"/>
              <a:gd name="connsiteX109" fmla="*/ 1434049 w 11584247"/>
              <a:gd name="connsiteY109" fmla="*/ 595668 h 851161"/>
              <a:gd name="connsiteX110" fmla="*/ 1177354 w 11584247"/>
              <a:gd name="connsiteY110" fmla="*/ 614359 h 851161"/>
              <a:gd name="connsiteX111" fmla="*/ 1088947 w 11584247"/>
              <a:gd name="connsiteY111" fmla="*/ 617056 h 851161"/>
              <a:gd name="connsiteX112" fmla="*/ 998946 w 11584247"/>
              <a:gd name="connsiteY112" fmla="*/ 688407 h 851161"/>
              <a:gd name="connsiteX113" fmla="*/ 775514 w 11584247"/>
              <a:gd name="connsiteY113" fmla="*/ 737451 h 851161"/>
              <a:gd name="connsiteX114" fmla="*/ 603494 w 11584247"/>
              <a:gd name="connsiteY114" fmla="*/ 710500 h 851161"/>
              <a:gd name="connsiteX115" fmla="*/ 564233 w 11584247"/>
              <a:gd name="connsiteY115" fmla="*/ 721324 h 851161"/>
              <a:gd name="connsiteX116" fmla="*/ 511527 w 11584247"/>
              <a:gd name="connsiteY116" fmla="*/ 744248 h 851161"/>
              <a:gd name="connsiteX117" fmla="*/ 337049 w 11584247"/>
              <a:gd name="connsiteY117" fmla="*/ 755307 h 851161"/>
              <a:gd name="connsiteX118" fmla="*/ 218766 w 11584247"/>
              <a:gd name="connsiteY118" fmla="*/ 732207 h 851161"/>
              <a:gd name="connsiteX119" fmla="*/ 104041 w 11584247"/>
              <a:gd name="connsiteY119" fmla="*/ 738210 h 851161"/>
              <a:gd name="connsiteX120" fmla="*/ 15455 w 11584247"/>
              <a:gd name="connsiteY120" fmla="*/ 751614 h 851161"/>
              <a:gd name="connsiteX121" fmla="*/ 0 w 11584247"/>
              <a:gd name="connsiteY121" fmla="*/ 741620 h 851161"/>
              <a:gd name="connsiteX122" fmla="*/ 0 w 11584247"/>
              <a:gd name="connsiteY122"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83439 w 11584247"/>
              <a:gd name="connsiteY36" fmla="*/ 626299 h 851161"/>
              <a:gd name="connsiteX37" fmla="*/ 7721280 w 11584247"/>
              <a:gd name="connsiteY37" fmla="*/ 690417 h 851161"/>
              <a:gd name="connsiteX38" fmla="*/ 7713345 w 11584247"/>
              <a:gd name="connsiteY38" fmla="*/ 693363 h 851161"/>
              <a:gd name="connsiteX39" fmla="*/ 7691368 w 11584247"/>
              <a:gd name="connsiteY39" fmla="*/ 691272 h 851161"/>
              <a:gd name="connsiteX40" fmla="*/ 7683053 w 11584247"/>
              <a:gd name="connsiteY40" fmla="*/ 688814 h 851161"/>
              <a:gd name="connsiteX41" fmla="*/ 7670993 w 11584247"/>
              <a:gd name="connsiteY41" fmla="*/ 688775 h 851161"/>
              <a:gd name="connsiteX42" fmla="*/ 7670712 w 11584247"/>
              <a:gd name="connsiteY42" fmla="*/ 689306 h 851161"/>
              <a:gd name="connsiteX43" fmla="*/ 7659383 w 11584247"/>
              <a:gd name="connsiteY43" fmla="*/ 688227 h 851161"/>
              <a:gd name="connsiteX44" fmla="*/ 7603754 w 11584247"/>
              <a:gd name="connsiteY44" fmla="*/ 676226 h 851161"/>
              <a:gd name="connsiteX45" fmla="*/ 7532285 w 11584247"/>
              <a:gd name="connsiteY45" fmla="*/ 726440 h 851161"/>
              <a:gd name="connsiteX46" fmla="*/ 7502351 w 11584247"/>
              <a:gd name="connsiteY46" fmla="*/ 735020 h 851161"/>
              <a:gd name="connsiteX47" fmla="*/ 7486452 w 11584247"/>
              <a:gd name="connsiteY47" fmla="*/ 742445 h 851161"/>
              <a:gd name="connsiteX48" fmla="*/ 7432183 w 11584247"/>
              <a:gd name="connsiteY48" fmla="*/ 732969 h 851161"/>
              <a:gd name="connsiteX49" fmla="*/ 7425231 w 11584247"/>
              <a:gd name="connsiteY49" fmla="*/ 735688 h 851161"/>
              <a:gd name="connsiteX50" fmla="*/ 7390298 w 11584247"/>
              <a:gd name="connsiteY50" fmla="*/ 722535 h 851161"/>
              <a:gd name="connsiteX51" fmla="*/ 7372339 w 11584247"/>
              <a:gd name="connsiteY51" fmla="*/ 718662 h 851161"/>
              <a:gd name="connsiteX52" fmla="*/ 7367083 w 11584247"/>
              <a:gd name="connsiteY52" fmla="*/ 711540 h 851161"/>
              <a:gd name="connsiteX53" fmla="*/ 7340667 w 11584247"/>
              <a:gd name="connsiteY53" fmla="*/ 708883 h 851161"/>
              <a:gd name="connsiteX54" fmla="*/ 7337703 w 11584247"/>
              <a:gd name="connsiteY54" fmla="*/ 710851 h 851161"/>
              <a:gd name="connsiteX55" fmla="*/ 7315659 w 11584247"/>
              <a:gd name="connsiteY55" fmla="*/ 700203 h 851161"/>
              <a:gd name="connsiteX56" fmla="*/ 7296872 w 11584247"/>
              <a:gd name="connsiteY56" fmla="*/ 681057 h 851161"/>
              <a:gd name="connsiteX57" fmla="*/ 7073219 w 11584247"/>
              <a:gd name="connsiteY57" fmla="*/ 690480 h 851161"/>
              <a:gd name="connsiteX58" fmla="*/ 6877450 w 11584247"/>
              <a:gd name="connsiteY58" fmla="*/ 609704 h 851161"/>
              <a:gd name="connsiteX59" fmla="*/ 6756132 w 11584247"/>
              <a:gd name="connsiteY59" fmla="*/ 617104 h 851161"/>
              <a:gd name="connsiteX60" fmla="*/ 6414326 w 11584247"/>
              <a:gd name="connsiteY60" fmla="*/ 637792 h 851161"/>
              <a:gd name="connsiteX61" fmla="*/ 6337636 w 11584247"/>
              <a:gd name="connsiteY61" fmla="*/ 651977 h 851161"/>
              <a:gd name="connsiteX62" fmla="*/ 6268828 w 11584247"/>
              <a:gd name="connsiteY62" fmla="*/ 622080 h 851161"/>
              <a:gd name="connsiteX63" fmla="*/ 6241133 w 11584247"/>
              <a:gd name="connsiteY63" fmla="*/ 637096 h 851161"/>
              <a:gd name="connsiteX64" fmla="*/ 6236372 w 11584247"/>
              <a:gd name="connsiteY64" fmla="*/ 640150 h 851161"/>
              <a:gd name="connsiteX65" fmla="*/ 6217005 w 11584247"/>
              <a:gd name="connsiteY65" fmla="*/ 642256 h 851161"/>
              <a:gd name="connsiteX66" fmla="*/ 6211934 w 11584247"/>
              <a:gd name="connsiteY66" fmla="*/ 655497 h 851161"/>
              <a:gd name="connsiteX67" fmla="*/ 6183064 w 11584247"/>
              <a:gd name="connsiteY67" fmla="*/ 667728 h 851161"/>
              <a:gd name="connsiteX68" fmla="*/ 6147308 w 11584247"/>
              <a:gd name="connsiteY68" fmla="*/ 668073 h 851161"/>
              <a:gd name="connsiteX69" fmla="*/ 5977154 w 11584247"/>
              <a:gd name="connsiteY69" fmla="*/ 655579 h 851161"/>
              <a:gd name="connsiteX70" fmla="*/ 5875486 w 11584247"/>
              <a:gd name="connsiteY70" fmla="*/ 656164 h 851161"/>
              <a:gd name="connsiteX71" fmla="*/ 5837074 w 11584247"/>
              <a:gd name="connsiteY71" fmla="*/ 669047 h 851161"/>
              <a:gd name="connsiteX72" fmla="*/ 5783293 w 11584247"/>
              <a:gd name="connsiteY72" fmla="*/ 678526 h 851161"/>
              <a:gd name="connsiteX73" fmla="*/ 5673851 w 11584247"/>
              <a:gd name="connsiteY73" fmla="*/ 675677 h 851161"/>
              <a:gd name="connsiteX74" fmla="*/ 5467137 w 11584247"/>
              <a:gd name="connsiteY74" fmla="*/ 683142 h 851161"/>
              <a:gd name="connsiteX75" fmla="*/ 5459069 w 11584247"/>
              <a:gd name="connsiteY75" fmla="*/ 641319 h 851161"/>
              <a:gd name="connsiteX76" fmla="*/ 5365377 w 11584247"/>
              <a:gd name="connsiteY76" fmla="*/ 639724 h 851161"/>
              <a:gd name="connsiteX77" fmla="*/ 5168758 w 11584247"/>
              <a:gd name="connsiteY77" fmla="*/ 620360 h 851161"/>
              <a:gd name="connsiteX78" fmla="*/ 5043093 w 11584247"/>
              <a:gd name="connsiteY78" fmla="*/ 619043 h 851161"/>
              <a:gd name="connsiteX79" fmla="*/ 4998604 w 11584247"/>
              <a:gd name="connsiteY79" fmla="*/ 629087 h 851161"/>
              <a:gd name="connsiteX80" fmla="*/ 4924058 w 11584247"/>
              <a:gd name="connsiteY80" fmla="*/ 645263 h 851161"/>
              <a:gd name="connsiteX81" fmla="*/ 4868616 w 11584247"/>
              <a:gd name="connsiteY81" fmla="*/ 683240 h 851161"/>
              <a:gd name="connsiteX82" fmla="*/ 4806175 w 11584247"/>
              <a:gd name="connsiteY82" fmla="*/ 686507 h 851161"/>
              <a:gd name="connsiteX83" fmla="*/ 4791312 w 11584247"/>
              <a:gd name="connsiteY83" fmla="*/ 653788 h 851161"/>
              <a:gd name="connsiteX84" fmla="*/ 4724634 w 11584247"/>
              <a:gd name="connsiteY84" fmla="*/ 668150 h 851161"/>
              <a:gd name="connsiteX85" fmla="*/ 4623526 w 11584247"/>
              <a:gd name="connsiteY85" fmla="*/ 693607 h 851161"/>
              <a:gd name="connsiteX86" fmla="*/ 4565119 w 11584247"/>
              <a:gd name="connsiteY86" fmla="*/ 699644 h 851161"/>
              <a:gd name="connsiteX87" fmla="*/ 4405682 w 11584247"/>
              <a:gd name="connsiteY87" fmla="*/ 725524 h 851161"/>
              <a:gd name="connsiteX88" fmla="*/ 4238717 w 11584247"/>
              <a:gd name="connsiteY88" fmla="*/ 780637 h 851161"/>
              <a:gd name="connsiteX89" fmla="*/ 4020693 w 11584247"/>
              <a:gd name="connsiteY89" fmla="*/ 841422 h 851161"/>
              <a:gd name="connsiteX90" fmla="*/ 3998789 w 11584247"/>
              <a:gd name="connsiteY90" fmla="*/ 851161 h 851161"/>
              <a:gd name="connsiteX91" fmla="*/ 3968135 w 11584247"/>
              <a:gd name="connsiteY91" fmla="*/ 845925 h 851161"/>
              <a:gd name="connsiteX92" fmla="*/ 3845234 w 11584247"/>
              <a:gd name="connsiteY92" fmla="*/ 823068 h 851161"/>
              <a:gd name="connsiteX93" fmla="*/ 3748200 w 11584247"/>
              <a:gd name="connsiteY93" fmla="*/ 788335 h 851161"/>
              <a:gd name="connsiteX94" fmla="*/ 3665369 w 11584247"/>
              <a:gd name="connsiteY94" fmla="*/ 785906 h 851161"/>
              <a:gd name="connsiteX95" fmla="*/ 3434444 w 11584247"/>
              <a:gd name="connsiteY95" fmla="*/ 760907 h 851161"/>
              <a:gd name="connsiteX96" fmla="*/ 3298790 w 11584247"/>
              <a:gd name="connsiteY96" fmla="*/ 755716 h 851161"/>
              <a:gd name="connsiteX97" fmla="*/ 3044242 w 11584247"/>
              <a:gd name="connsiteY97" fmla="*/ 738181 h 851161"/>
              <a:gd name="connsiteX98" fmla="*/ 2975529 w 11584247"/>
              <a:gd name="connsiteY98" fmla="*/ 720730 h 851161"/>
              <a:gd name="connsiteX99" fmla="*/ 2868812 w 11584247"/>
              <a:gd name="connsiteY99" fmla="*/ 709829 h 851161"/>
              <a:gd name="connsiteX100" fmla="*/ 2836257 w 11584247"/>
              <a:gd name="connsiteY100" fmla="*/ 703641 h 851161"/>
              <a:gd name="connsiteX101" fmla="*/ 2504472 w 11584247"/>
              <a:gd name="connsiteY101" fmla="*/ 654196 h 851161"/>
              <a:gd name="connsiteX102" fmla="*/ 2323450 w 11584247"/>
              <a:gd name="connsiteY102" fmla="*/ 692063 h 851161"/>
              <a:gd name="connsiteX103" fmla="*/ 2047386 w 11584247"/>
              <a:gd name="connsiteY103" fmla="*/ 669854 h 851161"/>
              <a:gd name="connsiteX104" fmla="*/ 2014871 w 11584247"/>
              <a:gd name="connsiteY104" fmla="*/ 671556 h 851161"/>
              <a:gd name="connsiteX105" fmla="*/ 1961527 w 11584247"/>
              <a:gd name="connsiteY105" fmla="*/ 678730 h 851161"/>
              <a:gd name="connsiteX106" fmla="*/ 1878931 w 11584247"/>
              <a:gd name="connsiteY106" fmla="*/ 661482 h 851161"/>
              <a:gd name="connsiteX107" fmla="*/ 1713886 w 11584247"/>
              <a:gd name="connsiteY107" fmla="*/ 668713 h 851161"/>
              <a:gd name="connsiteX108" fmla="*/ 1434049 w 11584247"/>
              <a:gd name="connsiteY108" fmla="*/ 595668 h 851161"/>
              <a:gd name="connsiteX109" fmla="*/ 1177354 w 11584247"/>
              <a:gd name="connsiteY109" fmla="*/ 614359 h 851161"/>
              <a:gd name="connsiteX110" fmla="*/ 1088947 w 11584247"/>
              <a:gd name="connsiteY110" fmla="*/ 617056 h 851161"/>
              <a:gd name="connsiteX111" fmla="*/ 998946 w 11584247"/>
              <a:gd name="connsiteY111" fmla="*/ 688407 h 851161"/>
              <a:gd name="connsiteX112" fmla="*/ 775514 w 11584247"/>
              <a:gd name="connsiteY112" fmla="*/ 737451 h 851161"/>
              <a:gd name="connsiteX113" fmla="*/ 603494 w 11584247"/>
              <a:gd name="connsiteY113" fmla="*/ 710500 h 851161"/>
              <a:gd name="connsiteX114" fmla="*/ 564233 w 11584247"/>
              <a:gd name="connsiteY114" fmla="*/ 721324 h 851161"/>
              <a:gd name="connsiteX115" fmla="*/ 511527 w 11584247"/>
              <a:gd name="connsiteY115" fmla="*/ 744248 h 851161"/>
              <a:gd name="connsiteX116" fmla="*/ 337049 w 11584247"/>
              <a:gd name="connsiteY116" fmla="*/ 755307 h 851161"/>
              <a:gd name="connsiteX117" fmla="*/ 218766 w 11584247"/>
              <a:gd name="connsiteY117" fmla="*/ 732207 h 851161"/>
              <a:gd name="connsiteX118" fmla="*/ 104041 w 11584247"/>
              <a:gd name="connsiteY118" fmla="*/ 738210 h 851161"/>
              <a:gd name="connsiteX119" fmla="*/ 15455 w 11584247"/>
              <a:gd name="connsiteY119" fmla="*/ 751614 h 851161"/>
              <a:gd name="connsiteX120" fmla="*/ 0 w 11584247"/>
              <a:gd name="connsiteY120" fmla="*/ 741620 h 851161"/>
              <a:gd name="connsiteX121" fmla="*/ 0 w 11584247"/>
              <a:gd name="connsiteY121"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83439 w 11584247"/>
              <a:gd name="connsiteY36" fmla="*/ 626299 h 851161"/>
              <a:gd name="connsiteX37" fmla="*/ 7721280 w 11584247"/>
              <a:gd name="connsiteY37" fmla="*/ 690417 h 851161"/>
              <a:gd name="connsiteX38" fmla="*/ 7691368 w 11584247"/>
              <a:gd name="connsiteY38" fmla="*/ 691272 h 851161"/>
              <a:gd name="connsiteX39" fmla="*/ 7683053 w 11584247"/>
              <a:gd name="connsiteY39" fmla="*/ 688814 h 851161"/>
              <a:gd name="connsiteX40" fmla="*/ 7670993 w 11584247"/>
              <a:gd name="connsiteY40" fmla="*/ 688775 h 851161"/>
              <a:gd name="connsiteX41" fmla="*/ 7670712 w 11584247"/>
              <a:gd name="connsiteY41" fmla="*/ 689306 h 851161"/>
              <a:gd name="connsiteX42" fmla="*/ 7659383 w 11584247"/>
              <a:gd name="connsiteY42" fmla="*/ 688227 h 851161"/>
              <a:gd name="connsiteX43" fmla="*/ 7603754 w 11584247"/>
              <a:gd name="connsiteY43" fmla="*/ 676226 h 851161"/>
              <a:gd name="connsiteX44" fmla="*/ 7532285 w 11584247"/>
              <a:gd name="connsiteY44" fmla="*/ 726440 h 851161"/>
              <a:gd name="connsiteX45" fmla="*/ 7502351 w 11584247"/>
              <a:gd name="connsiteY45" fmla="*/ 735020 h 851161"/>
              <a:gd name="connsiteX46" fmla="*/ 7486452 w 11584247"/>
              <a:gd name="connsiteY46" fmla="*/ 742445 h 851161"/>
              <a:gd name="connsiteX47" fmla="*/ 7432183 w 11584247"/>
              <a:gd name="connsiteY47" fmla="*/ 732969 h 851161"/>
              <a:gd name="connsiteX48" fmla="*/ 7425231 w 11584247"/>
              <a:gd name="connsiteY48" fmla="*/ 735688 h 851161"/>
              <a:gd name="connsiteX49" fmla="*/ 7390298 w 11584247"/>
              <a:gd name="connsiteY49" fmla="*/ 722535 h 851161"/>
              <a:gd name="connsiteX50" fmla="*/ 7372339 w 11584247"/>
              <a:gd name="connsiteY50" fmla="*/ 718662 h 851161"/>
              <a:gd name="connsiteX51" fmla="*/ 7367083 w 11584247"/>
              <a:gd name="connsiteY51" fmla="*/ 711540 h 851161"/>
              <a:gd name="connsiteX52" fmla="*/ 7340667 w 11584247"/>
              <a:gd name="connsiteY52" fmla="*/ 708883 h 851161"/>
              <a:gd name="connsiteX53" fmla="*/ 7337703 w 11584247"/>
              <a:gd name="connsiteY53" fmla="*/ 710851 h 851161"/>
              <a:gd name="connsiteX54" fmla="*/ 7315659 w 11584247"/>
              <a:gd name="connsiteY54" fmla="*/ 700203 h 851161"/>
              <a:gd name="connsiteX55" fmla="*/ 7296872 w 11584247"/>
              <a:gd name="connsiteY55" fmla="*/ 681057 h 851161"/>
              <a:gd name="connsiteX56" fmla="*/ 7073219 w 11584247"/>
              <a:gd name="connsiteY56" fmla="*/ 690480 h 851161"/>
              <a:gd name="connsiteX57" fmla="*/ 6877450 w 11584247"/>
              <a:gd name="connsiteY57" fmla="*/ 609704 h 851161"/>
              <a:gd name="connsiteX58" fmla="*/ 6756132 w 11584247"/>
              <a:gd name="connsiteY58" fmla="*/ 617104 h 851161"/>
              <a:gd name="connsiteX59" fmla="*/ 6414326 w 11584247"/>
              <a:gd name="connsiteY59" fmla="*/ 637792 h 851161"/>
              <a:gd name="connsiteX60" fmla="*/ 6337636 w 11584247"/>
              <a:gd name="connsiteY60" fmla="*/ 651977 h 851161"/>
              <a:gd name="connsiteX61" fmla="*/ 6268828 w 11584247"/>
              <a:gd name="connsiteY61" fmla="*/ 622080 h 851161"/>
              <a:gd name="connsiteX62" fmla="*/ 6241133 w 11584247"/>
              <a:gd name="connsiteY62" fmla="*/ 637096 h 851161"/>
              <a:gd name="connsiteX63" fmla="*/ 6236372 w 11584247"/>
              <a:gd name="connsiteY63" fmla="*/ 640150 h 851161"/>
              <a:gd name="connsiteX64" fmla="*/ 6217005 w 11584247"/>
              <a:gd name="connsiteY64" fmla="*/ 642256 h 851161"/>
              <a:gd name="connsiteX65" fmla="*/ 6211934 w 11584247"/>
              <a:gd name="connsiteY65" fmla="*/ 655497 h 851161"/>
              <a:gd name="connsiteX66" fmla="*/ 6183064 w 11584247"/>
              <a:gd name="connsiteY66" fmla="*/ 667728 h 851161"/>
              <a:gd name="connsiteX67" fmla="*/ 6147308 w 11584247"/>
              <a:gd name="connsiteY67" fmla="*/ 668073 h 851161"/>
              <a:gd name="connsiteX68" fmla="*/ 5977154 w 11584247"/>
              <a:gd name="connsiteY68" fmla="*/ 655579 h 851161"/>
              <a:gd name="connsiteX69" fmla="*/ 5875486 w 11584247"/>
              <a:gd name="connsiteY69" fmla="*/ 656164 h 851161"/>
              <a:gd name="connsiteX70" fmla="*/ 5837074 w 11584247"/>
              <a:gd name="connsiteY70" fmla="*/ 669047 h 851161"/>
              <a:gd name="connsiteX71" fmla="*/ 5783293 w 11584247"/>
              <a:gd name="connsiteY71" fmla="*/ 678526 h 851161"/>
              <a:gd name="connsiteX72" fmla="*/ 5673851 w 11584247"/>
              <a:gd name="connsiteY72" fmla="*/ 675677 h 851161"/>
              <a:gd name="connsiteX73" fmla="*/ 5467137 w 11584247"/>
              <a:gd name="connsiteY73" fmla="*/ 683142 h 851161"/>
              <a:gd name="connsiteX74" fmla="*/ 5459069 w 11584247"/>
              <a:gd name="connsiteY74" fmla="*/ 641319 h 851161"/>
              <a:gd name="connsiteX75" fmla="*/ 5365377 w 11584247"/>
              <a:gd name="connsiteY75" fmla="*/ 639724 h 851161"/>
              <a:gd name="connsiteX76" fmla="*/ 5168758 w 11584247"/>
              <a:gd name="connsiteY76" fmla="*/ 620360 h 851161"/>
              <a:gd name="connsiteX77" fmla="*/ 5043093 w 11584247"/>
              <a:gd name="connsiteY77" fmla="*/ 619043 h 851161"/>
              <a:gd name="connsiteX78" fmla="*/ 4998604 w 11584247"/>
              <a:gd name="connsiteY78" fmla="*/ 629087 h 851161"/>
              <a:gd name="connsiteX79" fmla="*/ 4924058 w 11584247"/>
              <a:gd name="connsiteY79" fmla="*/ 645263 h 851161"/>
              <a:gd name="connsiteX80" fmla="*/ 4868616 w 11584247"/>
              <a:gd name="connsiteY80" fmla="*/ 683240 h 851161"/>
              <a:gd name="connsiteX81" fmla="*/ 4806175 w 11584247"/>
              <a:gd name="connsiteY81" fmla="*/ 686507 h 851161"/>
              <a:gd name="connsiteX82" fmla="*/ 4791312 w 11584247"/>
              <a:gd name="connsiteY82" fmla="*/ 653788 h 851161"/>
              <a:gd name="connsiteX83" fmla="*/ 4724634 w 11584247"/>
              <a:gd name="connsiteY83" fmla="*/ 668150 h 851161"/>
              <a:gd name="connsiteX84" fmla="*/ 4623526 w 11584247"/>
              <a:gd name="connsiteY84" fmla="*/ 693607 h 851161"/>
              <a:gd name="connsiteX85" fmla="*/ 4565119 w 11584247"/>
              <a:gd name="connsiteY85" fmla="*/ 699644 h 851161"/>
              <a:gd name="connsiteX86" fmla="*/ 4405682 w 11584247"/>
              <a:gd name="connsiteY86" fmla="*/ 725524 h 851161"/>
              <a:gd name="connsiteX87" fmla="*/ 4238717 w 11584247"/>
              <a:gd name="connsiteY87" fmla="*/ 780637 h 851161"/>
              <a:gd name="connsiteX88" fmla="*/ 4020693 w 11584247"/>
              <a:gd name="connsiteY88" fmla="*/ 841422 h 851161"/>
              <a:gd name="connsiteX89" fmla="*/ 3998789 w 11584247"/>
              <a:gd name="connsiteY89" fmla="*/ 851161 h 851161"/>
              <a:gd name="connsiteX90" fmla="*/ 3968135 w 11584247"/>
              <a:gd name="connsiteY90" fmla="*/ 845925 h 851161"/>
              <a:gd name="connsiteX91" fmla="*/ 3845234 w 11584247"/>
              <a:gd name="connsiteY91" fmla="*/ 823068 h 851161"/>
              <a:gd name="connsiteX92" fmla="*/ 3748200 w 11584247"/>
              <a:gd name="connsiteY92" fmla="*/ 788335 h 851161"/>
              <a:gd name="connsiteX93" fmla="*/ 3665369 w 11584247"/>
              <a:gd name="connsiteY93" fmla="*/ 785906 h 851161"/>
              <a:gd name="connsiteX94" fmla="*/ 3434444 w 11584247"/>
              <a:gd name="connsiteY94" fmla="*/ 760907 h 851161"/>
              <a:gd name="connsiteX95" fmla="*/ 3298790 w 11584247"/>
              <a:gd name="connsiteY95" fmla="*/ 755716 h 851161"/>
              <a:gd name="connsiteX96" fmla="*/ 3044242 w 11584247"/>
              <a:gd name="connsiteY96" fmla="*/ 738181 h 851161"/>
              <a:gd name="connsiteX97" fmla="*/ 2975529 w 11584247"/>
              <a:gd name="connsiteY97" fmla="*/ 720730 h 851161"/>
              <a:gd name="connsiteX98" fmla="*/ 2868812 w 11584247"/>
              <a:gd name="connsiteY98" fmla="*/ 709829 h 851161"/>
              <a:gd name="connsiteX99" fmla="*/ 2836257 w 11584247"/>
              <a:gd name="connsiteY99" fmla="*/ 703641 h 851161"/>
              <a:gd name="connsiteX100" fmla="*/ 2504472 w 11584247"/>
              <a:gd name="connsiteY100" fmla="*/ 654196 h 851161"/>
              <a:gd name="connsiteX101" fmla="*/ 2323450 w 11584247"/>
              <a:gd name="connsiteY101" fmla="*/ 692063 h 851161"/>
              <a:gd name="connsiteX102" fmla="*/ 2047386 w 11584247"/>
              <a:gd name="connsiteY102" fmla="*/ 669854 h 851161"/>
              <a:gd name="connsiteX103" fmla="*/ 2014871 w 11584247"/>
              <a:gd name="connsiteY103" fmla="*/ 671556 h 851161"/>
              <a:gd name="connsiteX104" fmla="*/ 1961527 w 11584247"/>
              <a:gd name="connsiteY104" fmla="*/ 678730 h 851161"/>
              <a:gd name="connsiteX105" fmla="*/ 1878931 w 11584247"/>
              <a:gd name="connsiteY105" fmla="*/ 661482 h 851161"/>
              <a:gd name="connsiteX106" fmla="*/ 1713886 w 11584247"/>
              <a:gd name="connsiteY106" fmla="*/ 668713 h 851161"/>
              <a:gd name="connsiteX107" fmla="*/ 1434049 w 11584247"/>
              <a:gd name="connsiteY107" fmla="*/ 595668 h 851161"/>
              <a:gd name="connsiteX108" fmla="*/ 1177354 w 11584247"/>
              <a:gd name="connsiteY108" fmla="*/ 614359 h 851161"/>
              <a:gd name="connsiteX109" fmla="*/ 1088947 w 11584247"/>
              <a:gd name="connsiteY109" fmla="*/ 617056 h 851161"/>
              <a:gd name="connsiteX110" fmla="*/ 998946 w 11584247"/>
              <a:gd name="connsiteY110" fmla="*/ 688407 h 851161"/>
              <a:gd name="connsiteX111" fmla="*/ 775514 w 11584247"/>
              <a:gd name="connsiteY111" fmla="*/ 737451 h 851161"/>
              <a:gd name="connsiteX112" fmla="*/ 603494 w 11584247"/>
              <a:gd name="connsiteY112" fmla="*/ 710500 h 851161"/>
              <a:gd name="connsiteX113" fmla="*/ 564233 w 11584247"/>
              <a:gd name="connsiteY113" fmla="*/ 721324 h 851161"/>
              <a:gd name="connsiteX114" fmla="*/ 511527 w 11584247"/>
              <a:gd name="connsiteY114" fmla="*/ 744248 h 851161"/>
              <a:gd name="connsiteX115" fmla="*/ 337049 w 11584247"/>
              <a:gd name="connsiteY115" fmla="*/ 755307 h 851161"/>
              <a:gd name="connsiteX116" fmla="*/ 218766 w 11584247"/>
              <a:gd name="connsiteY116" fmla="*/ 732207 h 851161"/>
              <a:gd name="connsiteX117" fmla="*/ 104041 w 11584247"/>
              <a:gd name="connsiteY117" fmla="*/ 738210 h 851161"/>
              <a:gd name="connsiteX118" fmla="*/ 15455 w 11584247"/>
              <a:gd name="connsiteY118" fmla="*/ 751614 h 851161"/>
              <a:gd name="connsiteX119" fmla="*/ 0 w 11584247"/>
              <a:gd name="connsiteY119" fmla="*/ 741620 h 851161"/>
              <a:gd name="connsiteX120" fmla="*/ 0 w 11584247"/>
              <a:gd name="connsiteY120"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96872 w 11584247"/>
              <a:gd name="connsiteY54" fmla="*/ 681057 h 851161"/>
              <a:gd name="connsiteX55" fmla="*/ 7073219 w 11584247"/>
              <a:gd name="connsiteY55" fmla="*/ 690480 h 851161"/>
              <a:gd name="connsiteX56" fmla="*/ 6877450 w 11584247"/>
              <a:gd name="connsiteY56" fmla="*/ 609704 h 851161"/>
              <a:gd name="connsiteX57" fmla="*/ 6756132 w 11584247"/>
              <a:gd name="connsiteY57" fmla="*/ 617104 h 851161"/>
              <a:gd name="connsiteX58" fmla="*/ 6414326 w 11584247"/>
              <a:gd name="connsiteY58" fmla="*/ 637792 h 851161"/>
              <a:gd name="connsiteX59" fmla="*/ 6337636 w 11584247"/>
              <a:gd name="connsiteY59" fmla="*/ 651977 h 851161"/>
              <a:gd name="connsiteX60" fmla="*/ 6268828 w 11584247"/>
              <a:gd name="connsiteY60" fmla="*/ 622080 h 851161"/>
              <a:gd name="connsiteX61" fmla="*/ 6241133 w 11584247"/>
              <a:gd name="connsiteY61" fmla="*/ 637096 h 851161"/>
              <a:gd name="connsiteX62" fmla="*/ 6236372 w 11584247"/>
              <a:gd name="connsiteY62" fmla="*/ 640150 h 851161"/>
              <a:gd name="connsiteX63" fmla="*/ 6217005 w 11584247"/>
              <a:gd name="connsiteY63" fmla="*/ 642256 h 851161"/>
              <a:gd name="connsiteX64" fmla="*/ 6211934 w 11584247"/>
              <a:gd name="connsiteY64" fmla="*/ 655497 h 851161"/>
              <a:gd name="connsiteX65" fmla="*/ 6183064 w 11584247"/>
              <a:gd name="connsiteY65" fmla="*/ 667728 h 851161"/>
              <a:gd name="connsiteX66" fmla="*/ 6147308 w 11584247"/>
              <a:gd name="connsiteY66" fmla="*/ 668073 h 851161"/>
              <a:gd name="connsiteX67" fmla="*/ 5977154 w 11584247"/>
              <a:gd name="connsiteY67" fmla="*/ 655579 h 851161"/>
              <a:gd name="connsiteX68" fmla="*/ 5875486 w 11584247"/>
              <a:gd name="connsiteY68" fmla="*/ 656164 h 851161"/>
              <a:gd name="connsiteX69" fmla="*/ 5837074 w 11584247"/>
              <a:gd name="connsiteY69" fmla="*/ 669047 h 851161"/>
              <a:gd name="connsiteX70" fmla="*/ 5783293 w 11584247"/>
              <a:gd name="connsiteY70" fmla="*/ 678526 h 851161"/>
              <a:gd name="connsiteX71" fmla="*/ 5673851 w 11584247"/>
              <a:gd name="connsiteY71" fmla="*/ 675677 h 851161"/>
              <a:gd name="connsiteX72" fmla="*/ 5467137 w 11584247"/>
              <a:gd name="connsiteY72" fmla="*/ 683142 h 851161"/>
              <a:gd name="connsiteX73" fmla="*/ 5459069 w 11584247"/>
              <a:gd name="connsiteY73" fmla="*/ 641319 h 851161"/>
              <a:gd name="connsiteX74" fmla="*/ 5365377 w 11584247"/>
              <a:gd name="connsiteY74" fmla="*/ 639724 h 851161"/>
              <a:gd name="connsiteX75" fmla="*/ 5168758 w 11584247"/>
              <a:gd name="connsiteY75" fmla="*/ 620360 h 851161"/>
              <a:gd name="connsiteX76" fmla="*/ 5043093 w 11584247"/>
              <a:gd name="connsiteY76" fmla="*/ 619043 h 851161"/>
              <a:gd name="connsiteX77" fmla="*/ 4998604 w 11584247"/>
              <a:gd name="connsiteY77" fmla="*/ 629087 h 851161"/>
              <a:gd name="connsiteX78" fmla="*/ 4924058 w 11584247"/>
              <a:gd name="connsiteY78" fmla="*/ 645263 h 851161"/>
              <a:gd name="connsiteX79" fmla="*/ 4868616 w 11584247"/>
              <a:gd name="connsiteY79" fmla="*/ 683240 h 851161"/>
              <a:gd name="connsiteX80" fmla="*/ 4806175 w 11584247"/>
              <a:gd name="connsiteY80" fmla="*/ 686507 h 851161"/>
              <a:gd name="connsiteX81" fmla="*/ 4791312 w 11584247"/>
              <a:gd name="connsiteY81" fmla="*/ 653788 h 851161"/>
              <a:gd name="connsiteX82" fmla="*/ 4724634 w 11584247"/>
              <a:gd name="connsiteY82" fmla="*/ 668150 h 851161"/>
              <a:gd name="connsiteX83" fmla="*/ 4623526 w 11584247"/>
              <a:gd name="connsiteY83" fmla="*/ 693607 h 851161"/>
              <a:gd name="connsiteX84" fmla="*/ 4565119 w 11584247"/>
              <a:gd name="connsiteY84" fmla="*/ 699644 h 851161"/>
              <a:gd name="connsiteX85" fmla="*/ 4405682 w 11584247"/>
              <a:gd name="connsiteY85" fmla="*/ 725524 h 851161"/>
              <a:gd name="connsiteX86" fmla="*/ 4238717 w 11584247"/>
              <a:gd name="connsiteY86" fmla="*/ 780637 h 851161"/>
              <a:gd name="connsiteX87" fmla="*/ 4020693 w 11584247"/>
              <a:gd name="connsiteY87" fmla="*/ 841422 h 851161"/>
              <a:gd name="connsiteX88" fmla="*/ 3998789 w 11584247"/>
              <a:gd name="connsiteY88" fmla="*/ 851161 h 851161"/>
              <a:gd name="connsiteX89" fmla="*/ 3968135 w 11584247"/>
              <a:gd name="connsiteY89" fmla="*/ 845925 h 851161"/>
              <a:gd name="connsiteX90" fmla="*/ 3845234 w 11584247"/>
              <a:gd name="connsiteY90" fmla="*/ 823068 h 851161"/>
              <a:gd name="connsiteX91" fmla="*/ 3748200 w 11584247"/>
              <a:gd name="connsiteY91" fmla="*/ 788335 h 851161"/>
              <a:gd name="connsiteX92" fmla="*/ 3665369 w 11584247"/>
              <a:gd name="connsiteY92" fmla="*/ 785906 h 851161"/>
              <a:gd name="connsiteX93" fmla="*/ 3434444 w 11584247"/>
              <a:gd name="connsiteY93" fmla="*/ 760907 h 851161"/>
              <a:gd name="connsiteX94" fmla="*/ 3298790 w 11584247"/>
              <a:gd name="connsiteY94" fmla="*/ 755716 h 851161"/>
              <a:gd name="connsiteX95" fmla="*/ 3044242 w 11584247"/>
              <a:gd name="connsiteY95" fmla="*/ 738181 h 851161"/>
              <a:gd name="connsiteX96" fmla="*/ 2975529 w 11584247"/>
              <a:gd name="connsiteY96" fmla="*/ 720730 h 851161"/>
              <a:gd name="connsiteX97" fmla="*/ 2868812 w 11584247"/>
              <a:gd name="connsiteY97" fmla="*/ 709829 h 851161"/>
              <a:gd name="connsiteX98" fmla="*/ 2836257 w 11584247"/>
              <a:gd name="connsiteY98" fmla="*/ 703641 h 851161"/>
              <a:gd name="connsiteX99" fmla="*/ 2504472 w 11584247"/>
              <a:gd name="connsiteY99" fmla="*/ 654196 h 851161"/>
              <a:gd name="connsiteX100" fmla="*/ 2323450 w 11584247"/>
              <a:gd name="connsiteY100" fmla="*/ 692063 h 851161"/>
              <a:gd name="connsiteX101" fmla="*/ 2047386 w 11584247"/>
              <a:gd name="connsiteY101" fmla="*/ 669854 h 851161"/>
              <a:gd name="connsiteX102" fmla="*/ 2014871 w 11584247"/>
              <a:gd name="connsiteY102" fmla="*/ 671556 h 851161"/>
              <a:gd name="connsiteX103" fmla="*/ 1961527 w 11584247"/>
              <a:gd name="connsiteY103" fmla="*/ 678730 h 851161"/>
              <a:gd name="connsiteX104" fmla="*/ 1878931 w 11584247"/>
              <a:gd name="connsiteY104" fmla="*/ 661482 h 851161"/>
              <a:gd name="connsiteX105" fmla="*/ 1713886 w 11584247"/>
              <a:gd name="connsiteY105" fmla="*/ 668713 h 851161"/>
              <a:gd name="connsiteX106" fmla="*/ 1434049 w 11584247"/>
              <a:gd name="connsiteY106" fmla="*/ 595668 h 851161"/>
              <a:gd name="connsiteX107" fmla="*/ 1177354 w 11584247"/>
              <a:gd name="connsiteY107" fmla="*/ 614359 h 851161"/>
              <a:gd name="connsiteX108" fmla="*/ 1088947 w 11584247"/>
              <a:gd name="connsiteY108" fmla="*/ 617056 h 851161"/>
              <a:gd name="connsiteX109" fmla="*/ 998946 w 11584247"/>
              <a:gd name="connsiteY109" fmla="*/ 688407 h 851161"/>
              <a:gd name="connsiteX110" fmla="*/ 775514 w 11584247"/>
              <a:gd name="connsiteY110" fmla="*/ 737451 h 851161"/>
              <a:gd name="connsiteX111" fmla="*/ 603494 w 11584247"/>
              <a:gd name="connsiteY111" fmla="*/ 710500 h 851161"/>
              <a:gd name="connsiteX112" fmla="*/ 564233 w 11584247"/>
              <a:gd name="connsiteY112" fmla="*/ 721324 h 851161"/>
              <a:gd name="connsiteX113" fmla="*/ 511527 w 11584247"/>
              <a:gd name="connsiteY113" fmla="*/ 744248 h 851161"/>
              <a:gd name="connsiteX114" fmla="*/ 337049 w 11584247"/>
              <a:gd name="connsiteY114" fmla="*/ 755307 h 851161"/>
              <a:gd name="connsiteX115" fmla="*/ 218766 w 11584247"/>
              <a:gd name="connsiteY115" fmla="*/ 732207 h 851161"/>
              <a:gd name="connsiteX116" fmla="*/ 104041 w 11584247"/>
              <a:gd name="connsiteY116" fmla="*/ 738210 h 851161"/>
              <a:gd name="connsiteX117" fmla="*/ 15455 w 11584247"/>
              <a:gd name="connsiteY117" fmla="*/ 751614 h 851161"/>
              <a:gd name="connsiteX118" fmla="*/ 0 w 11584247"/>
              <a:gd name="connsiteY118" fmla="*/ 741620 h 851161"/>
              <a:gd name="connsiteX119" fmla="*/ 0 w 11584247"/>
              <a:gd name="connsiteY119"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96872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564233 w 11584247"/>
              <a:gd name="connsiteY111" fmla="*/ 721324 h 851161"/>
              <a:gd name="connsiteX112" fmla="*/ 511527 w 11584247"/>
              <a:gd name="connsiteY112" fmla="*/ 744248 h 851161"/>
              <a:gd name="connsiteX113" fmla="*/ 337049 w 11584247"/>
              <a:gd name="connsiteY113" fmla="*/ 755307 h 851161"/>
              <a:gd name="connsiteX114" fmla="*/ 218766 w 11584247"/>
              <a:gd name="connsiteY114" fmla="*/ 732207 h 851161"/>
              <a:gd name="connsiteX115" fmla="*/ 104041 w 11584247"/>
              <a:gd name="connsiteY115" fmla="*/ 738210 h 851161"/>
              <a:gd name="connsiteX116" fmla="*/ 15455 w 11584247"/>
              <a:gd name="connsiteY116" fmla="*/ 751614 h 851161"/>
              <a:gd name="connsiteX117" fmla="*/ 0 w 11584247"/>
              <a:gd name="connsiteY117" fmla="*/ 741620 h 851161"/>
              <a:gd name="connsiteX118" fmla="*/ 0 w 11584247"/>
              <a:gd name="connsiteY11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564233 w 11584247"/>
              <a:gd name="connsiteY111" fmla="*/ 721324 h 851161"/>
              <a:gd name="connsiteX112" fmla="*/ 511527 w 11584247"/>
              <a:gd name="connsiteY112" fmla="*/ 744248 h 851161"/>
              <a:gd name="connsiteX113" fmla="*/ 337049 w 11584247"/>
              <a:gd name="connsiteY113" fmla="*/ 755307 h 851161"/>
              <a:gd name="connsiteX114" fmla="*/ 218766 w 11584247"/>
              <a:gd name="connsiteY114" fmla="*/ 732207 h 851161"/>
              <a:gd name="connsiteX115" fmla="*/ 104041 w 11584247"/>
              <a:gd name="connsiteY115" fmla="*/ 738210 h 851161"/>
              <a:gd name="connsiteX116" fmla="*/ 15455 w 11584247"/>
              <a:gd name="connsiteY116" fmla="*/ 751614 h 851161"/>
              <a:gd name="connsiteX117" fmla="*/ 0 w 11584247"/>
              <a:gd name="connsiteY117" fmla="*/ 741620 h 851161"/>
              <a:gd name="connsiteX118" fmla="*/ 0 w 11584247"/>
              <a:gd name="connsiteY11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564233 w 11584247"/>
              <a:gd name="connsiteY111" fmla="*/ 721324 h 851161"/>
              <a:gd name="connsiteX112" fmla="*/ 511527 w 11584247"/>
              <a:gd name="connsiteY112" fmla="*/ 744248 h 851161"/>
              <a:gd name="connsiteX113" fmla="*/ 337049 w 11584247"/>
              <a:gd name="connsiteY113" fmla="*/ 755307 h 851161"/>
              <a:gd name="connsiteX114" fmla="*/ 218766 w 11584247"/>
              <a:gd name="connsiteY114" fmla="*/ 732207 h 851161"/>
              <a:gd name="connsiteX115" fmla="*/ 104041 w 11584247"/>
              <a:gd name="connsiteY115" fmla="*/ 738210 h 851161"/>
              <a:gd name="connsiteX116" fmla="*/ 15455 w 11584247"/>
              <a:gd name="connsiteY116" fmla="*/ 751614 h 851161"/>
              <a:gd name="connsiteX117" fmla="*/ 0 w 11584247"/>
              <a:gd name="connsiteY117" fmla="*/ 741620 h 851161"/>
              <a:gd name="connsiteX118" fmla="*/ 0 w 11584247"/>
              <a:gd name="connsiteY11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564233 w 11584247"/>
              <a:gd name="connsiteY111" fmla="*/ 721324 h 851161"/>
              <a:gd name="connsiteX112" fmla="*/ 511527 w 11584247"/>
              <a:gd name="connsiteY112" fmla="*/ 744248 h 851161"/>
              <a:gd name="connsiteX113" fmla="*/ 337049 w 11584247"/>
              <a:gd name="connsiteY113" fmla="*/ 755307 h 851161"/>
              <a:gd name="connsiteX114" fmla="*/ 218766 w 11584247"/>
              <a:gd name="connsiteY114" fmla="*/ 732207 h 851161"/>
              <a:gd name="connsiteX115" fmla="*/ 104041 w 11584247"/>
              <a:gd name="connsiteY115" fmla="*/ 738210 h 851161"/>
              <a:gd name="connsiteX116" fmla="*/ 15455 w 11584247"/>
              <a:gd name="connsiteY116" fmla="*/ 751614 h 851161"/>
              <a:gd name="connsiteX117" fmla="*/ 0 w 11584247"/>
              <a:gd name="connsiteY117" fmla="*/ 741620 h 851161"/>
              <a:gd name="connsiteX118" fmla="*/ 0 w 11584247"/>
              <a:gd name="connsiteY11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564233 w 11584247"/>
              <a:gd name="connsiteY111" fmla="*/ 721324 h 851161"/>
              <a:gd name="connsiteX112" fmla="*/ 511527 w 11584247"/>
              <a:gd name="connsiteY112" fmla="*/ 744248 h 851161"/>
              <a:gd name="connsiteX113" fmla="*/ 337049 w 11584247"/>
              <a:gd name="connsiteY113" fmla="*/ 755307 h 851161"/>
              <a:gd name="connsiteX114" fmla="*/ 104041 w 11584247"/>
              <a:gd name="connsiteY114" fmla="*/ 738210 h 851161"/>
              <a:gd name="connsiteX115" fmla="*/ 15455 w 11584247"/>
              <a:gd name="connsiteY115" fmla="*/ 751614 h 851161"/>
              <a:gd name="connsiteX116" fmla="*/ 0 w 11584247"/>
              <a:gd name="connsiteY116" fmla="*/ 741620 h 851161"/>
              <a:gd name="connsiteX117" fmla="*/ 0 w 11584247"/>
              <a:gd name="connsiteY117"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564233 w 11584247"/>
              <a:gd name="connsiteY111" fmla="*/ 721324 h 851161"/>
              <a:gd name="connsiteX112" fmla="*/ 460115 w 11584247"/>
              <a:gd name="connsiteY112" fmla="*/ 736903 h 851161"/>
              <a:gd name="connsiteX113" fmla="*/ 337049 w 11584247"/>
              <a:gd name="connsiteY113" fmla="*/ 755307 h 851161"/>
              <a:gd name="connsiteX114" fmla="*/ 104041 w 11584247"/>
              <a:gd name="connsiteY114" fmla="*/ 738210 h 851161"/>
              <a:gd name="connsiteX115" fmla="*/ 15455 w 11584247"/>
              <a:gd name="connsiteY115" fmla="*/ 751614 h 851161"/>
              <a:gd name="connsiteX116" fmla="*/ 0 w 11584247"/>
              <a:gd name="connsiteY116" fmla="*/ 741620 h 851161"/>
              <a:gd name="connsiteX117" fmla="*/ 0 w 11584247"/>
              <a:gd name="connsiteY117"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460115 w 11584247"/>
              <a:gd name="connsiteY111" fmla="*/ 736903 h 851161"/>
              <a:gd name="connsiteX112" fmla="*/ 337049 w 11584247"/>
              <a:gd name="connsiteY112" fmla="*/ 755307 h 851161"/>
              <a:gd name="connsiteX113" fmla="*/ 104041 w 11584247"/>
              <a:gd name="connsiteY113" fmla="*/ 738210 h 851161"/>
              <a:gd name="connsiteX114" fmla="*/ 15455 w 11584247"/>
              <a:gd name="connsiteY114" fmla="*/ 751614 h 851161"/>
              <a:gd name="connsiteX115" fmla="*/ 0 w 11584247"/>
              <a:gd name="connsiteY115" fmla="*/ 741620 h 851161"/>
              <a:gd name="connsiteX116" fmla="*/ 0 w 11584247"/>
              <a:gd name="connsiteY11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460115 w 11584247"/>
              <a:gd name="connsiteY111" fmla="*/ 736903 h 851161"/>
              <a:gd name="connsiteX112" fmla="*/ 344393 w 11584247"/>
              <a:gd name="connsiteY112" fmla="*/ 725929 h 851161"/>
              <a:gd name="connsiteX113" fmla="*/ 104041 w 11584247"/>
              <a:gd name="connsiteY113" fmla="*/ 738210 h 851161"/>
              <a:gd name="connsiteX114" fmla="*/ 15455 w 11584247"/>
              <a:gd name="connsiteY114" fmla="*/ 751614 h 851161"/>
              <a:gd name="connsiteX115" fmla="*/ 0 w 11584247"/>
              <a:gd name="connsiteY115" fmla="*/ 741620 h 851161"/>
              <a:gd name="connsiteX116" fmla="*/ 0 w 11584247"/>
              <a:gd name="connsiteY11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460115 w 11584247"/>
              <a:gd name="connsiteY111" fmla="*/ 736903 h 851161"/>
              <a:gd name="connsiteX112" fmla="*/ 344393 w 11584247"/>
              <a:gd name="connsiteY112" fmla="*/ 725929 h 851161"/>
              <a:gd name="connsiteX113" fmla="*/ 104041 w 11584247"/>
              <a:gd name="connsiteY113" fmla="*/ 738210 h 851161"/>
              <a:gd name="connsiteX114" fmla="*/ 15455 w 11584247"/>
              <a:gd name="connsiteY114" fmla="*/ 751614 h 851161"/>
              <a:gd name="connsiteX115" fmla="*/ 0 w 11584247"/>
              <a:gd name="connsiteY115" fmla="*/ 741620 h 851161"/>
              <a:gd name="connsiteX116" fmla="*/ 0 w 11584247"/>
              <a:gd name="connsiteY11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460115 w 11584247"/>
              <a:gd name="connsiteY111" fmla="*/ 736903 h 851161"/>
              <a:gd name="connsiteX112" fmla="*/ 344393 w 11584247"/>
              <a:gd name="connsiteY112" fmla="*/ 725929 h 851161"/>
              <a:gd name="connsiteX113" fmla="*/ 104041 w 11584247"/>
              <a:gd name="connsiteY113" fmla="*/ 738210 h 851161"/>
              <a:gd name="connsiteX114" fmla="*/ 15455 w 11584247"/>
              <a:gd name="connsiteY114" fmla="*/ 751614 h 851161"/>
              <a:gd name="connsiteX115" fmla="*/ 0 w 11584247"/>
              <a:gd name="connsiteY115" fmla="*/ 741620 h 851161"/>
              <a:gd name="connsiteX116" fmla="*/ 0 w 11584247"/>
              <a:gd name="connsiteY11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460115 w 11584247"/>
              <a:gd name="connsiteY111" fmla="*/ 736903 h 851161"/>
              <a:gd name="connsiteX112" fmla="*/ 344393 w 11584247"/>
              <a:gd name="connsiteY112" fmla="*/ 725929 h 851161"/>
              <a:gd name="connsiteX113" fmla="*/ 104041 w 11584247"/>
              <a:gd name="connsiteY113" fmla="*/ 738210 h 851161"/>
              <a:gd name="connsiteX114" fmla="*/ 15455 w 11584247"/>
              <a:gd name="connsiteY114" fmla="*/ 751614 h 851161"/>
              <a:gd name="connsiteX115" fmla="*/ 0 w 11584247"/>
              <a:gd name="connsiteY115" fmla="*/ 741620 h 851161"/>
              <a:gd name="connsiteX116" fmla="*/ 0 w 11584247"/>
              <a:gd name="connsiteY11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460115 w 11584247"/>
              <a:gd name="connsiteY111" fmla="*/ 736903 h 851161"/>
              <a:gd name="connsiteX112" fmla="*/ 344393 w 11584247"/>
              <a:gd name="connsiteY112" fmla="*/ 725929 h 851161"/>
              <a:gd name="connsiteX113" fmla="*/ 104041 w 11584247"/>
              <a:gd name="connsiteY113" fmla="*/ 738210 h 851161"/>
              <a:gd name="connsiteX114" fmla="*/ 15455 w 11584247"/>
              <a:gd name="connsiteY114" fmla="*/ 751614 h 851161"/>
              <a:gd name="connsiteX115" fmla="*/ 0 w 11584247"/>
              <a:gd name="connsiteY115" fmla="*/ 741620 h 851161"/>
              <a:gd name="connsiteX116" fmla="*/ 0 w 11584247"/>
              <a:gd name="connsiteY11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3687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56132 w 11584247"/>
              <a:gd name="connsiteY55" fmla="*/ 617104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67137 w 11584247"/>
              <a:gd name="connsiteY70" fmla="*/ 683142 h 851161"/>
              <a:gd name="connsiteX71" fmla="*/ 5459069 w 11584247"/>
              <a:gd name="connsiteY71" fmla="*/ 641319 h 851161"/>
              <a:gd name="connsiteX72" fmla="*/ 5365377 w 11584247"/>
              <a:gd name="connsiteY72" fmla="*/ 639724 h 851161"/>
              <a:gd name="connsiteX73" fmla="*/ 5168758 w 11584247"/>
              <a:gd name="connsiteY73" fmla="*/ 620360 h 851161"/>
              <a:gd name="connsiteX74" fmla="*/ 5043093 w 11584247"/>
              <a:gd name="connsiteY74" fmla="*/ 619043 h 851161"/>
              <a:gd name="connsiteX75" fmla="*/ 4998604 w 11584247"/>
              <a:gd name="connsiteY75" fmla="*/ 629087 h 851161"/>
              <a:gd name="connsiteX76" fmla="*/ 4924058 w 11584247"/>
              <a:gd name="connsiteY76" fmla="*/ 645263 h 851161"/>
              <a:gd name="connsiteX77" fmla="*/ 4868616 w 11584247"/>
              <a:gd name="connsiteY77" fmla="*/ 683240 h 851161"/>
              <a:gd name="connsiteX78" fmla="*/ 4806175 w 11584247"/>
              <a:gd name="connsiteY78" fmla="*/ 686507 h 851161"/>
              <a:gd name="connsiteX79" fmla="*/ 4791312 w 11584247"/>
              <a:gd name="connsiteY79" fmla="*/ 653788 h 851161"/>
              <a:gd name="connsiteX80" fmla="*/ 4724634 w 11584247"/>
              <a:gd name="connsiteY80" fmla="*/ 668150 h 851161"/>
              <a:gd name="connsiteX81" fmla="*/ 4623526 w 11584247"/>
              <a:gd name="connsiteY81" fmla="*/ 693607 h 851161"/>
              <a:gd name="connsiteX82" fmla="*/ 4565119 w 11584247"/>
              <a:gd name="connsiteY82" fmla="*/ 699644 h 851161"/>
              <a:gd name="connsiteX83" fmla="*/ 4405682 w 11584247"/>
              <a:gd name="connsiteY83" fmla="*/ 725524 h 851161"/>
              <a:gd name="connsiteX84" fmla="*/ 4238717 w 11584247"/>
              <a:gd name="connsiteY84" fmla="*/ 780637 h 851161"/>
              <a:gd name="connsiteX85" fmla="*/ 4020693 w 11584247"/>
              <a:gd name="connsiteY85" fmla="*/ 841422 h 851161"/>
              <a:gd name="connsiteX86" fmla="*/ 3998789 w 11584247"/>
              <a:gd name="connsiteY86" fmla="*/ 851161 h 851161"/>
              <a:gd name="connsiteX87" fmla="*/ 3968135 w 11584247"/>
              <a:gd name="connsiteY87" fmla="*/ 845925 h 851161"/>
              <a:gd name="connsiteX88" fmla="*/ 3845234 w 11584247"/>
              <a:gd name="connsiteY88" fmla="*/ 823068 h 851161"/>
              <a:gd name="connsiteX89" fmla="*/ 3748200 w 11584247"/>
              <a:gd name="connsiteY89" fmla="*/ 788335 h 851161"/>
              <a:gd name="connsiteX90" fmla="*/ 3665369 w 11584247"/>
              <a:gd name="connsiteY90" fmla="*/ 785906 h 851161"/>
              <a:gd name="connsiteX91" fmla="*/ 3434444 w 11584247"/>
              <a:gd name="connsiteY91" fmla="*/ 760907 h 851161"/>
              <a:gd name="connsiteX92" fmla="*/ 3298790 w 11584247"/>
              <a:gd name="connsiteY92" fmla="*/ 755716 h 851161"/>
              <a:gd name="connsiteX93" fmla="*/ 3044242 w 11584247"/>
              <a:gd name="connsiteY93" fmla="*/ 738181 h 851161"/>
              <a:gd name="connsiteX94" fmla="*/ 2975529 w 11584247"/>
              <a:gd name="connsiteY94" fmla="*/ 720730 h 851161"/>
              <a:gd name="connsiteX95" fmla="*/ 2868812 w 11584247"/>
              <a:gd name="connsiteY95" fmla="*/ 709829 h 851161"/>
              <a:gd name="connsiteX96" fmla="*/ 2836257 w 11584247"/>
              <a:gd name="connsiteY96" fmla="*/ 703641 h 851161"/>
              <a:gd name="connsiteX97" fmla="*/ 2504472 w 11584247"/>
              <a:gd name="connsiteY97" fmla="*/ 654196 h 851161"/>
              <a:gd name="connsiteX98" fmla="*/ 2323450 w 11584247"/>
              <a:gd name="connsiteY98" fmla="*/ 692063 h 851161"/>
              <a:gd name="connsiteX99" fmla="*/ 2047386 w 11584247"/>
              <a:gd name="connsiteY99" fmla="*/ 669854 h 851161"/>
              <a:gd name="connsiteX100" fmla="*/ 2014871 w 11584247"/>
              <a:gd name="connsiteY100" fmla="*/ 671556 h 851161"/>
              <a:gd name="connsiteX101" fmla="*/ 1961527 w 11584247"/>
              <a:gd name="connsiteY101" fmla="*/ 678730 h 851161"/>
              <a:gd name="connsiteX102" fmla="*/ 1878931 w 11584247"/>
              <a:gd name="connsiteY102" fmla="*/ 661482 h 851161"/>
              <a:gd name="connsiteX103" fmla="*/ 1713886 w 11584247"/>
              <a:gd name="connsiteY103" fmla="*/ 668713 h 851161"/>
              <a:gd name="connsiteX104" fmla="*/ 1434049 w 11584247"/>
              <a:gd name="connsiteY104" fmla="*/ 595668 h 851161"/>
              <a:gd name="connsiteX105" fmla="*/ 1177354 w 11584247"/>
              <a:gd name="connsiteY105" fmla="*/ 614359 h 851161"/>
              <a:gd name="connsiteX106" fmla="*/ 1088947 w 11584247"/>
              <a:gd name="connsiteY106" fmla="*/ 617056 h 851161"/>
              <a:gd name="connsiteX107" fmla="*/ 998946 w 11584247"/>
              <a:gd name="connsiteY107" fmla="*/ 688407 h 851161"/>
              <a:gd name="connsiteX108" fmla="*/ 775514 w 11584247"/>
              <a:gd name="connsiteY108" fmla="*/ 737451 h 851161"/>
              <a:gd name="connsiteX109" fmla="*/ 603494 w 11584247"/>
              <a:gd name="connsiteY109" fmla="*/ 710500 h 851161"/>
              <a:gd name="connsiteX110" fmla="*/ 460115 w 11584247"/>
              <a:gd name="connsiteY110" fmla="*/ 736903 h 851161"/>
              <a:gd name="connsiteX111" fmla="*/ 344393 w 11584247"/>
              <a:gd name="connsiteY111" fmla="*/ 725929 h 851161"/>
              <a:gd name="connsiteX112" fmla="*/ 104041 w 11584247"/>
              <a:gd name="connsiteY112" fmla="*/ 738210 h 851161"/>
              <a:gd name="connsiteX113" fmla="*/ 15455 w 11584247"/>
              <a:gd name="connsiteY113" fmla="*/ 751614 h 851161"/>
              <a:gd name="connsiteX114" fmla="*/ 0 w 11584247"/>
              <a:gd name="connsiteY114" fmla="*/ 741620 h 851161"/>
              <a:gd name="connsiteX115" fmla="*/ 0 w 11584247"/>
              <a:gd name="connsiteY115"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56132 w 11584247"/>
              <a:gd name="connsiteY55" fmla="*/ 617104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67137 w 11584247"/>
              <a:gd name="connsiteY70" fmla="*/ 683142 h 851161"/>
              <a:gd name="connsiteX71" fmla="*/ 5459069 w 11584247"/>
              <a:gd name="connsiteY71" fmla="*/ 641319 h 851161"/>
              <a:gd name="connsiteX72" fmla="*/ 5365377 w 11584247"/>
              <a:gd name="connsiteY72" fmla="*/ 639724 h 851161"/>
              <a:gd name="connsiteX73" fmla="*/ 5168758 w 11584247"/>
              <a:gd name="connsiteY73" fmla="*/ 620360 h 851161"/>
              <a:gd name="connsiteX74" fmla="*/ 5043093 w 11584247"/>
              <a:gd name="connsiteY74" fmla="*/ 619043 h 851161"/>
              <a:gd name="connsiteX75" fmla="*/ 4998604 w 11584247"/>
              <a:gd name="connsiteY75" fmla="*/ 629087 h 851161"/>
              <a:gd name="connsiteX76" fmla="*/ 4924058 w 11584247"/>
              <a:gd name="connsiteY76" fmla="*/ 645263 h 851161"/>
              <a:gd name="connsiteX77" fmla="*/ 4868616 w 11584247"/>
              <a:gd name="connsiteY77" fmla="*/ 683240 h 851161"/>
              <a:gd name="connsiteX78" fmla="*/ 4806175 w 11584247"/>
              <a:gd name="connsiteY78" fmla="*/ 686507 h 851161"/>
              <a:gd name="connsiteX79" fmla="*/ 4791312 w 11584247"/>
              <a:gd name="connsiteY79" fmla="*/ 653788 h 851161"/>
              <a:gd name="connsiteX80" fmla="*/ 4724634 w 11584247"/>
              <a:gd name="connsiteY80" fmla="*/ 668150 h 851161"/>
              <a:gd name="connsiteX81" fmla="*/ 4623526 w 11584247"/>
              <a:gd name="connsiteY81" fmla="*/ 693607 h 851161"/>
              <a:gd name="connsiteX82" fmla="*/ 4565119 w 11584247"/>
              <a:gd name="connsiteY82" fmla="*/ 699644 h 851161"/>
              <a:gd name="connsiteX83" fmla="*/ 4405682 w 11584247"/>
              <a:gd name="connsiteY83" fmla="*/ 725524 h 851161"/>
              <a:gd name="connsiteX84" fmla="*/ 4238717 w 11584247"/>
              <a:gd name="connsiteY84" fmla="*/ 780637 h 851161"/>
              <a:gd name="connsiteX85" fmla="*/ 4020693 w 11584247"/>
              <a:gd name="connsiteY85" fmla="*/ 841422 h 851161"/>
              <a:gd name="connsiteX86" fmla="*/ 3998789 w 11584247"/>
              <a:gd name="connsiteY86" fmla="*/ 851161 h 851161"/>
              <a:gd name="connsiteX87" fmla="*/ 3968135 w 11584247"/>
              <a:gd name="connsiteY87" fmla="*/ 845925 h 851161"/>
              <a:gd name="connsiteX88" fmla="*/ 3845234 w 11584247"/>
              <a:gd name="connsiteY88" fmla="*/ 823068 h 851161"/>
              <a:gd name="connsiteX89" fmla="*/ 3748200 w 11584247"/>
              <a:gd name="connsiteY89" fmla="*/ 788335 h 851161"/>
              <a:gd name="connsiteX90" fmla="*/ 3665369 w 11584247"/>
              <a:gd name="connsiteY90" fmla="*/ 785906 h 851161"/>
              <a:gd name="connsiteX91" fmla="*/ 3434444 w 11584247"/>
              <a:gd name="connsiteY91" fmla="*/ 760907 h 851161"/>
              <a:gd name="connsiteX92" fmla="*/ 3298790 w 11584247"/>
              <a:gd name="connsiteY92" fmla="*/ 755716 h 851161"/>
              <a:gd name="connsiteX93" fmla="*/ 3044242 w 11584247"/>
              <a:gd name="connsiteY93" fmla="*/ 738181 h 851161"/>
              <a:gd name="connsiteX94" fmla="*/ 2975529 w 11584247"/>
              <a:gd name="connsiteY94" fmla="*/ 720730 h 851161"/>
              <a:gd name="connsiteX95" fmla="*/ 2868812 w 11584247"/>
              <a:gd name="connsiteY95" fmla="*/ 709829 h 851161"/>
              <a:gd name="connsiteX96" fmla="*/ 2836257 w 11584247"/>
              <a:gd name="connsiteY96" fmla="*/ 703641 h 851161"/>
              <a:gd name="connsiteX97" fmla="*/ 2504472 w 11584247"/>
              <a:gd name="connsiteY97" fmla="*/ 654196 h 851161"/>
              <a:gd name="connsiteX98" fmla="*/ 2323450 w 11584247"/>
              <a:gd name="connsiteY98" fmla="*/ 692063 h 851161"/>
              <a:gd name="connsiteX99" fmla="*/ 2047386 w 11584247"/>
              <a:gd name="connsiteY99" fmla="*/ 669854 h 851161"/>
              <a:gd name="connsiteX100" fmla="*/ 2014871 w 11584247"/>
              <a:gd name="connsiteY100" fmla="*/ 671556 h 851161"/>
              <a:gd name="connsiteX101" fmla="*/ 1961527 w 11584247"/>
              <a:gd name="connsiteY101" fmla="*/ 678730 h 851161"/>
              <a:gd name="connsiteX102" fmla="*/ 1878931 w 11584247"/>
              <a:gd name="connsiteY102" fmla="*/ 661482 h 851161"/>
              <a:gd name="connsiteX103" fmla="*/ 1713886 w 11584247"/>
              <a:gd name="connsiteY103" fmla="*/ 668713 h 851161"/>
              <a:gd name="connsiteX104" fmla="*/ 1434049 w 11584247"/>
              <a:gd name="connsiteY104" fmla="*/ 595668 h 851161"/>
              <a:gd name="connsiteX105" fmla="*/ 1177354 w 11584247"/>
              <a:gd name="connsiteY105" fmla="*/ 614359 h 851161"/>
              <a:gd name="connsiteX106" fmla="*/ 1088947 w 11584247"/>
              <a:gd name="connsiteY106" fmla="*/ 617056 h 851161"/>
              <a:gd name="connsiteX107" fmla="*/ 998946 w 11584247"/>
              <a:gd name="connsiteY107" fmla="*/ 688407 h 851161"/>
              <a:gd name="connsiteX108" fmla="*/ 775514 w 11584247"/>
              <a:gd name="connsiteY108" fmla="*/ 737451 h 851161"/>
              <a:gd name="connsiteX109" fmla="*/ 603494 w 11584247"/>
              <a:gd name="connsiteY109" fmla="*/ 710500 h 851161"/>
              <a:gd name="connsiteX110" fmla="*/ 460115 w 11584247"/>
              <a:gd name="connsiteY110" fmla="*/ 736903 h 851161"/>
              <a:gd name="connsiteX111" fmla="*/ 344393 w 11584247"/>
              <a:gd name="connsiteY111" fmla="*/ 725929 h 851161"/>
              <a:gd name="connsiteX112" fmla="*/ 104041 w 11584247"/>
              <a:gd name="connsiteY112" fmla="*/ 738210 h 851161"/>
              <a:gd name="connsiteX113" fmla="*/ 15455 w 11584247"/>
              <a:gd name="connsiteY113" fmla="*/ 751614 h 851161"/>
              <a:gd name="connsiteX114" fmla="*/ 0 w 11584247"/>
              <a:gd name="connsiteY114" fmla="*/ 741620 h 851161"/>
              <a:gd name="connsiteX115" fmla="*/ 0 w 11584247"/>
              <a:gd name="connsiteY115"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56132 w 11584247"/>
              <a:gd name="connsiteY55" fmla="*/ 617104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67137 w 11584247"/>
              <a:gd name="connsiteY70" fmla="*/ 683142 h 851161"/>
              <a:gd name="connsiteX71" fmla="*/ 5459069 w 11584247"/>
              <a:gd name="connsiteY71" fmla="*/ 641319 h 851161"/>
              <a:gd name="connsiteX72" fmla="*/ 5365377 w 11584247"/>
              <a:gd name="connsiteY72" fmla="*/ 639724 h 851161"/>
              <a:gd name="connsiteX73" fmla="*/ 5168758 w 11584247"/>
              <a:gd name="connsiteY73" fmla="*/ 620360 h 851161"/>
              <a:gd name="connsiteX74" fmla="*/ 5043093 w 11584247"/>
              <a:gd name="connsiteY74" fmla="*/ 619043 h 851161"/>
              <a:gd name="connsiteX75" fmla="*/ 4998604 w 11584247"/>
              <a:gd name="connsiteY75" fmla="*/ 629087 h 851161"/>
              <a:gd name="connsiteX76" fmla="*/ 4924058 w 11584247"/>
              <a:gd name="connsiteY76" fmla="*/ 645263 h 851161"/>
              <a:gd name="connsiteX77" fmla="*/ 4868616 w 11584247"/>
              <a:gd name="connsiteY77" fmla="*/ 683240 h 851161"/>
              <a:gd name="connsiteX78" fmla="*/ 4806175 w 11584247"/>
              <a:gd name="connsiteY78" fmla="*/ 686507 h 851161"/>
              <a:gd name="connsiteX79" fmla="*/ 4791312 w 11584247"/>
              <a:gd name="connsiteY79" fmla="*/ 653788 h 851161"/>
              <a:gd name="connsiteX80" fmla="*/ 4724634 w 11584247"/>
              <a:gd name="connsiteY80" fmla="*/ 668150 h 851161"/>
              <a:gd name="connsiteX81" fmla="*/ 4623526 w 11584247"/>
              <a:gd name="connsiteY81" fmla="*/ 693607 h 851161"/>
              <a:gd name="connsiteX82" fmla="*/ 4565119 w 11584247"/>
              <a:gd name="connsiteY82" fmla="*/ 699644 h 851161"/>
              <a:gd name="connsiteX83" fmla="*/ 4405682 w 11584247"/>
              <a:gd name="connsiteY83" fmla="*/ 725524 h 851161"/>
              <a:gd name="connsiteX84" fmla="*/ 4238717 w 11584247"/>
              <a:gd name="connsiteY84" fmla="*/ 780637 h 851161"/>
              <a:gd name="connsiteX85" fmla="*/ 4020693 w 11584247"/>
              <a:gd name="connsiteY85" fmla="*/ 841422 h 851161"/>
              <a:gd name="connsiteX86" fmla="*/ 3998789 w 11584247"/>
              <a:gd name="connsiteY86" fmla="*/ 851161 h 851161"/>
              <a:gd name="connsiteX87" fmla="*/ 3968135 w 11584247"/>
              <a:gd name="connsiteY87" fmla="*/ 845925 h 851161"/>
              <a:gd name="connsiteX88" fmla="*/ 3845234 w 11584247"/>
              <a:gd name="connsiteY88" fmla="*/ 823068 h 851161"/>
              <a:gd name="connsiteX89" fmla="*/ 3748200 w 11584247"/>
              <a:gd name="connsiteY89" fmla="*/ 788335 h 851161"/>
              <a:gd name="connsiteX90" fmla="*/ 3665369 w 11584247"/>
              <a:gd name="connsiteY90" fmla="*/ 785906 h 851161"/>
              <a:gd name="connsiteX91" fmla="*/ 3434444 w 11584247"/>
              <a:gd name="connsiteY91" fmla="*/ 760907 h 851161"/>
              <a:gd name="connsiteX92" fmla="*/ 3298790 w 11584247"/>
              <a:gd name="connsiteY92" fmla="*/ 755716 h 851161"/>
              <a:gd name="connsiteX93" fmla="*/ 3044242 w 11584247"/>
              <a:gd name="connsiteY93" fmla="*/ 738181 h 851161"/>
              <a:gd name="connsiteX94" fmla="*/ 2975529 w 11584247"/>
              <a:gd name="connsiteY94" fmla="*/ 720730 h 851161"/>
              <a:gd name="connsiteX95" fmla="*/ 2868812 w 11584247"/>
              <a:gd name="connsiteY95" fmla="*/ 709829 h 851161"/>
              <a:gd name="connsiteX96" fmla="*/ 2836257 w 11584247"/>
              <a:gd name="connsiteY96" fmla="*/ 703641 h 851161"/>
              <a:gd name="connsiteX97" fmla="*/ 2504472 w 11584247"/>
              <a:gd name="connsiteY97" fmla="*/ 654196 h 851161"/>
              <a:gd name="connsiteX98" fmla="*/ 2323450 w 11584247"/>
              <a:gd name="connsiteY98" fmla="*/ 692063 h 851161"/>
              <a:gd name="connsiteX99" fmla="*/ 2047386 w 11584247"/>
              <a:gd name="connsiteY99" fmla="*/ 669854 h 851161"/>
              <a:gd name="connsiteX100" fmla="*/ 2014871 w 11584247"/>
              <a:gd name="connsiteY100" fmla="*/ 671556 h 851161"/>
              <a:gd name="connsiteX101" fmla="*/ 1961527 w 11584247"/>
              <a:gd name="connsiteY101" fmla="*/ 678730 h 851161"/>
              <a:gd name="connsiteX102" fmla="*/ 1878931 w 11584247"/>
              <a:gd name="connsiteY102" fmla="*/ 661482 h 851161"/>
              <a:gd name="connsiteX103" fmla="*/ 1713886 w 11584247"/>
              <a:gd name="connsiteY103" fmla="*/ 668713 h 851161"/>
              <a:gd name="connsiteX104" fmla="*/ 1434049 w 11584247"/>
              <a:gd name="connsiteY104" fmla="*/ 595668 h 851161"/>
              <a:gd name="connsiteX105" fmla="*/ 1177354 w 11584247"/>
              <a:gd name="connsiteY105" fmla="*/ 614359 h 851161"/>
              <a:gd name="connsiteX106" fmla="*/ 1088947 w 11584247"/>
              <a:gd name="connsiteY106" fmla="*/ 617056 h 851161"/>
              <a:gd name="connsiteX107" fmla="*/ 998946 w 11584247"/>
              <a:gd name="connsiteY107" fmla="*/ 688407 h 851161"/>
              <a:gd name="connsiteX108" fmla="*/ 775514 w 11584247"/>
              <a:gd name="connsiteY108" fmla="*/ 737451 h 851161"/>
              <a:gd name="connsiteX109" fmla="*/ 603494 w 11584247"/>
              <a:gd name="connsiteY109" fmla="*/ 710500 h 851161"/>
              <a:gd name="connsiteX110" fmla="*/ 460115 w 11584247"/>
              <a:gd name="connsiteY110" fmla="*/ 736903 h 851161"/>
              <a:gd name="connsiteX111" fmla="*/ 344393 w 11584247"/>
              <a:gd name="connsiteY111" fmla="*/ 725929 h 851161"/>
              <a:gd name="connsiteX112" fmla="*/ 104041 w 11584247"/>
              <a:gd name="connsiteY112" fmla="*/ 738210 h 851161"/>
              <a:gd name="connsiteX113" fmla="*/ 15455 w 11584247"/>
              <a:gd name="connsiteY113" fmla="*/ 751614 h 851161"/>
              <a:gd name="connsiteX114" fmla="*/ 0 w 11584247"/>
              <a:gd name="connsiteY114" fmla="*/ 741620 h 851161"/>
              <a:gd name="connsiteX115" fmla="*/ 0 w 11584247"/>
              <a:gd name="connsiteY115"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67137 w 11584247"/>
              <a:gd name="connsiteY70" fmla="*/ 683142 h 851161"/>
              <a:gd name="connsiteX71" fmla="*/ 5459069 w 11584247"/>
              <a:gd name="connsiteY71" fmla="*/ 641319 h 851161"/>
              <a:gd name="connsiteX72" fmla="*/ 5365377 w 11584247"/>
              <a:gd name="connsiteY72" fmla="*/ 639724 h 851161"/>
              <a:gd name="connsiteX73" fmla="*/ 5168758 w 11584247"/>
              <a:gd name="connsiteY73" fmla="*/ 620360 h 851161"/>
              <a:gd name="connsiteX74" fmla="*/ 5043093 w 11584247"/>
              <a:gd name="connsiteY74" fmla="*/ 619043 h 851161"/>
              <a:gd name="connsiteX75" fmla="*/ 4998604 w 11584247"/>
              <a:gd name="connsiteY75" fmla="*/ 629087 h 851161"/>
              <a:gd name="connsiteX76" fmla="*/ 4924058 w 11584247"/>
              <a:gd name="connsiteY76" fmla="*/ 645263 h 851161"/>
              <a:gd name="connsiteX77" fmla="*/ 4868616 w 11584247"/>
              <a:gd name="connsiteY77" fmla="*/ 683240 h 851161"/>
              <a:gd name="connsiteX78" fmla="*/ 4806175 w 11584247"/>
              <a:gd name="connsiteY78" fmla="*/ 686507 h 851161"/>
              <a:gd name="connsiteX79" fmla="*/ 4791312 w 11584247"/>
              <a:gd name="connsiteY79" fmla="*/ 653788 h 851161"/>
              <a:gd name="connsiteX80" fmla="*/ 4724634 w 11584247"/>
              <a:gd name="connsiteY80" fmla="*/ 668150 h 851161"/>
              <a:gd name="connsiteX81" fmla="*/ 4623526 w 11584247"/>
              <a:gd name="connsiteY81" fmla="*/ 693607 h 851161"/>
              <a:gd name="connsiteX82" fmla="*/ 4565119 w 11584247"/>
              <a:gd name="connsiteY82" fmla="*/ 699644 h 851161"/>
              <a:gd name="connsiteX83" fmla="*/ 4405682 w 11584247"/>
              <a:gd name="connsiteY83" fmla="*/ 725524 h 851161"/>
              <a:gd name="connsiteX84" fmla="*/ 4238717 w 11584247"/>
              <a:gd name="connsiteY84" fmla="*/ 780637 h 851161"/>
              <a:gd name="connsiteX85" fmla="*/ 4020693 w 11584247"/>
              <a:gd name="connsiteY85" fmla="*/ 841422 h 851161"/>
              <a:gd name="connsiteX86" fmla="*/ 3998789 w 11584247"/>
              <a:gd name="connsiteY86" fmla="*/ 851161 h 851161"/>
              <a:gd name="connsiteX87" fmla="*/ 3968135 w 11584247"/>
              <a:gd name="connsiteY87" fmla="*/ 845925 h 851161"/>
              <a:gd name="connsiteX88" fmla="*/ 3845234 w 11584247"/>
              <a:gd name="connsiteY88" fmla="*/ 823068 h 851161"/>
              <a:gd name="connsiteX89" fmla="*/ 3748200 w 11584247"/>
              <a:gd name="connsiteY89" fmla="*/ 788335 h 851161"/>
              <a:gd name="connsiteX90" fmla="*/ 3665369 w 11584247"/>
              <a:gd name="connsiteY90" fmla="*/ 785906 h 851161"/>
              <a:gd name="connsiteX91" fmla="*/ 3434444 w 11584247"/>
              <a:gd name="connsiteY91" fmla="*/ 760907 h 851161"/>
              <a:gd name="connsiteX92" fmla="*/ 3298790 w 11584247"/>
              <a:gd name="connsiteY92" fmla="*/ 755716 h 851161"/>
              <a:gd name="connsiteX93" fmla="*/ 3044242 w 11584247"/>
              <a:gd name="connsiteY93" fmla="*/ 738181 h 851161"/>
              <a:gd name="connsiteX94" fmla="*/ 2975529 w 11584247"/>
              <a:gd name="connsiteY94" fmla="*/ 720730 h 851161"/>
              <a:gd name="connsiteX95" fmla="*/ 2868812 w 11584247"/>
              <a:gd name="connsiteY95" fmla="*/ 709829 h 851161"/>
              <a:gd name="connsiteX96" fmla="*/ 2836257 w 11584247"/>
              <a:gd name="connsiteY96" fmla="*/ 703641 h 851161"/>
              <a:gd name="connsiteX97" fmla="*/ 2504472 w 11584247"/>
              <a:gd name="connsiteY97" fmla="*/ 654196 h 851161"/>
              <a:gd name="connsiteX98" fmla="*/ 2323450 w 11584247"/>
              <a:gd name="connsiteY98" fmla="*/ 692063 h 851161"/>
              <a:gd name="connsiteX99" fmla="*/ 2047386 w 11584247"/>
              <a:gd name="connsiteY99" fmla="*/ 669854 h 851161"/>
              <a:gd name="connsiteX100" fmla="*/ 2014871 w 11584247"/>
              <a:gd name="connsiteY100" fmla="*/ 671556 h 851161"/>
              <a:gd name="connsiteX101" fmla="*/ 1961527 w 11584247"/>
              <a:gd name="connsiteY101" fmla="*/ 678730 h 851161"/>
              <a:gd name="connsiteX102" fmla="*/ 1878931 w 11584247"/>
              <a:gd name="connsiteY102" fmla="*/ 661482 h 851161"/>
              <a:gd name="connsiteX103" fmla="*/ 1713886 w 11584247"/>
              <a:gd name="connsiteY103" fmla="*/ 668713 h 851161"/>
              <a:gd name="connsiteX104" fmla="*/ 1434049 w 11584247"/>
              <a:gd name="connsiteY104" fmla="*/ 595668 h 851161"/>
              <a:gd name="connsiteX105" fmla="*/ 1177354 w 11584247"/>
              <a:gd name="connsiteY105" fmla="*/ 614359 h 851161"/>
              <a:gd name="connsiteX106" fmla="*/ 1088947 w 11584247"/>
              <a:gd name="connsiteY106" fmla="*/ 617056 h 851161"/>
              <a:gd name="connsiteX107" fmla="*/ 998946 w 11584247"/>
              <a:gd name="connsiteY107" fmla="*/ 688407 h 851161"/>
              <a:gd name="connsiteX108" fmla="*/ 775514 w 11584247"/>
              <a:gd name="connsiteY108" fmla="*/ 737451 h 851161"/>
              <a:gd name="connsiteX109" fmla="*/ 603494 w 11584247"/>
              <a:gd name="connsiteY109" fmla="*/ 710500 h 851161"/>
              <a:gd name="connsiteX110" fmla="*/ 460115 w 11584247"/>
              <a:gd name="connsiteY110" fmla="*/ 736903 h 851161"/>
              <a:gd name="connsiteX111" fmla="*/ 344393 w 11584247"/>
              <a:gd name="connsiteY111" fmla="*/ 725929 h 851161"/>
              <a:gd name="connsiteX112" fmla="*/ 104041 w 11584247"/>
              <a:gd name="connsiteY112" fmla="*/ 738210 h 851161"/>
              <a:gd name="connsiteX113" fmla="*/ 15455 w 11584247"/>
              <a:gd name="connsiteY113" fmla="*/ 751614 h 851161"/>
              <a:gd name="connsiteX114" fmla="*/ 0 w 11584247"/>
              <a:gd name="connsiteY114" fmla="*/ 741620 h 851161"/>
              <a:gd name="connsiteX115" fmla="*/ 0 w 11584247"/>
              <a:gd name="connsiteY115"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748200 w 11584247"/>
              <a:gd name="connsiteY88" fmla="*/ 788335 h 851161"/>
              <a:gd name="connsiteX89" fmla="*/ 3665369 w 11584247"/>
              <a:gd name="connsiteY89" fmla="*/ 785906 h 851161"/>
              <a:gd name="connsiteX90" fmla="*/ 3434444 w 11584247"/>
              <a:gd name="connsiteY90" fmla="*/ 760907 h 851161"/>
              <a:gd name="connsiteX91" fmla="*/ 3298790 w 11584247"/>
              <a:gd name="connsiteY91" fmla="*/ 755716 h 851161"/>
              <a:gd name="connsiteX92" fmla="*/ 3044242 w 11584247"/>
              <a:gd name="connsiteY92" fmla="*/ 738181 h 851161"/>
              <a:gd name="connsiteX93" fmla="*/ 2975529 w 11584247"/>
              <a:gd name="connsiteY93" fmla="*/ 720730 h 851161"/>
              <a:gd name="connsiteX94" fmla="*/ 2868812 w 11584247"/>
              <a:gd name="connsiteY94" fmla="*/ 709829 h 851161"/>
              <a:gd name="connsiteX95" fmla="*/ 2836257 w 11584247"/>
              <a:gd name="connsiteY95" fmla="*/ 703641 h 851161"/>
              <a:gd name="connsiteX96" fmla="*/ 2504472 w 11584247"/>
              <a:gd name="connsiteY96" fmla="*/ 654196 h 851161"/>
              <a:gd name="connsiteX97" fmla="*/ 2323450 w 11584247"/>
              <a:gd name="connsiteY97" fmla="*/ 692063 h 851161"/>
              <a:gd name="connsiteX98" fmla="*/ 2047386 w 11584247"/>
              <a:gd name="connsiteY98" fmla="*/ 669854 h 851161"/>
              <a:gd name="connsiteX99" fmla="*/ 2014871 w 11584247"/>
              <a:gd name="connsiteY99" fmla="*/ 671556 h 851161"/>
              <a:gd name="connsiteX100" fmla="*/ 1961527 w 11584247"/>
              <a:gd name="connsiteY100" fmla="*/ 678730 h 851161"/>
              <a:gd name="connsiteX101" fmla="*/ 1878931 w 11584247"/>
              <a:gd name="connsiteY101" fmla="*/ 661482 h 851161"/>
              <a:gd name="connsiteX102" fmla="*/ 1713886 w 11584247"/>
              <a:gd name="connsiteY102" fmla="*/ 668713 h 851161"/>
              <a:gd name="connsiteX103" fmla="*/ 1434049 w 11584247"/>
              <a:gd name="connsiteY103" fmla="*/ 595668 h 851161"/>
              <a:gd name="connsiteX104" fmla="*/ 1177354 w 11584247"/>
              <a:gd name="connsiteY104" fmla="*/ 614359 h 851161"/>
              <a:gd name="connsiteX105" fmla="*/ 1088947 w 11584247"/>
              <a:gd name="connsiteY105" fmla="*/ 617056 h 851161"/>
              <a:gd name="connsiteX106" fmla="*/ 998946 w 11584247"/>
              <a:gd name="connsiteY106" fmla="*/ 688407 h 851161"/>
              <a:gd name="connsiteX107" fmla="*/ 775514 w 11584247"/>
              <a:gd name="connsiteY107" fmla="*/ 737451 h 851161"/>
              <a:gd name="connsiteX108" fmla="*/ 603494 w 11584247"/>
              <a:gd name="connsiteY108" fmla="*/ 710500 h 851161"/>
              <a:gd name="connsiteX109" fmla="*/ 460115 w 11584247"/>
              <a:gd name="connsiteY109" fmla="*/ 736903 h 851161"/>
              <a:gd name="connsiteX110" fmla="*/ 344393 w 11584247"/>
              <a:gd name="connsiteY110" fmla="*/ 725929 h 851161"/>
              <a:gd name="connsiteX111" fmla="*/ 104041 w 11584247"/>
              <a:gd name="connsiteY111" fmla="*/ 738210 h 851161"/>
              <a:gd name="connsiteX112" fmla="*/ 15455 w 11584247"/>
              <a:gd name="connsiteY112" fmla="*/ 751614 h 851161"/>
              <a:gd name="connsiteX113" fmla="*/ 0 w 11584247"/>
              <a:gd name="connsiteY113" fmla="*/ 741620 h 851161"/>
              <a:gd name="connsiteX114" fmla="*/ 0 w 11584247"/>
              <a:gd name="connsiteY114"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78931 w 11584247"/>
              <a:gd name="connsiteY100" fmla="*/ 661482 h 851161"/>
              <a:gd name="connsiteX101" fmla="*/ 1713886 w 11584247"/>
              <a:gd name="connsiteY101" fmla="*/ 668713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60115 w 11584247"/>
              <a:gd name="connsiteY108" fmla="*/ 736903 h 851161"/>
              <a:gd name="connsiteX109" fmla="*/ 344393 w 11584247"/>
              <a:gd name="connsiteY109" fmla="*/ 725929 h 851161"/>
              <a:gd name="connsiteX110" fmla="*/ 104041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78931 w 11584247"/>
              <a:gd name="connsiteY100" fmla="*/ 661482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60115 w 11584247"/>
              <a:gd name="connsiteY108" fmla="*/ 736903 h 851161"/>
              <a:gd name="connsiteX109" fmla="*/ 344393 w 11584247"/>
              <a:gd name="connsiteY109" fmla="*/ 725929 h 851161"/>
              <a:gd name="connsiteX110" fmla="*/ 104041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73321 w 11584247"/>
              <a:gd name="connsiteY100" fmla="*/ 661482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60115 w 11584247"/>
              <a:gd name="connsiteY108" fmla="*/ 736903 h 851161"/>
              <a:gd name="connsiteX109" fmla="*/ 344393 w 11584247"/>
              <a:gd name="connsiteY109" fmla="*/ 725929 h 851161"/>
              <a:gd name="connsiteX110" fmla="*/ 104041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73321 w 11584247"/>
              <a:gd name="connsiteY100" fmla="*/ 661482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60115 w 11584247"/>
              <a:gd name="connsiteY108" fmla="*/ 736903 h 851161"/>
              <a:gd name="connsiteX109" fmla="*/ 344393 w 11584247"/>
              <a:gd name="connsiteY109" fmla="*/ 725929 h 851161"/>
              <a:gd name="connsiteX110" fmla="*/ 104041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73321 w 11584247"/>
              <a:gd name="connsiteY100" fmla="*/ 661482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60115 w 11584247"/>
              <a:gd name="connsiteY108" fmla="*/ 736903 h 851161"/>
              <a:gd name="connsiteX109" fmla="*/ 344393 w 11584247"/>
              <a:gd name="connsiteY109" fmla="*/ 725929 h 851161"/>
              <a:gd name="connsiteX110" fmla="*/ 104041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60115 w 11584247"/>
              <a:gd name="connsiteY108" fmla="*/ 736903 h 851161"/>
              <a:gd name="connsiteX109" fmla="*/ 344393 w 11584247"/>
              <a:gd name="connsiteY109" fmla="*/ 725929 h 851161"/>
              <a:gd name="connsiteX110" fmla="*/ 104041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60115 w 11584247"/>
              <a:gd name="connsiteY108" fmla="*/ 736903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91312 w 11584247"/>
              <a:gd name="connsiteY77" fmla="*/ 653788 h 851161"/>
              <a:gd name="connsiteX78" fmla="*/ 4724634 w 11584247"/>
              <a:gd name="connsiteY78" fmla="*/ 668150 h 851161"/>
              <a:gd name="connsiteX79" fmla="*/ 4623526 w 11584247"/>
              <a:gd name="connsiteY79" fmla="*/ 693607 h 851161"/>
              <a:gd name="connsiteX80" fmla="*/ 4565119 w 11584247"/>
              <a:gd name="connsiteY80" fmla="*/ 699644 h 851161"/>
              <a:gd name="connsiteX81" fmla="*/ 4405682 w 11584247"/>
              <a:gd name="connsiteY81" fmla="*/ 725524 h 851161"/>
              <a:gd name="connsiteX82" fmla="*/ 4238717 w 11584247"/>
              <a:gd name="connsiteY82" fmla="*/ 780637 h 851161"/>
              <a:gd name="connsiteX83" fmla="*/ 4020693 w 11584247"/>
              <a:gd name="connsiteY83" fmla="*/ 841422 h 851161"/>
              <a:gd name="connsiteX84" fmla="*/ 3998789 w 11584247"/>
              <a:gd name="connsiteY84" fmla="*/ 851161 h 851161"/>
              <a:gd name="connsiteX85" fmla="*/ 3968135 w 11584247"/>
              <a:gd name="connsiteY85" fmla="*/ 845925 h 851161"/>
              <a:gd name="connsiteX86" fmla="*/ 3845234 w 11584247"/>
              <a:gd name="connsiteY86" fmla="*/ 823068 h 851161"/>
              <a:gd name="connsiteX87" fmla="*/ 3665369 w 11584247"/>
              <a:gd name="connsiteY87" fmla="*/ 785906 h 851161"/>
              <a:gd name="connsiteX88" fmla="*/ 3434444 w 11584247"/>
              <a:gd name="connsiteY88" fmla="*/ 760907 h 851161"/>
              <a:gd name="connsiteX89" fmla="*/ 3298790 w 11584247"/>
              <a:gd name="connsiteY89" fmla="*/ 755716 h 851161"/>
              <a:gd name="connsiteX90" fmla="*/ 3044242 w 11584247"/>
              <a:gd name="connsiteY90" fmla="*/ 738181 h 851161"/>
              <a:gd name="connsiteX91" fmla="*/ 2975529 w 11584247"/>
              <a:gd name="connsiteY91" fmla="*/ 720730 h 851161"/>
              <a:gd name="connsiteX92" fmla="*/ 2868812 w 11584247"/>
              <a:gd name="connsiteY92" fmla="*/ 709829 h 851161"/>
              <a:gd name="connsiteX93" fmla="*/ 2813818 w 11584247"/>
              <a:gd name="connsiteY93" fmla="*/ 698031 h 851161"/>
              <a:gd name="connsiteX94" fmla="*/ 2504472 w 11584247"/>
              <a:gd name="connsiteY94" fmla="*/ 654196 h 851161"/>
              <a:gd name="connsiteX95" fmla="*/ 2323450 w 11584247"/>
              <a:gd name="connsiteY95" fmla="*/ 692063 h 851161"/>
              <a:gd name="connsiteX96" fmla="*/ 2047386 w 11584247"/>
              <a:gd name="connsiteY96" fmla="*/ 669854 h 851161"/>
              <a:gd name="connsiteX97" fmla="*/ 2014871 w 11584247"/>
              <a:gd name="connsiteY97" fmla="*/ 671556 h 851161"/>
              <a:gd name="connsiteX98" fmla="*/ 1961527 w 11584247"/>
              <a:gd name="connsiteY98" fmla="*/ 678730 h 851161"/>
              <a:gd name="connsiteX99" fmla="*/ 1834052 w 11584247"/>
              <a:gd name="connsiteY99" fmla="*/ 644653 h 851161"/>
              <a:gd name="connsiteX100" fmla="*/ 1657788 w 11584247"/>
              <a:gd name="connsiteY100" fmla="*/ 646274 h 851161"/>
              <a:gd name="connsiteX101" fmla="*/ 1434049 w 11584247"/>
              <a:gd name="connsiteY101" fmla="*/ 595668 h 851161"/>
              <a:gd name="connsiteX102" fmla="*/ 1177354 w 11584247"/>
              <a:gd name="connsiteY102" fmla="*/ 614359 h 851161"/>
              <a:gd name="connsiteX103" fmla="*/ 1088947 w 11584247"/>
              <a:gd name="connsiteY103" fmla="*/ 617056 h 851161"/>
              <a:gd name="connsiteX104" fmla="*/ 998946 w 11584247"/>
              <a:gd name="connsiteY104" fmla="*/ 688407 h 851161"/>
              <a:gd name="connsiteX105" fmla="*/ 775514 w 11584247"/>
              <a:gd name="connsiteY105" fmla="*/ 737451 h 851161"/>
              <a:gd name="connsiteX106" fmla="*/ 603494 w 11584247"/>
              <a:gd name="connsiteY106" fmla="*/ 710500 h 851161"/>
              <a:gd name="connsiteX107" fmla="*/ 471335 w 11584247"/>
              <a:gd name="connsiteY107" fmla="*/ 714464 h 851161"/>
              <a:gd name="connsiteX108" fmla="*/ 344393 w 11584247"/>
              <a:gd name="connsiteY108" fmla="*/ 725929 h 851161"/>
              <a:gd name="connsiteX109" fmla="*/ 143310 w 11584247"/>
              <a:gd name="connsiteY109" fmla="*/ 738210 h 851161"/>
              <a:gd name="connsiteX110" fmla="*/ 15455 w 11584247"/>
              <a:gd name="connsiteY110" fmla="*/ 751614 h 851161"/>
              <a:gd name="connsiteX111" fmla="*/ 0 w 11584247"/>
              <a:gd name="connsiteY111" fmla="*/ 741620 h 851161"/>
              <a:gd name="connsiteX112" fmla="*/ 0 w 11584247"/>
              <a:gd name="connsiteY112"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96122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91312 w 11584247"/>
              <a:gd name="connsiteY77" fmla="*/ 653788 h 851161"/>
              <a:gd name="connsiteX78" fmla="*/ 4724634 w 11584247"/>
              <a:gd name="connsiteY78" fmla="*/ 668150 h 851161"/>
              <a:gd name="connsiteX79" fmla="*/ 4623526 w 11584247"/>
              <a:gd name="connsiteY79" fmla="*/ 693607 h 851161"/>
              <a:gd name="connsiteX80" fmla="*/ 4565119 w 11584247"/>
              <a:gd name="connsiteY80" fmla="*/ 699644 h 851161"/>
              <a:gd name="connsiteX81" fmla="*/ 4405682 w 11584247"/>
              <a:gd name="connsiteY81" fmla="*/ 725524 h 851161"/>
              <a:gd name="connsiteX82" fmla="*/ 4238717 w 11584247"/>
              <a:gd name="connsiteY82" fmla="*/ 780637 h 851161"/>
              <a:gd name="connsiteX83" fmla="*/ 4020693 w 11584247"/>
              <a:gd name="connsiteY83" fmla="*/ 841422 h 851161"/>
              <a:gd name="connsiteX84" fmla="*/ 3998789 w 11584247"/>
              <a:gd name="connsiteY84" fmla="*/ 851161 h 851161"/>
              <a:gd name="connsiteX85" fmla="*/ 3968135 w 11584247"/>
              <a:gd name="connsiteY85" fmla="*/ 845925 h 851161"/>
              <a:gd name="connsiteX86" fmla="*/ 3845234 w 11584247"/>
              <a:gd name="connsiteY86" fmla="*/ 823068 h 851161"/>
              <a:gd name="connsiteX87" fmla="*/ 3665369 w 11584247"/>
              <a:gd name="connsiteY87" fmla="*/ 785906 h 851161"/>
              <a:gd name="connsiteX88" fmla="*/ 3434444 w 11584247"/>
              <a:gd name="connsiteY88" fmla="*/ 760907 h 851161"/>
              <a:gd name="connsiteX89" fmla="*/ 3298790 w 11584247"/>
              <a:gd name="connsiteY89" fmla="*/ 755716 h 851161"/>
              <a:gd name="connsiteX90" fmla="*/ 3044242 w 11584247"/>
              <a:gd name="connsiteY90" fmla="*/ 738181 h 851161"/>
              <a:gd name="connsiteX91" fmla="*/ 2975529 w 11584247"/>
              <a:gd name="connsiteY91" fmla="*/ 720730 h 851161"/>
              <a:gd name="connsiteX92" fmla="*/ 2868812 w 11584247"/>
              <a:gd name="connsiteY92" fmla="*/ 709829 h 851161"/>
              <a:gd name="connsiteX93" fmla="*/ 2813818 w 11584247"/>
              <a:gd name="connsiteY93" fmla="*/ 698031 h 851161"/>
              <a:gd name="connsiteX94" fmla="*/ 2504472 w 11584247"/>
              <a:gd name="connsiteY94" fmla="*/ 654196 h 851161"/>
              <a:gd name="connsiteX95" fmla="*/ 2323450 w 11584247"/>
              <a:gd name="connsiteY95" fmla="*/ 692063 h 851161"/>
              <a:gd name="connsiteX96" fmla="*/ 2047386 w 11584247"/>
              <a:gd name="connsiteY96" fmla="*/ 669854 h 851161"/>
              <a:gd name="connsiteX97" fmla="*/ 2014871 w 11584247"/>
              <a:gd name="connsiteY97" fmla="*/ 671556 h 851161"/>
              <a:gd name="connsiteX98" fmla="*/ 1961527 w 11584247"/>
              <a:gd name="connsiteY98" fmla="*/ 678730 h 851161"/>
              <a:gd name="connsiteX99" fmla="*/ 1834052 w 11584247"/>
              <a:gd name="connsiteY99" fmla="*/ 644653 h 851161"/>
              <a:gd name="connsiteX100" fmla="*/ 1657788 w 11584247"/>
              <a:gd name="connsiteY100" fmla="*/ 646274 h 851161"/>
              <a:gd name="connsiteX101" fmla="*/ 1434049 w 11584247"/>
              <a:gd name="connsiteY101" fmla="*/ 595668 h 851161"/>
              <a:gd name="connsiteX102" fmla="*/ 1177354 w 11584247"/>
              <a:gd name="connsiteY102" fmla="*/ 614359 h 851161"/>
              <a:gd name="connsiteX103" fmla="*/ 1088947 w 11584247"/>
              <a:gd name="connsiteY103" fmla="*/ 617056 h 851161"/>
              <a:gd name="connsiteX104" fmla="*/ 998946 w 11584247"/>
              <a:gd name="connsiteY104" fmla="*/ 688407 h 851161"/>
              <a:gd name="connsiteX105" fmla="*/ 775514 w 11584247"/>
              <a:gd name="connsiteY105" fmla="*/ 737451 h 851161"/>
              <a:gd name="connsiteX106" fmla="*/ 603494 w 11584247"/>
              <a:gd name="connsiteY106" fmla="*/ 710500 h 851161"/>
              <a:gd name="connsiteX107" fmla="*/ 471335 w 11584247"/>
              <a:gd name="connsiteY107" fmla="*/ 714464 h 851161"/>
              <a:gd name="connsiteX108" fmla="*/ 344393 w 11584247"/>
              <a:gd name="connsiteY108" fmla="*/ 725929 h 851161"/>
              <a:gd name="connsiteX109" fmla="*/ 143310 w 11584247"/>
              <a:gd name="connsiteY109" fmla="*/ 738210 h 851161"/>
              <a:gd name="connsiteX110" fmla="*/ 15455 w 11584247"/>
              <a:gd name="connsiteY110" fmla="*/ 751614 h 851161"/>
              <a:gd name="connsiteX111" fmla="*/ 0 w 11584247"/>
              <a:gd name="connsiteY111" fmla="*/ 741620 h 851161"/>
              <a:gd name="connsiteX112" fmla="*/ 0 w 11584247"/>
              <a:gd name="connsiteY112"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91312 w 11584247"/>
              <a:gd name="connsiteY77" fmla="*/ 653788 h 851161"/>
              <a:gd name="connsiteX78" fmla="*/ 4724634 w 11584247"/>
              <a:gd name="connsiteY78" fmla="*/ 668150 h 851161"/>
              <a:gd name="connsiteX79" fmla="*/ 4623526 w 11584247"/>
              <a:gd name="connsiteY79" fmla="*/ 693607 h 851161"/>
              <a:gd name="connsiteX80" fmla="*/ 4565119 w 11584247"/>
              <a:gd name="connsiteY80" fmla="*/ 699644 h 851161"/>
              <a:gd name="connsiteX81" fmla="*/ 4405682 w 11584247"/>
              <a:gd name="connsiteY81" fmla="*/ 725524 h 851161"/>
              <a:gd name="connsiteX82" fmla="*/ 4238717 w 11584247"/>
              <a:gd name="connsiteY82" fmla="*/ 780637 h 851161"/>
              <a:gd name="connsiteX83" fmla="*/ 4020693 w 11584247"/>
              <a:gd name="connsiteY83" fmla="*/ 841422 h 851161"/>
              <a:gd name="connsiteX84" fmla="*/ 3998789 w 11584247"/>
              <a:gd name="connsiteY84" fmla="*/ 851161 h 851161"/>
              <a:gd name="connsiteX85" fmla="*/ 3968135 w 11584247"/>
              <a:gd name="connsiteY85" fmla="*/ 845925 h 851161"/>
              <a:gd name="connsiteX86" fmla="*/ 3845234 w 11584247"/>
              <a:gd name="connsiteY86" fmla="*/ 823068 h 851161"/>
              <a:gd name="connsiteX87" fmla="*/ 3665369 w 11584247"/>
              <a:gd name="connsiteY87" fmla="*/ 785906 h 851161"/>
              <a:gd name="connsiteX88" fmla="*/ 3434444 w 11584247"/>
              <a:gd name="connsiteY88" fmla="*/ 760907 h 851161"/>
              <a:gd name="connsiteX89" fmla="*/ 3298790 w 11584247"/>
              <a:gd name="connsiteY89" fmla="*/ 755716 h 851161"/>
              <a:gd name="connsiteX90" fmla="*/ 3044242 w 11584247"/>
              <a:gd name="connsiteY90" fmla="*/ 738181 h 851161"/>
              <a:gd name="connsiteX91" fmla="*/ 2975529 w 11584247"/>
              <a:gd name="connsiteY91" fmla="*/ 720730 h 851161"/>
              <a:gd name="connsiteX92" fmla="*/ 2868812 w 11584247"/>
              <a:gd name="connsiteY92" fmla="*/ 709829 h 851161"/>
              <a:gd name="connsiteX93" fmla="*/ 2813818 w 11584247"/>
              <a:gd name="connsiteY93" fmla="*/ 698031 h 851161"/>
              <a:gd name="connsiteX94" fmla="*/ 2504472 w 11584247"/>
              <a:gd name="connsiteY94" fmla="*/ 654196 h 851161"/>
              <a:gd name="connsiteX95" fmla="*/ 2323450 w 11584247"/>
              <a:gd name="connsiteY95" fmla="*/ 692063 h 851161"/>
              <a:gd name="connsiteX96" fmla="*/ 2047386 w 11584247"/>
              <a:gd name="connsiteY96" fmla="*/ 669854 h 851161"/>
              <a:gd name="connsiteX97" fmla="*/ 2014871 w 11584247"/>
              <a:gd name="connsiteY97" fmla="*/ 671556 h 851161"/>
              <a:gd name="connsiteX98" fmla="*/ 1961527 w 11584247"/>
              <a:gd name="connsiteY98" fmla="*/ 678730 h 851161"/>
              <a:gd name="connsiteX99" fmla="*/ 1834052 w 11584247"/>
              <a:gd name="connsiteY99" fmla="*/ 644653 h 851161"/>
              <a:gd name="connsiteX100" fmla="*/ 1657788 w 11584247"/>
              <a:gd name="connsiteY100" fmla="*/ 646274 h 851161"/>
              <a:gd name="connsiteX101" fmla="*/ 1434049 w 11584247"/>
              <a:gd name="connsiteY101" fmla="*/ 595668 h 851161"/>
              <a:gd name="connsiteX102" fmla="*/ 1177354 w 11584247"/>
              <a:gd name="connsiteY102" fmla="*/ 614359 h 851161"/>
              <a:gd name="connsiteX103" fmla="*/ 1088947 w 11584247"/>
              <a:gd name="connsiteY103" fmla="*/ 617056 h 851161"/>
              <a:gd name="connsiteX104" fmla="*/ 998946 w 11584247"/>
              <a:gd name="connsiteY104" fmla="*/ 688407 h 851161"/>
              <a:gd name="connsiteX105" fmla="*/ 775514 w 11584247"/>
              <a:gd name="connsiteY105" fmla="*/ 737451 h 851161"/>
              <a:gd name="connsiteX106" fmla="*/ 603494 w 11584247"/>
              <a:gd name="connsiteY106" fmla="*/ 710500 h 851161"/>
              <a:gd name="connsiteX107" fmla="*/ 471335 w 11584247"/>
              <a:gd name="connsiteY107" fmla="*/ 714464 h 851161"/>
              <a:gd name="connsiteX108" fmla="*/ 344393 w 11584247"/>
              <a:gd name="connsiteY108" fmla="*/ 725929 h 851161"/>
              <a:gd name="connsiteX109" fmla="*/ 143310 w 11584247"/>
              <a:gd name="connsiteY109" fmla="*/ 738210 h 851161"/>
              <a:gd name="connsiteX110" fmla="*/ 15455 w 11584247"/>
              <a:gd name="connsiteY110" fmla="*/ 751614 h 851161"/>
              <a:gd name="connsiteX111" fmla="*/ 0 w 11584247"/>
              <a:gd name="connsiteY111" fmla="*/ 741620 h 851161"/>
              <a:gd name="connsiteX112" fmla="*/ 0 w 11584247"/>
              <a:gd name="connsiteY112" fmla="*/ 0 h 851161"/>
              <a:gd name="connsiteX0" fmla="*/ 0 w 11584247"/>
              <a:gd name="connsiteY0" fmla="*/ 0 h 851161"/>
              <a:gd name="connsiteX1" fmla="*/ 11584247 w 11584247"/>
              <a:gd name="connsiteY1" fmla="*/ 0 h 851161"/>
              <a:gd name="connsiteX2" fmla="*/ 11525470 w 11584247"/>
              <a:gd name="connsiteY2" fmla="*/ 46392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91312 w 11584247"/>
              <a:gd name="connsiteY77" fmla="*/ 653788 h 851161"/>
              <a:gd name="connsiteX78" fmla="*/ 4724634 w 11584247"/>
              <a:gd name="connsiteY78" fmla="*/ 668150 h 851161"/>
              <a:gd name="connsiteX79" fmla="*/ 4623526 w 11584247"/>
              <a:gd name="connsiteY79" fmla="*/ 693607 h 851161"/>
              <a:gd name="connsiteX80" fmla="*/ 4565119 w 11584247"/>
              <a:gd name="connsiteY80" fmla="*/ 699644 h 851161"/>
              <a:gd name="connsiteX81" fmla="*/ 4405682 w 11584247"/>
              <a:gd name="connsiteY81" fmla="*/ 725524 h 851161"/>
              <a:gd name="connsiteX82" fmla="*/ 4238717 w 11584247"/>
              <a:gd name="connsiteY82" fmla="*/ 780637 h 851161"/>
              <a:gd name="connsiteX83" fmla="*/ 4020693 w 11584247"/>
              <a:gd name="connsiteY83" fmla="*/ 841422 h 851161"/>
              <a:gd name="connsiteX84" fmla="*/ 3998789 w 11584247"/>
              <a:gd name="connsiteY84" fmla="*/ 851161 h 851161"/>
              <a:gd name="connsiteX85" fmla="*/ 3968135 w 11584247"/>
              <a:gd name="connsiteY85" fmla="*/ 845925 h 851161"/>
              <a:gd name="connsiteX86" fmla="*/ 3845234 w 11584247"/>
              <a:gd name="connsiteY86" fmla="*/ 823068 h 851161"/>
              <a:gd name="connsiteX87" fmla="*/ 3665369 w 11584247"/>
              <a:gd name="connsiteY87" fmla="*/ 785906 h 851161"/>
              <a:gd name="connsiteX88" fmla="*/ 3434444 w 11584247"/>
              <a:gd name="connsiteY88" fmla="*/ 760907 h 851161"/>
              <a:gd name="connsiteX89" fmla="*/ 3298790 w 11584247"/>
              <a:gd name="connsiteY89" fmla="*/ 755716 h 851161"/>
              <a:gd name="connsiteX90" fmla="*/ 3044242 w 11584247"/>
              <a:gd name="connsiteY90" fmla="*/ 738181 h 851161"/>
              <a:gd name="connsiteX91" fmla="*/ 2975529 w 11584247"/>
              <a:gd name="connsiteY91" fmla="*/ 720730 h 851161"/>
              <a:gd name="connsiteX92" fmla="*/ 2868812 w 11584247"/>
              <a:gd name="connsiteY92" fmla="*/ 709829 h 851161"/>
              <a:gd name="connsiteX93" fmla="*/ 2813818 w 11584247"/>
              <a:gd name="connsiteY93" fmla="*/ 698031 h 851161"/>
              <a:gd name="connsiteX94" fmla="*/ 2504472 w 11584247"/>
              <a:gd name="connsiteY94" fmla="*/ 654196 h 851161"/>
              <a:gd name="connsiteX95" fmla="*/ 2323450 w 11584247"/>
              <a:gd name="connsiteY95" fmla="*/ 692063 h 851161"/>
              <a:gd name="connsiteX96" fmla="*/ 2047386 w 11584247"/>
              <a:gd name="connsiteY96" fmla="*/ 669854 h 851161"/>
              <a:gd name="connsiteX97" fmla="*/ 2014871 w 11584247"/>
              <a:gd name="connsiteY97" fmla="*/ 671556 h 851161"/>
              <a:gd name="connsiteX98" fmla="*/ 1961527 w 11584247"/>
              <a:gd name="connsiteY98" fmla="*/ 678730 h 851161"/>
              <a:gd name="connsiteX99" fmla="*/ 1834052 w 11584247"/>
              <a:gd name="connsiteY99" fmla="*/ 644653 h 851161"/>
              <a:gd name="connsiteX100" fmla="*/ 1657788 w 11584247"/>
              <a:gd name="connsiteY100" fmla="*/ 646274 h 851161"/>
              <a:gd name="connsiteX101" fmla="*/ 1434049 w 11584247"/>
              <a:gd name="connsiteY101" fmla="*/ 595668 h 851161"/>
              <a:gd name="connsiteX102" fmla="*/ 1177354 w 11584247"/>
              <a:gd name="connsiteY102" fmla="*/ 614359 h 851161"/>
              <a:gd name="connsiteX103" fmla="*/ 1088947 w 11584247"/>
              <a:gd name="connsiteY103" fmla="*/ 617056 h 851161"/>
              <a:gd name="connsiteX104" fmla="*/ 998946 w 11584247"/>
              <a:gd name="connsiteY104" fmla="*/ 688407 h 851161"/>
              <a:gd name="connsiteX105" fmla="*/ 775514 w 11584247"/>
              <a:gd name="connsiteY105" fmla="*/ 737451 h 851161"/>
              <a:gd name="connsiteX106" fmla="*/ 603494 w 11584247"/>
              <a:gd name="connsiteY106" fmla="*/ 710500 h 851161"/>
              <a:gd name="connsiteX107" fmla="*/ 471335 w 11584247"/>
              <a:gd name="connsiteY107" fmla="*/ 714464 h 851161"/>
              <a:gd name="connsiteX108" fmla="*/ 344393 w 11584247"/>
              <a:gd name="connsiteY108" fmla="*/ 725929 h 851161"/>
              <a:gd name="connsiteX109" fmla="*/ 143310 w 11584247"/>
              <a:gd name="connsiteY109" fmla="*/ 738210 h 851161"/>
              <a:gd name="connsiteX110" fmla="*/ 15455 w 11584247"/>
              <a:gd name="connsiteY110" fmla="*/ 751614 h 851161"/>
              <a:gd name="connsiteX111" fmla="*/ 0 w 11584247"/>
              <a:gd name="connsiteY111" fmla="*/ 741620 h 851161"/>
              <a:gd name="connsiteX112" fmla="*/ 0 w 11584247"/>
              <a:gd name="connsiteY112" fmla="*/ 0 h 851161"/>
              <a:gd name="connsiteX0" fmla="*/ 0 w 11584247"/>
              <a:gd name="connsiteY0" fmla="*/ 0 h 851161"/>
              <a:gd name="connsiteX1" fmla="*/ 11584247 w 11584247"/>
              <a:gd name="connsiteY1" fmla="*/ 0 h 851161"/>
              <a:gd name="connsiteX2" fmla="*/ 11525470 w 11584247"/>
              <a:gd name="connsiteY2" fmla="*/ 46392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91312 w 11584247"/>
              <a:gd name="connsiteY77" fmla="*/ 653788 h 851161"/>
              <a:gd name="connsiteX78" fmla="*/ 4724634 w 11584247"/>
              <a:gd name="connsiteY78" fmla="*/ 668150 h 851161"/>
              <a:gd name="connsiteX79" fmla="*/ 4623526 w 11584247"/>
              <a:gd name="connsiteY79" fmla="*/ 693607 h 851161"/>
              <a:gd name="connsiteX80" fmla="*/ 4565119 w 11584247"/>
              <a:gd name="connsiteY80" fmla="*/ 699644 h 851161"/>
              <a:gd name="connsiteX81" fmla="*/ 4405682 w 11584247"/>
              <a:gd name="connsiteY81" fmla="*/ 725524 h 851161"/>
              <a:gd name="connsiteX82" fmla="*/ 4238717 w 11584247"/>
              <a:gd name="connsiteY82" fmla="*/ 780637 h 851161"/>
              <a:gd name="connsiteX83" fmla="*/ 4020693 w 11584247"/>
              <a:gd name="connsiteY83" fmla="*/ 841422 h 851161"/>
              <a:gd name="connsiteX84" fmla="*/ 3998789 w 11584247"/>
              <a:gd name="connsiteY84" fmla="*/ 851161 h 851161"/>
              <a:gd name="connsiteX85" fmla="*/ 3968135 w 11584247"/>
              <a:gd name="connsiteY85" fmla="*/ 845925 h 851161"/>
              <a:gd name="connsiteX86" fmla="*/ 3845234 w 11584247"/>
              <a:gd name="connsiteY86" fmla="*/ 823068 h 851161"/>
              <a:gd name="connsiteX87" fmla="*/ 3665369 w 11584247"/>
              <a:gd name="connsiteY87" fmla="*/ 785906 h 851161"/>
              <a:gd name="connsiteX88" fmla="*/ 3434444 w 11584247"/>
              <a:gd name="connsiteY88" fmla="*/ 760907 h 851161"/>
              <a:gd name="connsiteX89" fmla="*/ 3298790 w 11584247"/>
              <a:gd name="connsiteY89" fmla="*/ 755716 h 851161"/>
              <a:gd name="connsiteX90" fmla="*/ 3044242 w 11584247"/>
              <a:gd name="connsiteY90" fmla="*/ 738181 h 851161"/>
              <a:gd name="connsiteX91" fmla="*/ 2975529 w 11584247"/>
              <a:gd name="connsiteY91" fmla="*/ 720730 h 851161"/>
              <a:gd name="connsiteX92" fmla="*/ 2868812 w 11584247"/>
              <a:gd name="connsiteY92" fmla="*/ 709829 h 851161"/>
              <a:gd name="connsiteX93" fmla="*/ 2813818 w 11584247"/>
              <a:gd name="connsiteY93" fmla="*/ 698031 h 851161"/>
              <a:gd name="connsiteX94" fmla="*/ 2504472 w 11584247"/>
              <a:gd name="connsiteY94" fmla="*/ 654196 h 851161"/>
              <a:gd name="connsiteX95" fmla="*/ 2323450 w 11584247"/>
              <a:gd name="connsiteY95" fmla="*/ 692063 h 851161"/>
              <a:gd name="connsiteX96" fmla="*/ 2047386 w 11584247"/>
              <a:gd name="connsiteY96" fmla="*/ 669854 h 851161"/>
              <a:gd name="connsiteX97" fmla="*/ 2014871 w 11584247"/>
              <a:gd name="connsiteY97" fmla="*/ 671556 h 851161"/>
              <a:gd name="connsiteX98" fmla="*/ 1961527 w 11584247"/>
              <a:gd name="connsiteY98" fmla="*/ 678730 h 851161"/>
              <a:gd name="connsiteX99" fmla="*/ 1834052 w 11584247"/>
              <a:gd name="connsiteY99" fmla="*/ 644653 h 851161"/>
              <a:gd name="connsiteX100" fmla="*/ 1657788 w 11584247"/>
              <a:gd name="connsiteY100" fmla="*/ 646274 h 851161"/>
              <a:gd name="connsiteX101" fmla="*/ 1434049 w 11584247"/>
              <a:gd name="connsiteY101" fmla="*/ 595668 h 851161"/>
              <a:gd name="connsiteX102" fmla="*/ 1177354 w 11584247"/>
              <a:gd name="connsiteY102" fmla="*/ 614359 h 851161"/>
              <a:gd name="connsiteX103" fmla="*/ 1088947 w 11584247"/>
              <a:gd name="connsiteY103" fmla="*/ 617056 h 851161"/>
              <a:gd name="connsiteX104" fmla="*/ 998946 w 11584247"/>
              <a:gd name="connsiteY104" fmla="*/ 688407 h 851161"/>
              <a:gd name="connsiteX105" fmla="*/ 775514 w 11584247"/>
              <a:gd name="connsiteY105" fmla="*/ 737451 h 851161"/>
              <a:gd name="connsiteX106" fmla="*/ 603494 w 11584247"/>
              <a:gd name="connsiteY106" fmla="*/ 710500 h 851161"/>
              <a:gd name="connsiteX107" fmla="*/ 471335 w 11584247"/>
              <a:gd name="connsiteY107" fmla="*/ 714464 h 851161"/>
              <a:gd name="connsiteX108" fmla="*/ 344393 w 11584247"/>
              <a:gd name="connsiteY108" fmla="*/ 725929 h 851161"/>
              <a:gd name="connsiteX109" fmla="*/ 143310 w 11584247"/>
              <a:gd name="connsiteY109" fmla="*/ 738210 h 851161"/>
              <a:gd name="connsiteX110" fmla="*/ 15455 w 11584247"/>
              <a:gd name="connsiteY110" fmla="*/ 751614 h 851161"/>
              <a:gd name="connsiteX111" fmla="*/ 0 w 11584247"/>
              <a:gd name="connsiteY111" fmla="*/ 741620 h 851161"/>
              <a:gd name="connsiteX112" fmla="*/ 0 w 11584247"/>
              <a:gd name="connsiteY112" fmla="*/ 0 h 851161"/>
              <a:gd name="connsiteX0" fmla="*/ 0 w 11584247"/>
              <a:gd name="connsiteY0" fmla="*/ 0 h 851161"/>
              <a:gd name="connsiteX1" fmla="*/ 11584247 w 11584247"/>
              <a:gd name="connsiteY1" fmla="*/ 0 h 851161"/>
              <a:gd name="connsiteX2" fmla="*/ 11581568 w 11584247"/>
              <a:gd name="connsiteY2" fmla="*/ 63222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91312 w 11584247"/>
              <a:gd name="connsiteY77" fmla="*/ 653788 h 851161"/>
              <a:gd name="connsiteX78" fmla="*/ 4724634 w 11584247"/>
              <a:gd name="connsiteY78" fmla="*/ 668150 h 851161"/>
              <a:gd name="connsiteX79" fmla="*/ 4623526 w 11584247"/>
              <a:gd name="connsiteY79" fmla="*/ 693607 h 851161"/>
              <a:gd name="connsiteX80" fmla="*/ 4565119 w 11584247"/>
              <a:gd name="connsiteY80" fmla="*/ 699644 h 851161"/>
              <a:gd name="connsiteX81" fmla="*/ 4405682 w 11584247"/>
              <a:gd name="connsiteY81" fmla="*/ 725524 h 851161"/>
              <a:gd name="connsiteX82" fmla="*/ 4238717 w 11584247"/>
              <a:gd name="connsiteY82" fmla="*/ 780637 h 851161"/>
              <a:gd name="connsiteX83" fmla="*/ 4020693 w 11584247"/>
              <a:gd name="connsiteY83" fmla="*/ 841422 h 851161"/>
              <a:gd name="connsiteX84" fmla="*/ 3998789 w 11584247"/>
              <a:gd name="connsiteY84" fmla="*/ 851161 h 851161"/>
              <a:gd name="connsiteX85" fmla="*/ 3968135 w 11584247"/>
              <a:gd name="connsiteY85" fmla="*/ 845925 h 851161"/>
              <a:gd name="connsiteX86" fmla="*/ 3845234 w 11584247"/>
              <a:gd name="connsiteY86" fmla="*/ 823068 h 851161"/>
              <a:gd name="connsiteX87" fmla="*/ 3665369 w 11584247"/>
              <a:gd name="connsiteY87" fmla="*/ 785906 h 851161"/>
              <a:gd name="connsiteX88" fmla="*/ 3434444 w 11584247"/>
              <a:gd name="connsiteY88" fmla="*/ 760907 h 851161"/>
              <a:gd name="connsiteX89" fmla="*/ 3298790 w 11584247"/>
              <a:gd name="connsiteY89" fmla="*/ 755716 h 851161"/>
              <a:gd name="connsiteX90" fmla="*/ 3044242 w 11584247"/>
              <a:gd name="connsiteY90" fmla="*/ 738181 h 851161"/>
              <a:gd name="connsiteX91" fmla="*/ 2975529 w 11584247"/>
              <a:gd name="connsiteY91" fmla="*/ 720730 h 851161"/>
              <a:gd name="connsiteX92" fmla="*/ 2868812 w 11584247"/>
              <a:gd name="connsiteY92" fmla="*/ 709829 h 851161"/>
              <a:gd name="connsiteX93" fmla="*/ 2813818 w 11584247"/>
              <a:gd name="connsiteY93" fmla="*/ 698031 h 851161"/>
              <a:gd name="connsiteX94" fmla="*/ 2504472 w 11584247"/>
              <a:gd name="connsiteY94" fmla="*/ 654196 h 851161"/>
              <a:gd name="connsiteX95" fmla="*/ 2323450 w 11584247"/>
              <a:gd name="connsiteY95" fmla="*/ 692063 h 851161"/>
              <a:gd name="connsiteX96" fmla="*/ 2047386 w 11584247"/>
              <a:gd name="connsiteY96" fmla="*/ 669854 h 851161"/>
              <a:gd name="connsiteX97" fmla="*/ 2014871 w 11584247"/>
              <a:gd name="connsiteY97" fmla="*/ 671556 h 851161"/>
              <a:gd name="connsiteX98" fmla="*/ 1961527 w 11584247"/>
              <a:gd name="connsiteY98" fmla="*/ 678730 h 851161"/>
              <a:gd name="connsiteX99" fmla="*/ 1834052 w 11584247"/>
              <a:gd name="connsiteY99" fmla="*/ 644653 h 851161"/>
              <a:gd name="connsiteX100" fmla="*/ 1657788 w 11584247"/>
              <a:gd name="connsiteY100" fmla="*/ 646274 h 851161"/>
              <a:gd name="connsiteX101" fmla="*/ 1434049 w 11584247"/>
              <a:gd name="connsiteY101" fmla="*/ 595668 h 851161"/>
              <a:gd name="connsiteX102" fmla="*/ 1177354 w 11584247"/>
              <a:gd name="connsiteY102" fmla="*/ 614359 h 851161"/>
              <a:gd name="connsiteX103" fmla="*/ 1088947 w 11584247"/>
              <a:gd name="connsiteY103" fmla="*/ 617056 h 851161"/>
              <a:gd name="connsiteX104" fmla="*/ 998946 w 11584247"/>
              <a:gd name="connsiteY104" fmla="*/ 688407 h 851161"/>
              <a:gd name="connsiteX105" fmla="*/ 775514 w 11584247"/>
              <a:gd name="connsiteY105" fmla="*/ 737451 h 851161"/>
              <a:gd name="connsiteX106" fmla="*/ 603494 w 11584247"/>
              <a:gd name="connsiteY106" fmla="*/ 710500 h 851161"/>
              <a:gd name="connsiteX107" fmla="*/ 471335 w 11584247"/>
              <a:gd name="connsiteY107" fmla="*/ 714464 h 851161"/>
              <a:gd name="connsiteX108" fmla="*/ 344393 w 11584247"/>
              <a:gd name="connsiteY108" fmla="*/ 725929 h 851161"/>
              <a:gd name="connsiteX109" fmla="*/ 143310 w 11584247"/>
              <a:gd name="connsiteY109" fmla="*/ 738210 h 851161"/>
              <a:gd name="connsiteX110" fmla="*/ 15455 w 11584247"/>
              <a:gd name="connsiteY110" fmla="*/ 751614 h 851161"/>
              <a:gd name="connsiteX111" fmla="*/ 0 w 11584247"/>
              <a:gd name="connsiteY111" fmla="*/ 741620 h 851161"/>
              <a:gd name="connsiteX112" fmla="*/ 0 w 11584247"/>
              <a:gd name="connsiteY112"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91312 w 11584247"/>
              <a:gd name="connsiteY77" fmla="*/ 653788 h 851161"/>
              <a:gd name="connsiteX78" fmla="*/ 4724634 w 11584247"/>
              <a:gd name="connsiteY78" fmla="*/ 668150 h 851161"/>
              <a:gd name="connsiteX79" fmla="*/ 4623526 w 11584247"/>
              <a:gd name="connsiteY79" fmla="*/ 693607 h 851161"/>
              <a:gd name="connsiteX80" fmla="*/ 4565119 w 11584247"/>
              <a:gd name="connsiteY80" fmla="*/ 699644 h 851161"/>
              <a:gd name="connsiteX81" fmla="*/ 4405682 w 11584247"/>
              <a:gd name="connsiteY81" fmla="*/ 725524 h 851161"/>
              <a:gd name="connsiteX82" fmla="*/ 4238717 w 11584247"/>
              <a:gd name="connsiteY82" fmla="*/ 780637 h 851161"/>
              <a:gd name="connsiteX83" fmla="*/ 4020693 w 11584247"/>
              <a:gd name="connsiteY83" fmla="*/ 841422 h 851161"/>
              <a:gd name="connsiteX84" fmla="*/ 3998789 w 11584247"/>
              <a:gd name="connsiteY84" fmla="*/ 851161 h 851161"/>
              <a:gd name="connsiteX85" fmla="*/ 3968135 w 11584247"/>
              <a:gd name="connsiteY85" fmla="*/ 845925 h 851161"/>
              <a:gd name="connsiteX86" fmla="*/ 3845234 w 11584247"/>
              <a:gd name="connsiteY86" fmla="*/ 823068 h 851161"/>
              <a:gd name="connsiteX87" fmla="*/ 3665369 w 11584247"/>
              <a:gd name="connsiteY87" fmla="*/ 785906 h 851161"/>
              <a:gd name="connsiteX88" fmla="*/ 3434444 w 11584247"/>
              <a:gd name="connsiteY88" fmla="*/ 760907 h 851161"/>
              <a:gd name="connsiteX89" fmla="*/ 3298790 w 11584247"/>
              <a:gd name="connsiteY89" fmla="*/ 755716 h 851161"/>
              <a:gd name="connsiteX90" fmla="*/ 3044242 w 11584247"/>
              <a:gd name="connsiteY90" fmla="*/ 738181 h 851161"/>
              <a:gd name="connsiteX91" fmla="*/ 2975529 w 11584247"/>
              <a:gd name="connsiteY91" fmla="*/ 720730 h 851161"/>
              <a:gd name="connsiteX92" fmla="*/ 2868812 w 11584247"/>
              <a:gd name="connsiteY92" fmla="*/ 709829 h 851161"/>
              <a:gd name="connsiteX93" fmla="*/ 2813818 w 11584247"/>
              <a:gd name="connsiteY93" fmla="*/ 698031 h 851161"/>
              <a:gd name="connsiteX94" fmla="*/ 2504472 w 11584247"/>
              <a:gd name="connsiteY94" fmla="*/ 654196 h 851161"/>
              <a:gd name="connsiteX95" fmla="*/ 2323450 w 11584247"/>
              <a:gd name="connsiteY95" fmla="*/ 692063 h 851161"/>
              <a:gd name="connsiteX96" fmla="*/ 2047386 w 11584247"/>
              <a:gd name="connsiteY96" fmla="*/ 669854 h 851161"/>
              <a:gd name="connsiteX97" fmla="*/ 2014871 w 11584247"/>
              <a:gd name="connsiteY97" fmla="*/ 671556 h 851161"/>
              <a:gd name="connsiteX98" fmla="*/ 1961527 w 11584247"/>
              <a:gd name="connsiteY98" fmla="*/ 678730 h 851161"/>
              <a:gd name="connsiteX99" fmla="*/ 1834052 w 11584247"/>
              <a:gd name="connsiteY99" fmla="*/ 644653 h 851161"/>
              <a:gd name="connsiteX100" fmla="*/ 1657788 w 11584247"/>
              <a:gd name="connsiteY100" fmla="*/ 646274 h 851161"/>
              <a:gd name="connsiteX101" fmla="*/ 1434049 w 11584247"/>
              <a:gd name="connsiteY101" fmla="*/ 595668 h 851161"/>
              <a:gd name="connsiteX102" fmla="*/ 1177354 w 11584247"/>
              <a:gd name="connsiteY102" fmla="*/ 614359 h 851161"/>
              <a:gd name="connsiteX103" fmla="*/ 1088947 w 11584247"/>
              <a:gd name="connsiteY103" fmla="*/ 617056 h 851161"/>
              <a:gd name="connsiteX104" fmla="*/ 998946 w 11584247"/>
              <a:gd name="connsiteY104" fmla="*/ 688407 h 851161"/>
              <a:gd name="connsiteX105" fmla="*/ 775514 w 11584247"/>
              <a:gd name="connsiteY105" fmla="*/ 737451 h 851161"/>
              <a:gd name="connsiteX106" fmla="*/ 603494 w 11584247"/>
              <a:gd name="connsiteY106" fmla="*/ 710500 h 851161"/>
              <a:gd name="connsiteX107" fmla="*/ 471335 w 11584247"/>
              <a:gd name="connsiteY107" fmla="*/ 714464 h 851161"/>
              <a:gd name="connsiteX108" fmla="*/ 344393 w 11584247"/>
              <a:gd name="connsiteY108" fmla="*/ 725929 h 851161"/>
              <a:gd name="connsiteX109" fmla="*/ 143310 w 11584247"/>
              <a:gd name="connsiteY109" fmla="*/ 738210 h 851161"/>
              <a:gd name="connsiteX110" fmla="*/ 15455 w 11584247"/>
              <a:gd name="connsiteY110" fmla="*/ 751614 h 851161"/>
              <a:gd name="connsiteX111" fmla="*/ 0 w 11584247"/>
              <a:gd name="connsiteY111" fmla="*/ 741620 h 851161"/>
              <a:gd name="connsiteX112" fmla="*/ 0 w 11584247"/>
              <a:gd name="connsiteY112"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24634 w 11584247"/>
              <a:gd name="connsiteY77" fmla="*/ 668150 h 851161"/>
              <a:gd name="connsiteX78" fmla="*/ 4623526 w 11584247"/>
              <a:gd name="connsiteY78" fmla="*/ 693607 h 851161"/>
              <a:gd name="connsiteX79" fmla="*/ 4565119 w 11584247"/>
              <a:gd name="connsiteY79" fmla="*/ 699644 h 851161"/>
              <a:gd name="connsiteX80" fmla="*/ 4405682 w 11584247"/>
              <a:gd name="connsiteY80" fmla="*/ 725524 h 851161"/>
              <a:gd name="connsiteX81" fmla="*/ 4238717 w 11584247"/>
              <a:gd name="connsiteY81" fmla="*/ 780637 h 851161"/>
              <a:gd name="connsiteX82" fmla="*/ 4020693 w 11584247"/>
              <a:gd name="connsiteY82" fmla="*/ 841422 h 851161"/>
              <a:gd name="connsiteX83" fmla="*/ 3998789 w 11584247"/>
              <a:gd name="connsiteY83" fmla="*/ 851161 h 851161"/>
              <a:gd name="connsiteX84" fmla="*/ 3968135 w 11584247"/>
              <a:gd name="connsiteY84" fmla="*/ 845925 h 851161"/>
              <a:gd name="connsiteX85" fmla="*/ 3845234 w 11584247"/>
              <a:gd name="connsiteY85" fmla="*/ 823068 h 851161"/>
              <a:gd name="connsiteX86" fmla="*/ 3665369 w 11584247"/>
              <a:gd name="connsiteY86" fmla="*/ 785906 h 851161"/>
              <a:gd name="connsiteX87" fmla="*/ 3434444 w 11584247"/>
              <a:gd name="connsiteY87" fmla="*/ 760907 h 851161"/>
              <a:gd name="connsiteX88" fmla="*/ 3298790 w 11584247"/>
              <a:gd name="connsiteY88" fmla="*/ 755716 h 851161"/>
              <a:gd name="connsiteX89" fmla="*/ 3044242 w 11584247"/>
              <a:gd name="connsiteY89" fmla="*/ 738181 h 851161"/>
              <a:gd name="connsiteX90" fmla="*/ 2975529 w 11584247"/>
              <a:gd name="connsiteY90" fmla="*/ 720730 h 851161"/>
              <a:gd name="connsiteX91" fmla="*/ 2868812 w 11584247"/>
              <a:gd name="connsiteY91" fmla="*/ 709829 h 851161"/>
              <a:gd name="connsiteX92" fmla="*/ 2813818 w 11584247"/>
              <a:gd name="connsiteY92" fmla="*/ 698031 h 851161"/>
              <a:gd name="connsiteX93" fmla="*/ 2504472 w 11584247"/>
              <a:gd name="connsiteY93" fmla="*/ 654196 h 851161"/>
              <a:gd name="connsiteX94" fmla="*/ 2323450 w 11584247"/>
              <a:gd name="connsiteY94" fmla="*/ 692063 h 851161"/>
              <a:gd name="connsiteX95" fmla="*/ 2047386 w 11584247"/>
              <a:gd name="connsiteY95" fmla="*/ 669854 h 851161"/>
              <a:gd name="connsiteX96" fmla="*/ 2014871 w 11584247"/>
              <a:gd name="connsiteY96" fmla="*/ 671556 h 851161"/>
              <a:gd name="connsiteX97" fmla="*/ 1961527 w 11584247"/>
              <a:gd name="connsiteY97" fmla="*/ 678730 h 851161"/>
              <a:gd name="connsiteX98" fmla="*/ 1834052 w 11584247"/>
              <a:gd name="connsiteY98" fmla="*/ 644653 h 851161"/>
              <a:gd name="connsiteX99" fmla="*/ 1657788 w 11584247"/>
              <a:gd name="connsiteY99" fmla="*/ 646274 h 851161"/>
              <a:gd name="connsiteX100" fmla="*/ 1434049 w 11584247"/>
              <a:gd name="connsiteY100" fmla="*/ 595668 h 851161"/>
              <a:gd name="connsiteX101" fmla="*/ 1177354 w 11584247"/>
              <a:gd name="connsiteY101" fmla="*/ 614359 h 851161"/>
              <a:gd name="connsiteX102" fmla="*/ 1088947 w 11584247"/>
              <a:gd name="connsiteY102" fmla="*/ 617056 h 851161"/>
              <a:gd name="connsiteX103" fmla="*/ 998946 w 11584247"/>
              <a:gd name="connsiteY103" fmla="*/ 688407 h 851161"/>
              <a:gd name="connsiteX104" fmla="*/ 775514 w 11584247"/>
              <a:gd name="connsiteY104" fmla="*/ 737451 h 851161"/>
              <a:gd name="connsiteX105" fmla="*/ 603494 w 11584247"/>
              <a:gd name="connsiteY105" fmla="*/ 710500 h 851161"/>
              <a:gd name="connsiteX106" fmla="*/ 471335 w 11584247"/>
              <a:gd name="connsiteY106" fmla="*/ 714464 h 851161"/>
              <a:gd name="connsiteX107" fmla="*/ 344393 w 11584247"/>
              <a:gd name="connsiteY107" fmla="*/ 725929 h 851161"/>
              <a:gd name="connsiteX108" fmla="*/ 143310 w 11584247"/>
              <a:gd name="connsiteY108" fmla="*/ 738210 h 851161"/>
              <a:gd name="connsiteX109" fmla="*/ 15455 w 11584247"/>
              <a:gd name="connsiteY109" fmla="*/ 751614 h 851161"/>
              <a:gd name="connsiteX110" fmla="*/ 0 w 11584247"/>
              <a:gd name="connsiteY110" fmla="*/ 741620 h 851161"/>
              <a:gd name="connsiteX111" fmla="*/ 0 w 11584247"/>
              <a:gd name="connsiteY111"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548962 w 11584247"/>
              <a:gd name="connsiteY56" fmla="*/ 63218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24634 w 11584247"/>
              <a:gd name="connsiteY77" fmla="*/ 668150 h 851161"/>
              <a:gd name="connsiteX78" fmla="*/ 4623526 w 11584247"/>
              <a:gd name="connsiteY78" fmla="*/ 693607 h 851161"/>
              <a:gd name="connsiteX79" fmla="*/ 4565119 w 11584247"/>
              <a:gd name="connsiteY79" fmla="*/ 699644 h 851161"/>
              <a:gd name="connsiteX80" fmla="*/ 4405682 w 11584247"/>
              <a:gd name="connsiteY80" fmla="*/ 725524 h 851161"/>
              <a:gd name="connsiteX81" fmla="*/ 4238717 w 11584247"/>
              <a:gd name="connsiteY81" fmla="*/ 780637 h 851161"/>
              <a:gd name="connsiteX82" fmla="*/ 4020693 w 11584247"/>
              <a:gd name="connsiteY82" fmla="*/ 841422 h 851161"/>
              <a:gd name="connsiteX83" fmla="*/ 3998789 w 11584247"/>
              <a:gd name="connsiteY83" fmla="*/ 851161 h 851161"/>
              <a:gd name="connsiteX84" fmla="*/ 3968135 w 11584247"/>
              <a:gd name="connsiteY84" fmla="*/ 845925 h 851161"/>
              <a:gd name="connsiteX85" fmla="*/ 3845234 w 11584247"/>
              <a:gd name="connsiteY85" fmla="*/ 823068 h 851161"/>
              <a:gd name="connsiteX86" fmla="*/ 3665369 w 11584247"/>
              <a:gd name="connsiteY86" fmla="*/ 785906 h 851161"/>
              <a:gd name="connsiteX87" fmla="*/ 3434444 w 11584247"/>
              <a:gd name="connsiteY87" fmla="*/ 760907 h 851161"/>
              <a:gd name="connsiteX88" fmla="*/ 3298790 w 11584247"/>
              <a:gd name="connsiteY88" fmla="*/ 755716 h 851161"/>
              <a:gd name="connsiteX89" fmla="*/ 3044242 w 11584247"/>
              <a:gd name="connsiteY89" fmla="*/ 738181 h 851161"/>
              <a:gd name="connsiteX90" fmla="*/ 2975529 w 11584247"/>
              <a:gd name="connsiteY90" fmla="*/ 720730 h 851161"/>
              <a:gd name="connsiteX91" fmla="*/ 2868812 w 11584247"/>
              <a:gd name="connsiteY91" fmla="*/ 709829 h 851161"/>
              <a:gd name="connsiteX92" fmla="*/ 2813818 w 11584247"/>
              <a:gd name="connsiteY92" fmla="*/ 698031 h 851161"/>
              <a:gd name="connsiteX93" fmla="*/ 2504472 w 11584247"/>
              <a:gd name="connsiteY93" fmla="*/ 654196 h 851161"/>
              <a:gd name="connsiteX94" fmla="*/ 2323450 w 11584247"/>
              <a:gd name="connsiteY94" fmla="*/ 692063 h 851161"/>
              <a:gd name="connsiteX95" fmla="*/ 2047386 w 11584247"/>
              <a:gd name="connsiteY95" fmla="*/ 669854 h 851161"/>
              <a:gd name="connsiteX96" fmla="*/ 2014871 w 11584247"/>
              <a:gd name="connsiteY96" fmla="*/ 671556 h 851161"/>
              <a:gd name="connsiteX97" fmla="*/ 1961527 w 11584247"/>
              <a:gd name="connsiteY97" fmla="*/ 678730 h 851161"/>
              <a:gd name="connsiteX98" fmla="*/ 1834052 w 11584247"/>
              <a:gd name="connsiteY98" fmla="*/ 644653 h 851161"/>
              <a:gd name="connsiteX99" fmla="*/ 1657788 w 11584247"/>
              <a:gd name="connsiteY99" fmla="*/ 646274 h 851161"/>
              <a:gd name="connsiteX100" fmla="*/ 1434049 w 11584247"/>
              <a:gd name="connsiteY100" fmla="*/ 595668 h 851161"/>
              <a:gd name="connsiteX101" fmla="*/ 1177354 w 11584247"/>
              <a:gd name="connsiteY101" fmla="*/ 614359 h 851161"/>
              <a:gd name="connsiteX102" fmla="*/ 1088947 w 11584247"/>
              <a:gd name="connsiteY102" fmla="*/ 617056 h 851161"/>
              <a:gd name="connsiteX103" fmla="*/ 998946 w 11584247"/>
              <a:gd name="connsiteY103" fmla="*/ 688407 h 851161"/>
              <a:gd name="connsiteX104" fmla="*/ 775514 w 11584247"/>
              <a:gd name="connsiteY104" fmla="*/ 737451 h 851161"/>
              <a:gd name="connsiteX105" fmla="*/ 603494 w 11584247"/>
              <a:gd name="connsiteY105" fmla="*/ 710500 h 851161"/>
              <a:gd name="connsiteX106" fmla="*/ 471335 w 11584247"/>
              <a:gd name="connsiteY106" fmla="*/ 714464 h 851161"/>
              <a:gd name="connsiteX107" fmla="*/ 344393 w 11584247"/>
              <a:gd name="connsiteY107" fmla="*/ 725929 h 851161"/>
              <a:gd name="connsiteX108" fmla="*/ 143310 w 11584247"/>
              <a:gd name="connsiteY108" fmla="*/ 738210 h 851161"/>
              <a:gd name="connsiteX109" fmla="*/ 15455 w 11584247"/>
              <a:gd name="connsiteY109" fmla="*/ 751614 h 851161"/>
              <a:gd name="connsiteX110" fmla="*/ 0 w 11584247"/>
              <a:gd name="connsiteY110" fmla="*/ 741620 h 851161"/>
              <a:gd name="connsiteX111" fmla="*/ 0 w 11584247"/>
              <a:gd name="connsiteY111"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548962 w 11584247"/>
              <a:gd name="connsiteY56" fmla="*/ 63218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24634 w 11584247"/>
              <a:gd name="connsiteY77" fmla="*/ 668150 h 851161"/>
              <a:gd name="connsiteX78" fmla="*/ 4623526 w 11584247"/>
              <a:gd name="connsiteY78" fmla="*/ 693607 h 851161"/>
              <a:gd name="connsiteX79" fmla="*/ 4565119 w 11584247"/>
              <a:gd name="connsiteY79" fmla="*/ 699644 h 851161"/>
              <a:gd name="connsiteX80" fmla="*/ 4405682 w 11584247"/>
              <a:gd name="connsiteY80" fmla="*/ 725524 h 851161"/>
              <a:gd name="connsiteX81" fmla="*/ 4238717 w 11584247"/>
              <a:gd name="connsiteY81" fmla="*/ 780637 h 851161"/>
              <a:gd name="connsiteX82" fmla="*/ 4020693 w 11584247"/>
              <a:gd name="connsiteY82" fmla="*/ 841422 h 851161"/>
              <a:gd name="connsiteX83" fmla="*/ 3998789 w 11584247"/>
              <a:gd name="connsiteY83" fmla="*/ 851161 h 851161"/>
              <a:gd name="connsiteX84" fmla="*/ 3968135 w 11584247"/>
              <a:gd name="connsiteY84" fmla="*/ 845925 h 851161"/>
              <a:gd name="connsiteX85" fmla="*/ 3845234 w 11584247"/>
              <a:gd name="connsiteY85" fmla="*/ 823068 h 851161"/>
              <a:gd name="connsiteX86" fmla="*/ 3665369 w 11584247"/>
              <a:gd name="connsiteY86" fmla="*/ 785906 h 851161"/>
              <a:gd name="connsiteX87" fmla="*/ 3434444 w 11584247"/>
              <a:gd name="connsiteY87" fmla="*/ 760907 h 851161"/>
              <a:gd name="connsiteX88" fmla="*/ 3298790 w 11584247"/>
              <a:gd name="connsiteY88" fmla="*/ 755716 h 851161"/>
              <a:gd name="connsiteX89" fmla="*/ 3044242 w 11584247"/>
              <a:gd name="connsiteY89" fmla="*/ 738181 h 851161"/>
              <a:gd name="connsiteX90" fmla="*/ 2975529 w 11584247"/>
              <a:gd name="connsiteY90" fmla="*/ 720730 h 851161"/>
              <a:gd name="connsiteX91" fmla="*/ 2868812 w 11584247"/>
              <a:gd name="connsiteY91" fmla="*/ 709829 h 851161"/>
              <a:gd name="connsiteX92" fmla="*/ 2813818 w 11584247"/>
              <a:gd name="connsiteY92" fmla="*/ 698031 h 851161"/>
              <a:gd name="connsiteX93" fmla="*/ 2504472 w 11584247"/>
              <a:gd name="connsiteY93" fmla="*/ 654196 h 851161"/>
              <a:gd name="connsiteX94" fmla="*/ 2323450 w 11584247"/>
              <a:gd name="connsiteY94" fmla="*/ 692063 h 851161"/>
              <a:gd name="connsiteX95" fmla="*/ 2047386 w 11584247"/>
              <a:gd name="connsiteY95" fmla="*/ 669854 h 851161"/>
              <a:gd name="connsiteX96" fmla="*/ 2014871 w 11584247"/>
              <a:gd name="connsiteY96" fmla="*/ 671556 h 851161"/>
              <a:gd name="connsiteX97" fmla="*/ 1961527 w 11584247"/>
              <a:gd name="connsiteY97" fmla="*/ 678730 h 851161"/>
              <a:gd name="connsiteX98" fmla="*/ 1834052 w 11584247"/>
              <a:gd name="connsiteY98" fmla="*/ 644653 h 851161"/>
              <a:gd name="connsiteX99" fmla="*/ 1657788 w 11584247"/>
              <a:gd name="connsiteY99" fmla="*/ 646274 h 851161"/>
              <a:gd name="connsiteX100" fmla="*/ 1434049 w 11584247"/>
              <a:gd name="connsiteY100" fmla="*/ 595668 h 851161"/>
              <a:gd name="connsiteX101" fmla="*/ 1177354 w 11584247"/>
              <a:gd name="connsiteY101" fmla="*/ 614359 h 851161"/>
              <a:gd name="connsiteX102" fmla="*/ 1088947 w 11584247"/>
              <a:gd name="connsiteY102" fmla="*/ 617056 h 851161"/>
              <a:gd name="connsiteX103" fmla="*/ 998946 w 11584247"/>
              <a:gd name="connsiteY103" fmla="*/ 688407 h 851161"/>
              <a:gd name="connsiteX104" fmla="*/ 775514 w 11584247"/>
              <a:gd name="connsiteY104" fmla="*/ 737451 h 851161"/>
              <a:gd name="connsiteX105" fmla="*/ 603494 w 11584247"/>
              <a:gd name="connsiteY105" fmla="*/ 710500 h 851161"/>
              <a:gd name="connsiteX106" fmla="*/ 471335 w 11584247"/>
              <a:gd name="connsiteY106" fmla="*/ 714464 h 851161"/>
              <a:gd name="connsiteX107" fmla="*/ 344393 w 11584247"/>
              <a:gd name="connsiteY107" fmla="*/ 725929 h 851161"/>
              <a:gd name="connsiteX108" fmla="*/ 143310 w 11584247"/>
              <a:gd name="connsiteY108" fmla="*/ 738210 h 851161"/>
              <a:gd name="connsiteX109" fmla="*/ 15455 w 11584247"/>
              <a:gd name="connsiteY109" fmla="*/ 751614 h 851161"/>
              <a:gd name="connsiteX110" fmla="*/ 0 w 11584247"/>
              <a:gd name="connsiteY110" fmla="*/ 741620 h 851161"/>
              <a:gd name="connsiteX111" fmla="*/ 0 w 11584247"/>
              <a:gd name="connsiteY111"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548962 w 11584247"/>
              <a:gd name="connsiteY56" fmla="*/ 63218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38186 w 11584247"/>
              <a:gd name="connsiteY63" fmla="*/ 65089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24634 w 11584247"/>
              <a:gd name="connsiteY77" fmla="*/ 668150 h 851161"/>
              <a:gd name="connsiteX78" fmla="*/ 4623526 w 11584247"/>
              <a:gd name="connsiteY78" fmla="*/ 693607 h 851161"/>
              <a:gd name="connsiteX79" fmla="*/ 4565119 w 11584247"/>
              <a:gd name="connsiteY79" fmla="*/ 699644 h 851161"/>
              <a:gd name="connsiteX80" fmla="*/ 4405682 w 11584247"/>
              <a:gd name="connsiteY80" fmla="*/ 725524 h 851161"/>
              <a:gd name="connsiteX81" fmla="*/ 4238717 w 11584247"/>
              <a:gd name="connsiteY81" fmla="*/ 780637 h 851161"/>
              <a:gd name="connsiteX82" fmla="*/ 4020693 w 11584247"/>
              <a:gd name="connsiteY82" fmla="*/ 841422 h 851161"/>
              <a:gd name="connsiteX83" fmla="*/ 3998789 w 11584247"/>
              <a:gd name="connsiteY83" fmla="*/ 851161 h 851161"/>
              <a:gd name="connsiteX84" fmla="*/ 3968135 w 11584247"/>
              <a:gd name="connsiteY84" fmla="*/ 845925 h 851161"/>
              <a:gd name="connsiteX85" fmla="*/ 3845234 w 11584247"/>
              <a:gd name="connsiteY85" fmla="*/ 823068 h 851161"/>
              <a:gd name="connsiteX86" fmla="*/ 3665369 w 11584247"/>
              <a:gd name="connsiteY86" fmla="*/ 785906 h 851161"/>
              <a:gd name="connsiteX87" fmla="*/ 3434444 w 11584247"/>
              <a:gd name="connsiteY87" fmla="*/ 760907 h 851161"/>
              <a:gd name="connsiteX88" fmla="*/ 3298790 w 11584247"/>
              <a:gd name="connsiteY88" fmla="*/ 755716 h 851161"/>
              <a:gd name="connsiteX89" fmla="*/ 3044242 w 11584247"/>
              <a:gd name="connsiteY89" fmla="*/ 738181 h 851161"/>
              <a:gd name="connsiteX90" fmla="*/ 2975529 w 11584247"/>
              <a:gd name="connsiteY90" fmla="*/ 720730 h 851161"/>
              <a:gd name="connsiteX91" fmla="*/ 2868812 w 11584247"/>
              <a:gd name="connsiteY91" fmla="*/ 709829 h 851161"/>
              <a:gd name="connsiteX92" fmla="*/ 2813818 w 11584247"/>
              <a:gd name="connsiteY92" fmla="*/ 698031 h 851161"/>
              <a:gd name="connsiteX93" fmla="*/ 2504472 w 11584247"/>
              <a:gd name="connsiteY93" fmla="*/ 654196 h 851161"/>
              <a:gd name="connsiteX94" fmla="*/ 2323450 w 11584247"/>
              <a:gd name="connsiteY94" fmla="*/ 692063 h 851161"/>
              <a:gd name="connsiteX95" fmla="*/ 2047386 w 11584247"/>
              <a:gd name="connsiteY95" fmla="*/ 669854 h 851161"/>
              <a:gd name="connsiteX96" fmla="*/ 2014871 w 11584247"/>
              <a:gd name="connsiteY96" fmla="*/ 671556 h 851161"/>
              <a:gd name="connsiteX97" fmla="*/ 1961527 w 11584247"/>
              <a:gd name="connsiteY97" fmla="*/ 678730 h 851161"/>
              <a:gd name="connsiteX98" fmla="*/ 1834052 w 11584247"/>
              <a:gd name="connsiteY98" fmla="*/ 644653 h 851161"/>
              <a:gd name="connsiteX99" fmla="*/ 1657788 w 11584247"/>
              <a:gd name="connsiteY99" fmla="*/ 646274 h 851161"/>
              <a:gd name="connsiteX100" fmla="*/ 1434049 w 11584247"/>
              <a:gd name="connsiteY100" fmla="*/ 595668 h 851161"/>
              <a:gd name="connsiteX101" fmla="*/ 1177354 w 11584247"/>
              <a:gd name="connsiteY101" fmla="*/ 614359 h 851161"/>
              <a:gd name="connsiteX102" fmla="*/ 1088947 w 11584247"/>
              <a:gd name="connsiteY102" fmla="*/ 617056 h 851161"/>
              <a:gd name="connsiteX103" fmla="*/ 998946 w 11584247"/>
              <a:gd name="connsiteY103" fmla="*/ 688407 h 851161"/>
              <a:gd name="connsiteX104" fmla="*/ 775514 w 11584247"/>
              <a:gd name="connsiteY104" fmla="*/ 737451 h 851161"/>
              <a:gd name="connsiteX105" fmla="*/ 603494 w 11584247"/>
              <a:gd name="connsiteY105" fmla="*/ 710500 h 851161"/>
              <a:gd name="connsiteX106" fmla="*/ 471335 w 11584247"/>
              <a:gd name="connsiteY106" fmla="*/ 714464 h 851161"/>
              <a:gd name="connsiteX107" fmla="*/ 344393 w 11584247"/>
              <a:gd name="connsiteY107" fmla="*/ 725929 h 851161"/>
              <a:gd name="connsiteX108" fmla="*/ 143310 w 11584247"/>
              <a:gd name="connsiteY108" fmla="*/ 738210 h 851161"/>
              <a:gd name="connsiteX109" fmla="*/ 15455 w 11584247"/>
              <a:gd name="connsiteY109" fmla="*/ 751614 h 851161"/>
              <a:gd name="connsiteX110" fmla="*/ 0 w 11584247"/>
              <a:gd name="connsiteY110" fmla="*/ 741620 h 851161"/>
              <a:gd name="connsiteX111" fmla="*/ 0 w 11584247"/>
              <a:gd name="connsiteY111"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532285 w 11584247"/>
              <a:gd name="connsiteY41" fmla="*/ 726440 h 851161"/>
              <a:gd name="connsiteX42" fmla="*/ 7502351 w 11584247"/>
              <a:gd name="connsiteY42" fmla="*/ 735020 h 851161"/>
              <a:gd name="connsiteX43" fmla="*/ 7486452 w 11584247"/>
              <a:gd name="connsiteY43" fmla="*/ 742445 h 851161"/>
              <a:gd name="connsiteX44" fmla="*/ 7432183 w 11584247"/>
              <a:gd name="connsiteY44" fmla="*/ 732969 h 851161"/>
              <a:gd name="connsiteX45" fmla="*/ 7425231 w 11584247"/>
              <a:gd name="connsiteY45" fmla="*/ 735688 h 851161"/>
              <a:gd name="connsiteX46" fmla="*/ 7390298 w 11584247"/>
              <a:gd name="connsiteY46" fmla="*/ 722535 h 851161"/>
              <a:gd name="connsiteX47" fmla="*/ 7372339 w 11584247"/>
              <a:gd name="connsiteY47" fmla="*/ 718662 h 851161"/>
              <a:gd name="connsiteX48" fmla="*/ 7367083 w 11584247"/>
              <a:gd name="connsiteY48" fmla="*/ 711540 h 851161"/>
              <a:gd name="connsiteX49" fmla="*/ 7340667 w 11584247"/>
              <a:gd name="connsiteY49" fmla="*/ 708883 h 851161"/>
              <a:gd name="connsiteX50" fmla="*/ 7337703 w 11584247"/>
              <a:gd name="connsiteY50" fmla="*/ 710851 h 851161"/>
              <a:gd name="connsiteX51" fmla="*/ 7315659 w 11584247"/>
              <a:gd name="connsiteY51" fmla="*/ 700203 h 851161"/>
              <a:gd name="connsiteX52" fmla="*/ 7267494 w 11584247"/>
              <a:gd name="connsiteY52" fmla="*/ 681057 h 851161"/>
              <a:gd name="connsiteX53" fmla="*/ 7073219 w 11584247"/>
              <a:gd name="connsiteY53" fmla="*/ 690480 h 851161"/>
              <a:gd name="connsiteX54" fmla="*/ 6772962 w 11584247"/>
              <a:gd name="connsiteY54" fmla="*/ 661982 h 851161"/>
              <a:gd name="connsiteX55" fmla="*/ 6548962 w 11584247"/>
              <a:gd name="connsiteY55" fmla="*/ 632182 h 851161"/>
              <a:gd name="connsiteX56" fmla="*/ 6337636 w 11584247"/>
              <a:gd name="connsiteY56" fmla="*/ 651977 h 851161"/>
              <a:gd name="connsiteX57" fmla="*/ 6268828 w 11584247"/>
              <a:gd name="connsiteY57" fmla="*/ 622080 h 851161"/>
              <a:gd name="connsiteX58" fmla="*/ 6241133 w 11584247"/>
              <a:gd name="connsiteY58" fmla="*/ 637096 h 851161"/>
              <a:gd name="connsiteX59" fmla="*/ 6236372 w 11584247"/>
              <a:gd name="connsiteY59" fmla="*/ 640150 h 851161"/>
              <a:gd name="connsiteX60" fmla="*/ 6217005 w 11584247"/>
              <a:gd name="connsiteY60" fmla="*/ 642256 h 851161"/>
              <a:gd name="connsiteX61" fmla="*/ 6211934 w 11584247"/>
              <a:gd name="connsiteY61" fmla="*/ 655497 h 851161"/>
              <a:gd name="connsiteX62" fmla="*/ 6138186 w 11584247"/>
              <a:gd name="connsiteY62" fmla="*/ 650898 h 851161"/>
              <a:gd name="connsiteX63" fmla="*/ 6046332 w 11584247"/>
              <a:gd name="connsiteY63" fmla="*/ 651243 h 851161"/>
              <a:gd name="connsiteX64" fmla="*/ 5875486 w 11584247"/>
              <a:gd name="connsiteY64" fmla="*/ 656164 h 851161"/>
              <a:gd name="connsiteX65" fmla="*/ 5837074 w 11584247"/>
              <a:gd name="connsiteY65" fmla="*/ 669047 h 851161"/>
              <a:gd name="connsiteX66" fmla="*/ 5783293 w 11584247"/>
              <a:gd name="connsiteY66" fmla="*/ 678526 h 851161"/>
              <a:gd name="connsiteX67" fmla="*/ 5673851 w 11584247"/>
              <a:gd name="connsiteY67" fmla="*/ 675677 h 851161"/>
              <a:gd name="connsiteX68" fmla="*/ 5459069 w 11584247"/>
              <a:gd name="connsiteY68" fmla="*/ 641319 h 851161"/>
              <a:gd name="connsiteX69" fmla="*/ 5365377 w 11584247"/>
              <a:gd name="connsiteY69" fmla="*/ 639724 h 851161"/>
              <a:gd name="connsiteX70" fmla="*/ 5168758 w 11584247"/>
              <a:gd name="connsiteY70" fmla="*/ 620360 h 851161"/>
              <a:gd name="connsiteX71" fmla="*/ 5043093 w 11584247"/>
              <a:gd name="connsiteY71" fmla="*/ 619043 h 851161"/>
              <a:gd name="connsiteX72" fmla="*/ 4998604 w 11584247"/>
              <a:gd name="connsiteY72" fmla="*/ 629087 h 851161"/>
              <a:gd name="connsiteX73" fmla="*/ 4924058 w 11584247"/>
              <a:gd name="connsiteY73" fmla="*/ 645263 h 851161"/>
              <a:gd name="connsiteX74" fmla="*/ 4868616 w 11584247"/>
              <a:gd name="connsiteY74" fmla="*/ 683240 h 851161"/>
              <a:gd name="connsiteX75" fmla="*/ 4806175 w 11584247"/>
              <a:gd name="connsiteY75" fmla="*/ 686507 h 851161"/>
              <a:gd name="connsiteX76" fmla="*/ 4724634 w 11584247"/>
              <a:gd name="connsiteY76" fmla="*/ 668150 h 851161"/>
              <a:gd name="connsiteX77" fmla="*/ 4623526 w 11584247"/>
              <a:gd name="connsiteY77" fmla="*/ 693607 h 851161"/>
              <a:gd name="connsiteX78" fmla="*/ 4565119 w 11584247"/>
              <a:gd name="connsiteY78" fmla="*/ 699644 h 851161"/>
              <a:gd name="connsiteX79" fmla="*/ 4405682 w 11584247"/>
              <a:gd name="connsiteY79" fmla="*/ 725524 h 851161"/>
              <a:gd name="connsiteX80" fmla="*/ 4238717 w 11584247"/>
              <a:gd name="connsiteY80" fmla="*/ 780637 h 851161"/>
              <a:gd name="connsiteX81" fmla="*/ 4020693 w 11584247"/>
              <a:gd name="connsiteY81" fmla="*/ 841422 h 851161"/>
              <a:gd name="connsiteX82" fmla="*/ 3998789 w 11584247"/>
              <a:gd name="connsiteY82" fmla="*/ 851161 h 851161"/>
              <a:gd name="connsiteX83" fmla="*/ 3968135 w 11584247"/>
              <a:gd name="connsiteY83" fmla="*/ 845925 h 851161"/>
              <a:gd name="connsiteX84" fmla="*/ 3845234 w 11584247"/>
              <a:gd name="connsiteY84" fmla="*/ 823068 h 851161"/>
              <a:gd name="connsiteX85" fmla="*/ 3665369 w 11584247"/>
              <a:gd name="connsiteY85" fmla="*/ 785906 h 851161"/>
              <a:gd name="connsiteX86" fmla="*/ 3434444 w 11584247"/>
              <a:gd name="connsiteY86" fmla="*/ 760907 h 851161"/>
              <a:gd name="connsiteX87" fmla="*/ 3298790 w 11584247"/>
              <a:gd name="connsiteY87" fmla="*/ 755716 h 851161"/>
              <a:gd name="connsiteX88" fmla="*/ 3044242 w 11584247"/>
              <a:gd name="connsiteY88" fmla="*/ 738181 h 851161"/>
              <a:gd name="connsiteX89" fmla="*/ 2975529 w 11584247"/>
              <a:gd name="connsiteY89" fmla="*/ 720730 h 851161"/>
              <a:gd name="connsiteX90" fmla="*/ 2868812 w 11584247"/>
              <a:gd name="connsiteY90" fmla="*/ 709829 h 851161"/>
              <a:gd name="connsiteX91" fmla="*/ 2813818 w 11584247"/>
              <a:gd name="connsiteY91" fmla="*/ 698031 h 851161"/>
              <a:gd name="connsiteX92" fmla="*/ 2504472 w 11584247"/>
              <a:gd name="connsiteY92" fmla="*/ 654196 h 851161"/>
              <a:gd name="connsiteX93" fmla="*/ 2323450 w 11584247"/>
              <a:gd name="connsiteY93" fmla="*/ 692063 h 851161"/>
              <a:gd name="connsiteX94" fmla="*/ 2047386 w 11584247"/>
              <a:gd name="connsiteY94" fmla="*/ 669854 h 851161"/>
              <a:gd name="connsiteX95" fmla="*/ 2014871 w 11584247"/>
              <a:gd name="connsiteY95" fmla="*/ 671556 h 851161"/>
              <a:gd name="connsiteX96" fmla="*/ 1961527 w 11584247"/>
              <a:gd name="connsiteY96" fmla="*/ 678730 h 851161"/>
              <a:gd name="connsiteX97" fmla="*/ 1834052 w 11584247"/>
              <a:gd name="connsiteY97" fmla="*/ 644653 h 851161"/>
              <a:gd name="connsiteX98" fmla="*/ 1657788 w 11584247"/>
              <a:gd name="connsiteY98" fmla="*/ 646274 h 851161"/>
              <a:gd name="connsiteX99" fmla="*/ 1434049 w 11584247"/>
              <a:gd name="connsiteY99" fmla="*/ 595668 h 851161"/>
              <a:gd name="connsiteX100" fmla="*/ 1177354 w 11584247"/>
              <a:gd name="connsiteY100" fmla="*/ 614359 h 851161"/>
              <a:gd name="connsiteX101" fmla="*/ 1088947 w 11584247"/>
              <a:gd name="connsiteY101" fmla="*/ 617056 h 851161"/>
              <a:gd name="connsiteX102" fmla="*/ 998946 w 11584247"/>
              <a:gd name="connsiteY102" fmla="*/ 688407 h 851161"/>
              <a:gd name="connsiteX103" fmla="*/ 775514 w 11584247"/>
              <a:gd name="connsiteY103" fmla="*/ 737451 h 851161"/>
              <a:gd name="connsiteX104" fmla="*/ 603494 w 11584247"/>
              <a:gd name="connsiteY104" fmla="*/ 710500 h 851161"/>
              <a:gd name="connsiteX105" fmla="*/ 471335 w 11584247"/>
              <a:gd name="connsiteY105" fmla="*/ 714464 h 851161"/>
              <a:gd name="connsiteX106" fmla="*/ 344393 w 11584247"/>
              <a:gd name="connsiteY106" fmla="*/ 725929 h 851161"/>
              <a:gd name="connsiteX107" fmla="*/ 143310 w 11584247"/>
              <a:gd name="connsiteY107" fmla="*/ 738210 h 851161"/>
              <a:gd name="connsiteX108" fmla="*/ 15455 w 11584247"/>
              <a:gd name="connsiteY108" fmla="*/ 751614 h 851161"/>
              <a:gd name="connsiteX109" fmla="*/ 0 w 11584247"/>
              <a:gd name="connsiteY109" fmla="*/ 741620 h 851161"/>
              <a:gd name="connsiteX110" fmla="*/ 0 w 11584247"/>
              <a:gd name="connsiteY110"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06416 w 11584247"/>
              <a:gd name="connsiteY6" fmla="*/ 106767 h 851161"/>
              <a:gd name="connsiteX7" fmla="*/ 11053822 w 11584247"/>
              <a:gd name="connsiteY7" fmla="*/ 107772 h 851161"/>
              <a:gd name="connsiteX8" fmla="*/ 10991963 w 11584247"/>
              <a:gd name="connsiteY8" fmla="*/ 163440 h 851161"/>
              <a:gd name="connsiteX9" fmla="*/ 10784798 w 11584247"/>
              <a:gd name="connsiteY9" fmla="*/ 186456 h 851161"/>
              <a:gd name="connsiteX10" fmla="*/ 10675741 w 11584247"/>
              <a:gd name="connsiteY10" fmla="*/ 221829 h 851161"/>
              <a:gd name="connsiteX11" fmla="*/ 10510136 w 11584247"/>
              <a:gd name="connsiteY11" fmla="*/ 223982 h 851161"/>
              <a:gd name="connsiteX12" fmla="*/ 10310725 w 11584247"/>
              <a:gd name="connsiteY12" fmla="*/ 257181 h 851161"/>
              <a:gd name="connsiteX13" fmla="*/ 10161434 w 11584247"/>
              <a:gd name="connsiteY13" fmla="*/ 264082 h 851161"/>
              <a:gd name="connsiteX14" fmla="*/ 9987770 w 11584247"/>
              <a:gd name="connsiteY14" fmla="*/ 268441 h 851161"/>
              <a:gd name="connsiteX15" fmla="*/ 9712889 w 11584247"/>
              <a:gd name="connsiteY15" fmla="*/ 275231 h 851161"/>
              <a:gd name="connsiteX16" fmla="*/ 9645923 w 11584247"/>
              <a:gd name="connsiteY16" fmla="*/ 297473 h 851161"/>
              <a:gd name="connsiteX17" fmla="*/ 9477264 w 11584247"/>
              <a:gd name="connsiteY17" fmla="*/ 333736 h 851161"/>
              <a:gd name="connsiteX18" fmla="*/ 9323022 w 11584247"/>
              <a:gd name="connsiteY18" fmla="*/ 339499 h 851161"/>
              <a:gd name="connsiteX19" fmla="*/ 9231896 w 11584247"/>
              <a:gd name="connsiteY19" fmla="*/ 350924 h 851161"/>
              <a:gd name="connsiteX20" fmla="*/ 9199098 w 11584247"/>
              <a:gd name="connsiteY20" fmla="*/ 367794 h 851161"/>
              <a:gd name="connsiteX21" fmla="*/ 9152075 w 11584247"/>
              <a:gd name="connsiteY21" fmla="*/ 382929 h 851161"/>
              <a:gd name="connsiteX22" fmla="*/ 9070495 w 11584247"/>
              <a:gd name="connsiteY22" fmla="*/ 419337 h 851161"/>
              <a:gd name="connsiteX23" fmla="*/ 8869068 w 11584247"/>
              <a:gd name="connsiteY23" fmla="*/ 421230 h 851161"/>
              <a:gd name="connsiteX24" fmla="*/ 8805167 w 11584247"/>
              <a:gd name="connsiteY24" fmla="*/ 414437 h 851161"/>
              <a:gd name="connsiteX25" fmla="*/ 8593326 w 11584247"/>
              <a:gd name="connsiteY25" fmla="*/ 390816 h 851161"/>
              <a:gd name="connsiteX26" fmla="*/ 8480431 w 11584247"/>
              <a:gd name="connsiteY26" fmla="*/ 402916 h 851161"/>
              <a:gd name="connsiteX27" fmla="*/ 8441817 w 11584247"/>
              <a:gd name="connsiteY27" fmla="*/ 417619 h 851161"/>
              <a:gd name="connsiteX28" fmla="*/ 8377029 w 11584247"/>
              <a:gd name="connsiteY28" fmla="*/ 441608 h 851161"/>
              <a:gd name="connsiteX29" fmla="*/ 8259050 w 11584247"/>
              <a:gd name="connsiteY29" fmla="*/ 464220 h 851161"/>
              <a:gd name="connsiteX30" fmla="*/ 8201086 w 11584247"/>
              <a:gd name="connsiteY30" fmla="*/ 485570 h 851161"/>
              <a:gd name="connsiteX31" fmla="*/ 8113667 w 11584247"/>
              <a:gd name="connsiteY31" fmla="*/ 521596 h 851161"/>
              <a:gd name="connsiteX32" fmla="*/ 8062051 w 11584247"/>
              <a:gd name="connsiteY32" fmla="*/ 533812 h 851161"/>
              <a:gd name="connsiteX33" fmla="*/ 7950411 w 11584247"/>
              <a:gd name="connsiteY33" fmla="*/ 582087 h 851161"/>
              <a:gd name="connsiteX34" fmla="*/ 7788598 w 11584247"/>
              <a:gd name="connsiteY34" fmla="*/ 667978 h 851161"/>
              <a:gd name="connsiteX35" fmla="*/ 7691368 w 11584247"/>
              <a:gd name="connsiteY35" fmla="*/ 691272 h 851161"/>
              <a:gd name="connsiteX36" fmla="*/ 7683053 w 11584247"/>
              <a:gd name="connsiteY36" fmla="*/ 688814 h 851161"/>
              <a:gd name="connsiteX37" fmla="*/ 7670993 w 11584247"/>
              <a:gd name="connsiteY37" fmla="*/ 688775 h 851161"/>
              <a:gd name="connsiteX38" fmla="*/ 7670712 w 11584247"/>
              <a:gd name="connsiteY38" fmla="*/ 689306 h 851161"/>
              <a:gd name="connsiteX39" fmla="*/ 7659383 w 11584247"/>
              <a:gd name="connsiteY39" fmla="*/ 688227 h 851161"/>
              <a:gd name="connsiteX40" fmla="*/ 7532285 w 11584247"/>
              <a:gd name="connsiteY40" fmla="*/ 726440 h 851161"/>
              <a:gd name="connsiteX41" fmla="*/ 7502351 w 11584247"/>
              <a:gd name="connsiteY41" fmla="*/ 735020 h 851161"/>
              <a:gd name="connsiteX42" fmla="*/ 7486452 w 11584247"/>
              <a:gd name="connsiteY42" fmla="*/ 742445 h 851161"/>
              <a:gd name="connsiteX43" fmla="*/ 7432183 w 11584247"/>
              <a:gd name="connsiteY43" fmla="*/ 732969 h 851161"/>
              <a:gd name="connsiteX44" fmla="*/ 7425231 w 11584247"/>
              <a:gd name="connsiteY44" fmla="*/ 735688 h 851161"/>
              <a:gd name="connsiteX45" fmla="*/ 7390298 w 11584247"/>
              <a:gd name="connsiteY45" fmla="*/ 722535 h 851161"/>
              <a:gd name="connsiteX46" fmla="*/ 7372339 w 11584247"/>
              <a:gd name="connsiteY46" fmla="*/ 718662 h 851161"/>
              <a:gd name="connsiteX47" fmla="*/ 7367083 w 11584247"/>
              <a:gd name="connsiteY47" fmla="*/ 711540 h 851161"/>
              <a:gd name="connsiteX48" fmla="*/ 7340667 w 11584247"/>
              <a:gd name="connsiteY48" fmla="*/ 708883 h 851161"/>
              <a:gd name="connsiteX49" fmla="*/ 7337703 w 11584247"/>
              <a:gd name="connsiteY49" fmla="*/ 710851 h 851161"/>
              <a:gd name="connsiteX50" fmla="*/ 7315659 w 11584247"/>
              <a:gd name="connsiteY50" fmla="*/ 700203 h 851161"/>
              <a:gd name="connsiteX51" fmla="*/ 7267494 w 11584247"/>
              <a:gd name="connsiteY51" fmla="*/ 681057 h 851161"/>
              <a:gd name="connsiteX52" fmla="*/ 7073219 w 11584247"/>
              <a:gd name="connsiteY52" fmla="*/ 690480 h 851161"/>
              <a:gd name="connsiteX53" fmla="*/ 6772962 w 11584247"/>
              <a:gd name="connsiteY53" fmla="*/ 661982 h 851161"/>
              <a:gd name="connsiteX54" fmla="*/ 6548962 w 11584247"/>
              <a:gd name="connsiteY54" fmla="*/ 632182 h 851161"/>
              <a:gd name="connsiteX55" fmla="*/ 6337636 w 11584247"/>
              <a:gd name="connsiteY55" fmla="*/ 651977 h 851161"/>
              <a:gd name="connsiteX56" fmla="*/ 6268828 w 11584247"/>
              <a:gd name="connsiteY56" fmla="*/ 622080 h 851161"/>
              <a:gd name="connsiteX57" fmla="*/ 6241133 w 11584247"/>
              <a:gd name="connsiteY57" fmla="*/ 637096 h 851161"/>
              <a:gd name="connsiteX58" fmla="*/ 6236372 w 11584247"/>
              <a:gd name="connsiteY58" fmla="*/ 640150 h 851161"/>
              <a:gd name="connsiteX59" fmla="*/ 6217005 w 11584247"/>
              <a:gd name="connsiteY59" fmla="*/ 642256 h 851161"/>
              <a:gd name="connsiteX60" fmla="*/ 6211934 w 11584247"/>
              <a:gd name="connsiteY60" fmla="*/ 655497 h 851161"/>
              <a:gd name="connsiteX61" fmla="*/ 6138186 w 11584247"/>
              <a:gd name="connsiteY61" fmla="*/ 650898 h 851161"/>
              <a:gd name="connsiteX62" fmla="*/ 6046332 w 11584247"/>
              <a:gd name="connsiteY62" fmla="*/ 651243 h 851161"/>
              <a:gd name="connsiteX63" fmla="*/ 5875486 w 11584247"/>
              <a:gd name="connsiteY63" fmla="*/ 656164 h 851161"/>
              <a:gd name="connsiteX64" fmla="*/ 5837074 w 11584247"/>
              <a:gd name="connsiteY64" fmla="*/ 669047 h 851161"/>
              <a:gd name="connsiteX65" fmla="*/ 5783293 w 11584247"/>
              <a:gd name="connsiteY65" fmla="*/ 678526 h 851161"/>
              <a:gd name="connsiteX66" fmla="*/ 5673851 w 11584247"/>
              <a:gd name="connsiteY66" fmla="*/ 675677 h 851161"/>
              <a:gd name="connsiteX67" fmla="*/ 5459069 w 11584247"/>
              <a:gd name="connsiteY67" fmla="*/ 641319 h 851161"/>
              <a:gd name="connsiteX68" fmla="*/ 5365377 w 11584247"/>
              <a:gd name="connsiteY68" fmla="*/ 639724 h 851161"/>
              <a:gd name="connsiteX69" fmla="*/ 5168758 w 11584247"/>
              <a:gd name="connsiteY69" fmla="*/ 620360 h 851161"/>
              <a:gd name="connsiteX70" fmla="*/ 5043093 w 11584247"/>
              <a:gd name="connsiteY70" fmla="*/ 619043 h 851161"/>
              <a:gd name="connsiteX71" fmla="*/ 4998604 w 11584247"/>
              <a:gd name="connsiteY71" fmla="*/ 629087 h 851161"/>
              <a:gd name="connsiteX72" fmla="*/ 4924058 w 11584247"/>
              <a:gd name="connsiteY72" fmla="*/ 645263 h 851161"/>
              <a:gd name="connsiteX73" fmla="*/ 4868616 w 11584247"/>
              <a:gd name="connsiteY73" fmla="*/ 683240 h 851161"/>
              <a:gd name="connsiteX74" fmla="*/ 4806175 w 11584247"/>
              <a:gd name="connsiteY74" fmla="*/ 686507 h 851161"/>
              <a:gd name="connsiteX75" fmla="*/ 4724634 w 11584247"/>
              <a:gd name="connsiteY75" fmla="*/ 668150 h 851161"/>
              <a:gd name="connsiteX76" fmla="*/ 4623526 w 11584247"/>
              <a:gd name="connsiteY76" fmla="*/ 693607 h 851161"/>
              <a:gd name="connsiteX77" fmla="*/ 4565119 w 11584247"/>
              <a:gd name="connsiteY77" fmla="*/ 699644 h 851161"/>
              <a:gd name="connsiteX78" fmla="*/ 4405682 w 11584247"/>
              <a:gd name="connsiteY78" fmla="*/ 725524 h 851161"/>
              <a:gd name="connsiteX79" fmla="*/ 4238717 w 11584247"/>
              <a:gd name="connsiteY79" fmla="*/ 780637 h 851161"/>
              <a:gd name="connsiteX80" fmla="*/ 4020693 w 11584247"/>
              <a:gd name="connsiteY80" fmla="*/ 841422 h 851161"/>
              <a:gd name="connsiteX81" fmla="*/ 3998789 w 11584247"/>
              <a:gd name="connsiteY81" fmla="*/ 851161 h 851161"/>
              <a:gd name="connsiteX82" fmla="*/ 3968135 w 11584247"/>
              <a:gd name="connsiteY82" fmla="*/ 845925 h 851161"/>
              <a:gd name="connsiteX83" fmla="*/ 3845234 w 11584247"/>
              <a:gd name="connsiteY83" fmla="*/ 823068 h 851161"/>
              <a:gd name="connsiteX84" fmla="*/ 3665369 w 11584247"/>
              <a:gd name="connsiteY84" fmla="*/ 785906 h 851161"/>
              <a:gd name="connsiteX85" fmla="*/ 3434444 w 11584247"/>
              <a:gd name="connsiteY85" fmla="*/ 760907 h 851161"/>
              <a:gd name="connsiteX86" fmla="*/ 3298790 w 11584247"/>
              <a:gd name="connsiteY86" fmla="*/ 755716 h 851161"/>
              <a:gd name="connsiteX87" fmla="*/ 3044242 w 11584247"/>
              <a:gd name="connsiteY87" fmla="*/ 738181 h 851161"/>
              <a:gd name="connsiteX88" fmla="*/ 2975529 w 11584247"/>
              <a:gd name="connsiteY88" fmla="*/ 720730 h 851161"/>
              <a:gd name="connsiteX89" fmla="*/ 2868812 w 11584247"/>
              <a:gd name="connsiteY89" fmla="*/ 709829 h 851161"/>
              <a:gd name="connsiteX90" fmla="*/ 2813818 w 11584247"/>
              <a:gd name="connsiteY90" fmla="*/ 698031 h 851161"/>
              <a:gd name="connsiteX91" fmla="*/ 2504472 w 11584247"/>
              <a:gd name="connsiteY91" fmla="*/ 654196 h 851161"/>
              <a:gd name="connsiteX92" fmla="*/ 2323450 w 11584247"/>
              <a:gd name="connsiteY92" fmla="*/ 692063 h 851161"/>
              <a:gd name="connsiteX93" fmla="*/ 2047386 w 11584247"/>
              <a:gd name="connsiteY93" fmla="*/ 669854 h 851161"/>
              <a:gd name="connsiteX94" fmla="*/ 2014871 w 11584247"/>
              <a:gd name="connsiteY94" fmla="*/ 671556 h 851161"/>
              <a:gd name="connsiteX95" fmla="*/ 1961527 w 11584247"/>
              <a:gd name="connsiteY95" fmla="*/ 678730 h 851161"/>
              <a:gd name="connsiteX96" fmla="*/ 1834052 w 11584247"/>
              <a:gd name="connsiteY96" fmla="*/ 644653 h 851161"/>
              <a:gd name="connsiteX97" fmla="*/ 1657788 w 11584247"/>
              <a:gd name="connsiteY97" fmla="*/ 646274 h 851161"/>
              <a:gd name="connsiteX98" fmla="*/ 1434049 w 11584247"/>
              <a:gd name="connsiteY98" fmla="*/ 595668 h 851161"/>
              <a:gd name="connsiteX99" fmla="*/ 1177354 w 11584247"/>
              <a:gd name="connsiteY99" fmla="*/ 614359 h 851161"/>
              <a:gd name="connsiteX100" fmla="*/ 1088947 w 11584247"/>
              <a:gd name="connsiteY100" fmla="*/ 617056 h 851161"/>
              <a:gd name="connsiteX101" fmla="*/ 998946 w 11584247"/>
              <a:gd name="connsiteY101" fmla="*/ 688407 h 851161"/>
              <a:gd name="connsiteX102" fmla="*/ 775514 w 11584247"/>
              <a:gd name="connsiteY102" fmla="*/ 737451 h 851161"/>
              <a:gd name="connsiteX103" fmla="*/ 603494 w 11584247"/>
              <a:gd name="connsiteY103" fmla="*/ 710500 h 851161"/>
              <a:gd name="connsiteX104" fmla="*/ 471335 w 11584247"/>
              <a:gd name="connsiteY104" fmla="*/ 714464 h 851161"/>
              <a:gd name="connsiteX105" fmla="*/ 344393 w 11584247"/>
              <a:gd name="connsiteY105" fmla="*/ 725929 h 851161"/>
              <a:gd name="connsiteX106" fmla="*/ 143310 w 11584247"/>
              <a:gd name="connsiteY106" fmla="*/ 738210 h 851161"/>
              <a:gd name="connsiteX107" fmla="*/ 15455 w 11584247"/>
              <a:gd name="connsiteY107" fmla="*/ 751614 h 851161"/>
              <a:gd name="connsiteX108" fmla="*/ 0 w 11584247"/>
              <a:gd name="connsiteY108" fmla="*/ 741620 h 851161"/>
              <a:gd name="connsiteX109" fmla="*/ 0 w 11584247"/>
              <a:gd name="connsiteY109"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053822 w 11584247"/>
              <a:gd name="connsiteY6" fmla="*/ 107772 h 851161"/>
              <a:gd name="connsiteX7" fmla="*/ 10991963 w 11584247"/>
              <a:gd name="connsiteY7" fmla="*/ 163440 h 851161"/>
              <a:gd name="connsiteX8" fmla="*/ 10784798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12889 w 11584247"/>
              <a:gd name="connsiteY14" fmla="*/ 27523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593326 w 11584247"/>
              <a:gd name="connsiteY24" fmla="*/ 39081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6452 w 11584247"/>
              <a:gd name="connsiteY41" fmla="*/ 74244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53822 w 11584247"/>
              <a:gd name="connsiteY6" fmla="*/ 107772 h 851161"/>
              <a:gd name="connsiteX7" fmla="*/ 10991963 w 11584247"/>
              <a:gd name="connsiteY7" fmla="*/ 163440 h 851161"/>
              <a:gd name="connsiteX8" fmla="*/ 10784798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12889 w 11584247"/>
              <a:gd name="connsiteY14" fmla="*/ 27523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593326 w 11584247"/>
              <a:gd name="connsiteY24" fmla="*/ 39081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6452 w 11584247"/>
              <a:gd name="connsiteY41" fmla="*/ 74244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784798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12889 w 11584247"/>
              <a:gd name="connsiteY14" fmla="*/ 27523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593326 w 11584247"/>
              <a:gd name="connsiteY24" fmla="*/ 39081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6452 w 11584247"/>
              <a:gd name="connsiteY41" fmla="*/ 74244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784798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12889 w 11584247"/>
              <a:gd name="connsiteY14" fmla="*/ 27523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593326 w 11584247"/>
              <a:gd name="connsiteY24" fmla="*/ 39081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6452 w 11584247"/>
              <a:gd name="connsiteY41" fmla="*/ 74244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12889 w 11584247"/>
              <a:gd name="connsiteY14" fmla="*/ 27523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593326 w 11584247"/>
              <a:gd name="connsiteY24" fmla="*/ 39081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6452 w 11584247"/>
              <a:gd name="connsiteY41" fmla="*/ 74244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68987 w 11584247"/>
              <a:gd name="connsiteY14" fmla="*/ 28084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593326 w 11584247"/>
              <a:gd name="connsiteY24" fmla="*/ 39081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6452 w 11584247"/>
              <a:gd name="connsiteY41" fmla="*/ 74244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68987 w 11584247"/>
              <a:gd name="connsiteY14" fmla="*/ 28084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632595 w 11584247"/>
              <a:gd name="connsiteY24" fmla="*/ 39642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6452 w 11584247"/>
              <a:gd name="connsiteY41" fmla="*/ 74244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68987 w 11584247"/>
              <a:gd name="connsiteY14" fmla="*/ 28084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632595 w 11584247"/>
              <a:gd name="connsiteY24" fmla="*/ 39642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0842 w 11584247"/>
              <a:gd name="connsiteY41" fmla="*/ 73122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68987 w 11584247"/>
              <a:gd name="connsiteY14" fmla="*/ 28084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632595 w 11584247"/>
              <a:gd name="connsiteY24" fmla="*/ 39642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0842 w 11584247"/>
              <a:gd name="connsiteY41" fmla="*/ 73122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68987 w 11584247"/>
              <a:gd name="connsiteY14" fmla="*/ 28084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655035 w 11584247"/>
              <a:gd name="connsiteY24" fmla="*/ 424475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0842 w 11584247"/>
              <a:gd name="connsiteY41" fmla="*/ 73122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68987 w 11584247"/>
              <a:gd name="connsiteY14" fmla="*/ 28084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20007 w 11584247"/>
              <a:gd name="connsiteY21" fmla="*/ 408117 h 851161"/>
              <a:gd name="connsiteX22" fmla="*/ 8869068 w 11584247"/>
              <a:gd name="connsiteY22" fmla="*/ 421230 h 851161"/>
              <a:gd name="connsiteX23" fmla="*/ 8805167 w 11584247"/>
              <a:gd name="connsiteY23" fmla="*/ 414437 h 851161"/>
              <a:gd name="connsiteX24" fmla="*/ 8655035 w 11584247"/>
              <a:gd name="connsiteY24" fmla="*/ 424475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0842 w 11584247"/>
              <a:gd name="connsiteY41" fmla="*/ 73122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68987 w 11584247"/>
              <a:gd name="connsiteY14" fmla="*/ 28084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20007 w 11584247"/>
              <a:gd name="connsiteY21" fmla="*/ 408117 h 851161"/>
              <a:gd name="connsiteX22" fmla="*/ 8869068 w 11584247"/>
              <a:gd name="connsiteY22" fmla="*/ 421230 h 851161"/>
              <a:gd name="connsiteX23" fmla="*/ 8805167 w 11584247"/>
              <a:gd name="connsiteY23" fmla="*/ 414437 h 851161"/>
              <a:gd name="connsiteX24" fmla="*/ 8655035 w 11584247"/>
              <a:gd name="connsiteY24" fmla="*/ 424475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0842 w 11584247"/>
              <a:gd name="connsiteY41" fmla="*/ 73122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88010 w 11584247"/>
              <a:gd name="connsiteY79" fmla="*/ 824593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46384"/>
              <a:gd name="connsiteX1" fmla="*/ 11584247 w 11584247"/>
              <a:gd name="connsiteY1" fmla="*/ 0 h 846384"/>
              <a:gd name="connsiteX2" fmla="*/ 11515863 w 11584247"/>
              <a:gd name="connsiteY2" fmla="*/ 41320 h 846384"/>
              <a:gd name="connsiteX3" fmla="*/ 11361848 w 11584247"/>
              <a:gd name="connsiteY3" fmla="*/ 74449 h 846384"/>
              <a:gd name="connsiteX4" fmla="*/ 11216869 w 11584247"/>
              <a:gd name="connsiteY4" fmla="*/ 106667 h 846384"/>
              <a:gd name="connsiteX5" fmla="*/ 11164524 w 11584247"/>
              <a:gd name="connsiteY5" fmla="*/ 113013 h 846384"/>
              <a:gd name="connsiteX6" fmla="*/ 11076261 w 11584247"/>
              <a:gd name="connsiteY6" fmla="*/ 152651 h 846384"/>
              <a:gd name="connsiteX7" fmla="*/ 10991963 w 11584247"/>
              <a:gd name="connsiteY7" fmla="*/ 163440 h 846384"/>
              <a:gd name="connsiteX8" fmla="*/ 10812847 w 11584247"/>
              <a:gd name="connsiteY8" fmla="*/ 186456 h 846384"/>
              <a:gd name="connsiteX9" fmla="*/ 10675741 w 11584247"/>
              <a:gd name="connsiteY9" fmla="*/ 221829 h 846384"/>
              <a:gd name="connsiteX10" fmla="*/ 10510136 w 11584247"/>
              <a:gd name="connsiteY10" fmla="*/ 223982 h 846384"/>
              <a:gd name="connsiteX11" fmla="*/ 10310725 w 11584247"/>
              <a:gd name="connsiteY11" fmla="*/ 257181 h 846384"/>
              <a:gd name="connsiteX12" fmla="*/ 10161434 w 11584247"/>
              <a:gd name="connsiteY12" fmla="*/ 264082 h 846384"/>
              <a:gd name="connsiteX13" fmla="*/ 9987770 w 11584247"/>
              <a:gd name="connsiteY13" fmla="*/ 268441 h 846384"/>
              <a:gd name="connsiteX14" fmla="*/ 9768987 w 11584247"/>
              <a:gd name="connsiteY14" fmla="*/ 280841 h 846384"/>
              <a:gd name="connsiteX15" fmla="*/ 9645923 w 11584247"/>
              <a:gd name="connsiteY15" fmla="*/ 297473 h 846384"/>
              <a:gd name="connsiteX16" fmla="*/ 9477264 w 11584247"/>
              <a:gd name="connsiteY16" fmla="*/ 333736 h 846384"/>
              <a:gd name="connsiteX17" fmla="*/ 9323022 w 11584247"/>
              <a:gd name="connsiteY17" fmla="*/ 339499 h 846384"/>
              <a:gd name="connsiteX18" fmla="*/ 9231896 w 11584247"/>
              <a:gd name="connsiteY18" fmla="*/ 350924 h 846384"/>
              <a:gd name="connsiteX19" fmla="*/ 9199098 w 11584247"/>
              <a:gd name="connsiteY19" fmla="*/ 367794 h 846384"/>
              <a:gd name="connsiteX20" fmla="*/ 9152075 w 11584247"/>
              <a:gd name="connsiteY20" fmla="*/ 382929 h 846384"/>
              <a:gd name="connsiteX21" fmla="*/ 9020007 w 11584247"/>
              <a:gd name="connsiteY21" fmla="*/ 408117 h 846384"/>
              <a:gd name="connsiteX22" fmla="*/ 8869068 w 11584247"/>
              <a:gd name="connsiteY22" fmla="*/ 421230 h 846384"/>
              <a:gd name="connsiteX23" fmla="*/ 8805167 w 11584247"/>
              <a:gd name="connsiteY23" fmla="*/ 414437 h 846384"/>
              <a:gd name="connsiteX24" fmla="*/ 8655035 w 11584247"/>
              <a:gd name="connsiteY24" fmla="*/ 424475 h 846384"/>
              <a:gd name="connsiteX25" fmla="*/ 8480431 w 11584247"/>
              <a:gd name="connsiteY25" fmla="*/ 402916 h 846384"/>
              <a:gd name="connsiteX26" fmla="*/ 8441817 w 11584247"/>
              <a:gd name="connsiteY26" fmla="*/ 417619 h 846384"/>
              <a:gd name="connsiteX27" fmla="*/ 8377029 w 11584247"/>
              <a:gd name="connsiteY27" fmla="*/ 441608 h 846384"/>
              <a:gd name="connsiteX28" fmla="*/ 8259050 w 11584247"/>
              <a:gd name="connsiteY28" fmla="*/ 464220 h 846384"/>
              <a:gd name="connsiteX29" fmla="*/ 8201086 w 11584247"/>
              <a:gd name="connsiteY29" fmla="*/ 485570 h 846384"/>
              <a:gd name="connsiteX30" fmla="*/ 8113667 w 11584247"/>
              <a:gd name="connsiteY30" fmla="*/ 521596 h 846384"/>
              <a:gd name="connsiteX31" fmla="*/ 8062051 w 11584247"/>
              <a:gd name="connsiteY31" fmla="*/ 533812 h 846384"/>
              <a:gd name="connsiteX32" fmla="*/ 7950411 w 11584247"/>
              <a:gd name="connsiteY32" fmla="*/ 582087 h 846384"/>
              <a:gd name="connsiteX33" fmla="*/ 7788598 w 11584247"/>
              <a:gd name="connsiteY33" fmla="*/ 667978 h 846384"/>
              <a:gd name="connsiteX34" fmla="*/ 7691368 w 11584247"/>
              <a:gd name="connsiteY34" fmla="*/ 691272 h 846384"/>
              <a:gd name="connsiteX35" fmla="*/ 7683053 w 11584247"/>
              <a:gd name="connsiteY35" fmla="*/ 688814 h 846384"/>
              <a:gd name="connsiteX36" fmla="*/ 7670993 w 11584247"/>
              <a:gd name="connsiteY36" fmla="*/ 688775 h 846384"/>
              <a:gd name="connsiteX37" fmla="*/ 7670712 w 11584247"/>
              <a:gd name="connsiteY37" fmla="*/ 689306 h 846384"/>
              <a:gd name="connsiteX38" fmla="*/ 7659383 w 11584247"/>
              <a:gd name="connsiteY38" fmla="*/ 688227 h 846384"/>
              <a:gd name="connsiteX39" fmla="*/ 7532285 w 11584247"/>
              <a:gd name="connsiteY39" fmla="*/ 726440 h 846384"/>
              <a:gd name="connsiteX40" fmla="*/ 7502351 w 11584247"/>
              <a:gd name="connsiteY40" fmla="*/ 735020 h 846384"/>
              <a:gd name="connsiteX41" fmla="*/ 7480842 w 11584247"/>
              <a:gd name="connsiteY41" fmla="*/ 731225 h 846384"/>
              <a:gd name="connsiteX42" fmla="*/ 7432183 w 11584247"/>
              <a:gd name="connsiteY42" fmla="*/ 732969 h 846384"/>
              <a:gd name="connsiteX43" fmla="*/ 7425231 w 11584247"/>
              <a:gd name="connsiteY43" fmla="*/ 735688 h 846384"/>
              <a:gd name="connsiteX44" fmla="*/ 7390298 w 11584247"/>
              <a:gd name="connsiteY44" fmla="*/ 722535 h 846384"/>
              <a:gd name="connsiteX45" fmla="*/ 7372339 w 11584247"/>
              <a:gd name="connsiteY45" fmla="*/ 718662 h 846384"/>
              <a:gd name="connsiteX46" fmla="*/ 7367083 w 11584247"/>
              <a:gd name="connsiteY46" fmla="*/ 711540 h 846384"/>
              <a:gd name="connsiteX47" fmla="*/ 7340667 w 11584247"/>
              <a:gd name="connsiteY47" fmla="*/ 708883 h 846384"/>
              <a:gd name="connsiteX48" fmla="*/ 7337703 w 11584247"/>
              <a:gd name="connsiteY48" fmla="*/ 710851 h 846384"/>
              <a:gd name="connsiteX49" fmla="*/ 7315659 w 11584247"/>
              <a:gd name="connsiteY49" fmla="*/ 700203 h 846384"/>
              <a:gd name="connsiteX50" fmla="*/ 7267494 w 11584247"/>
              <a:gd name="connsiteY50" fmla="*/ 681057 h 846384"/>
              <a:gd name="connsiteX51" fmla="*/ 7073219 w 11584247"/>
              <a:gd name="connsiteY51" fmla="*/ 690480 h 846384"/>
              <a:gd name="connsiteX52" fmla="*/ 6772962 w 11584247"/>
              <a:gd name="connsiteY52" fmla="*/ 661982 h 846384"/>
              <a:gd name="connsiteX53" fmla="*/ 6548962 w 11584247"/>
              <a:gd name="connsiteY53" fmla="*/ 632182 h 846384"/>
              <a:gd name="connsiteX54" fmla="*/ 6337636 w 11584247"/>
              <a:gd name="connsiteY54" fmla="*/ 651977 h 846384"/>
              <a:gd name="connsiteX55" fmla="*/ 6268828 w 11584247"/>
              <a:gd name="connsiteY55" fmla="*/ 622080 h 846384"/>
              <a:gd name="connsiteX56" fmla="*/ 6241133 w 11584247"/>
              <a:gd name="connsiteY56" fmla="*/ 637096 h 846384"/>
              <a:gd name="connsiteX57" fmla="*/ 6236372 w 11584247"/>
              <a:gd name="connsiteY57" fmla="*/ 640150 h 846384"/>
              <a:gd name="connsiteX58" fmla="*/ 6217005 w 11584247"/>
              <a:gd name="connsiteY58" fmla="*/ 642256 h 846384"/>
              <a:gd name="connsiteX59" fmla="*/ 6211934 w 11584247"/>
              <a:gd name="connsiteY59" fmla="*/ 655497 h 846384"/>
              <a:gd name="connsiteX60" fmla="*/ 6138186 w 11584247"/>
              <a:gd name="connsiteY60" fmla="*/ 650898 h 846384"/>
              <a:gd name="connsiteX61" fmla="*/ 6046332 w 11584247"/>
              <a:gd name="connsiteY61" fmla="*/ 651243 h 846384"/>
              <a:gd name="connsiteX62" fmla="*/ 5875486 w 11584247"/>
              <a:gd name="connsiteY62" fmla="*/ 656164 h 846384"/>
              <a:gd name="connsiteX63" fmla="*/ 5837074 w 11584247"/>
              <a:gd name="connsiteY63" fmla="*/ 669047 h 846384"/>
              <a:gd name="connsiteX64" fmla="*/ 5783293 w 11584247"/>
              <a:gd name="connsiteY64" fmla="*/ 678526 h 846384"/>
              <a:gd name="connsiteX65" fmla="*/ 5673851 w 11584247"/>
              <a:gd name="connsiteY65" fmla="*/ 675677 h 846384"/>
              <a:gd name="connsiteX66" fmla="*/ 5459069 w 11584247"/>
              <a:gd name="connsiteY66" fmla="*/ 641319 h 846384"/>
              <a:gd name="connsiteX67" fmla="*/ 5365377 w 11584247"/>
              <a:gd name="connsiteY67" fmla="*/ 639724 h 846384"/>
              <a:gd name="connsiteX68" fmla="*/ 5168758 w 11584247"/>
              <a:gd name="connsiteY68" fmla="*/ 620360 h 846384"/>
              <a:gd name="connsiteX69" fmla="*/ 5043093 w 11584247"/>
              <a:gd name="connsiteY69" fmla="*/ 619043 h 846384"/>
              <a:gd name="connsiteX70" fmla="*/ 4998604 w 11584247"/>
              <a:gd name="connsiteY70" fmla="*/ 629087 h 846384"/>
              <a:gd name="connsiteX71" fmla="*/ 4924058 w 11584247"/>
              <a:gd name="connsiteY71" fmla="*/ 645263 h 846384"/>
              <a:gd name="connsiteX72" fmla="*/ 4868616 w 11584247"/>
              <a:gd name="connsiteY72" fmla="*/ 683240 h 846384"/>
              <a:gd name="connsiteX73" fmla="*/ 4806175 w 11584247"/>
              <a:gd name="connsiteY73" fmla="*/ 686507 h 846384"/>
              <a:gd name="connsiteX74" fmla="*/ 4724634 w 11584247"/>
              <a:gd name="connsiteY74" fmla="*/ 668150 h 846384"/>
              <a:gd name="connsiteX75" fmla="*/ 4623526 w 11584247"/>
              <a:gd name="connsiteY75" fmla="*/ 693607 h 846384"/>
              <a:gd name="connsiteX76" fmla="*/ 4565119 w 11584247"/>
              <a:gd name="connsiteY76" fmla="*/ 699644 h 846384"/>
              <a:gd name="connsiteX77" fmla="*/ 4405682 w 11584247"/>
              <a:gd name="connsiteY77" fmla="*/ 725524 h 846384"/>
              <a:gd name="connsiteX78" fmla="*/ 4238717 w 11584247"/>
              <a:gd name="connsiteY78" fmla="*/ 780637 h 846384"/>
              <a:gd name="connsiteX79" fmla="*/ 4088010 w 11584247"/>
              <a:gd name="connsiteY79" fmla="*/ 824593 h 846384"/>
              <a:gd name="connsiteX80" fmla="*/ 4026838 w 11584247"/>
              <a:gd name="connsiteY80" fmla="*/ 834332 h 846384"/>
              <a:gd name="connsiteX81" fmla="*/ 3968135 w 11584247"/>
              <a:gd name="connsiteY81" fmla="*/ 845925 h 846384"/>
              <a:gd name="connsiteX82" fmla="*/ 3845234 w 11584247"/>
              <a:gd name="connsiteY82" fmla="*/ 823068 h 846384"/>
              <a:gd name="connsiteX83" fmla="*/ 3665369 w 11584247"/>
              <a:gd name="connsiteY83" fmla="*/ 785906 h 846384"/>
              <a:gd name="connsiteX84" fmla="*/ 3434444 w 11584247"/>
              <a:gd name="connsiteY84" fmla="*/ 760907 h 846384"/>
              <a:gd name="connsiteX85" fmla="*/ 3298790 w 11584247"/>
              <a:gd name="connsiteY85" fmla="*/ 755716 h 846384"/>
              <a:gd name="connsiteX86" fmla="*/ 3044242 w 11584247"/>
              <a:gd name="connsiteY86" fmla="*/ 738181 h 846384"/>
              <a:gd name="connsiteX87" fmla="*/ 2975529 w 11584247"/>
              <a:gd name="connsiteY87" fmla="*/ 720730 h 846384"/>
              <a:gd name="connsiteX88" fmla="*/ 2868812 w 11584247"/>
              <a:gd name="connsiteY88" fmla="*/ 709829 h 846384"/>
              <a:gd name="connsiteX89" fmla="*/ 2813818 w 11584247"/>
              <a:gd name="connsiteY89" fmla="*/ 698031 h 846384"/>
              <a:gd name="connsiteX90" fmla="*/ 2504472 w 11584247"/>
              <a:gd name="connsiteY90" fmla="*/ 654196 h 846384"/>
              <a:gd name="connsiteX91" fmla="*/ 2323450 w 11584247"/>
              <a:gd name="connsiteY91" fmla="*/ 692063 h 846384"/>
              <a:gd name="connsiteX92" fmla="*/ 2047386 w 11584247"/>
              <a:gd name="connsiteY92" fmla="*/ 669854 h 846384"/>
              <a:gd name="connsiteX93" fmla="*/ 2014871 w 11584247"/>
              <a:gd name="connsiteY93" fmla="*/ 671556 h 846384"/>
              <a:gd name="connsiteX94" fmla="*/ 1961527 w 11584247"/>
              <a:gd name="connsiteY94" fmla="*/ 678730 h 846384"/>
              <a:gd name="connsiteX95" fmla="*/ 1834052 w 11584247"/>
              <a:gd name="connsiteY95" fmla="*/ 644653 h 846384"/>
              <a:gd name="connsiteX96" fmla="*/ 1657788 w 11584247"/>
              <a:gd name="connsiteY96" fmla="*/ 646274 h 846384"/>
              <a:gd name="connsiteX97" fmla="*/ 1434049 w 11584247"/>
              <a:gd name="connsiteY97" fmla="*/ 595668 h 846384"/>
              <a:gd name="connsiteX98" fmla="*/ 1177354 w 11584247"/>
              <a:gd name="connsiteY98" fmla="*/ 614359 h 846384"/>
              <a:gd name="connsiteX99" fmla="*/ 1088947 w 11584247"/>
              <a:gd name="connsiteY99" fmla="*/ 617056 h 846384"/>
              <a:gd name="connsiteX100" fmla="*/ 998946 w 11584247"/>
              <a:gd name="connsiteY100" fmla="*/ 688407 h 846384"/>
              <a:gd name="connsiteX101" fmla="*/ 775514 w 11584247"/>
              <a:gd name="connsiteY101" fmla="*/ 737451 h 846384"/>
              <a:gd name="connsiteX102" fmla="*/ 603494 w 11584247"/>
              <a:gd name="connsiteY102" fmla="*/ 710500 h 846384"/>
              <a:gd name="connsiteX103" fmla="*/ 471335 w 11584247"/>
              <a:gd name="connsiteY103" fmla="*/ 714464 h 846384"/>
              <a:gd name="connsiteX104" fmla="*/ 344393 w 11584247"/>
              <a:gd name="connsiteY104" fmla="*/ 725929 h 846384"/>
              <a:gd name="connsiteX105" fmla="*/ 143310 w 11584247"/>
              <a:gd name="connsiteY105" fmla="*/ 738210 h 846384"/>
              <a:gd name="connsiteX106" fmla="*/ 15455 w 11584247"/>
              <a:gd name="connsiteY106" fmla="*/ 751614 h 846384"/>
              <a:gd name="connsiteX107" fmla="*/ 0 w 11584247"/>
              <a:gd name="connsiteY107" fmla="*/ 741620 h 846384"/>
              <a:gd name="connsiteX108" fmla="*/ 0 w 11584247"/>
              <a:gd name="connsiteY108" fmla="*/ 0 h 846384"/>
              <a:gd name="connsiteX0" fmla="*/ 0 w 11584247"/>
              <a:gd name="connsiteY0" fmla="*/ 0 h 834332"/>
              <a:gd name="connsiteX1" fmla="*/ 11584247 w 11584247"/>
              <a:gd name="connsiteY1" fmla="*/ 0 h 834332"/>
              <a:gd name="connsiteX2" fmla="*/ 11515863 w 11584247"/>
              <a:gd name="connsiteY2" fmla="*/ 41320 h 834332"/>
              <a:gd name="connsiteX3" fmla="*/ 11361848 w 11584247"/>
              <a:gd name="connsiteY3" fmla="*/ 74449 h 834332"/>
              <a:gd name="connsiteX4" fmla="*/ 11216869 w 11584247"/>
              <a:gd name="connsiteY4" fmla="*/ 106667 h 834332"/>
              <a:gd name="connsiteX5" fmla="*/ 11164524 w 11584247"/>
              <a:gd name="connsiteY5" fmla="*/ 113013 h 834332"/>
              <a:gd name="connsiteX6" fmla="*/ 11076261 w 11584247"/>
              <a:gd name="connsiteY6" fmla="*/ 152651 h 834332"/>
              <a:gd name="connsiteX7" fmla="*/ 10991963 w 11584247"/>
              <a:gd name="connsiteY7" fmla="*/ 163440 h 834332"/>
              <a:gd name="connsiteX8" fmla="*/ 10812847 w 11584247"/>
              <a:gd name="connsiteY8" fmla="*/ 186456 h 834332"/>
              <a:gd name="connsiteX9" fmla="*/ 10675741 w 11584247"/>
              <a:gd name="connsiteY9" fmla="*/ 221829 h 834332"/>
              <a:gd name="connsiteX10" fmla="*/ 10510136 w 11584247"/>
              <a:gd name="connsiteY10" fmla="*/ 223982 h 834332"/>
              <a:gd name="connsiteX11" fmla="*/ 10310725 w 11584247"/>
              <a:gd name="connsiteY11" fmla="*/ 257181 h 834332"/>
              <a:gd name="connsiteX12" fmla="*/ 10161434 w 11584247"/>
              <a:gd name="connsiteY12" fmla="*/ 264082 h 834332"/>
              <a:gd name="connsiteX13" fmla="*/ 9987770 w 11584247"/>
              <a:gd name="connsiteY13" fmla="*/ 268441 h 834332"/>
              <a:gd name="connsiteX14" fmla="*/ 9768987 w 11584247"/>
              <a:gd name="connsiteY14" fmla="*/ 280841 h 834332"/>
              <a:gd name="connsiteX15" fmla="*/ 9645923 w 11584247"/>
              <a:gd name="connsiteY15" fmla="*/ 297473 h 834332"/>
              <a:gd name="connsiteX16" fmla="*/ 9477264 w 11584247"/>
              <a:gd name="connsiteY16" fmla="*/ 333736 h 834332"/>
              <a:gd name="connsiteX17" fmla="*/ 9323022 w 11584247"/>
              <a:gd name="connsiteY17" fmla="*/ 339499 h 834332"/>
              <a:gd name="connsiteX18" fmla="*/ 9231896 w 11584247"/>
              <a:gd name="connsiteY18" fmla="*/ 350924 h 834332"/>
              <a:gd name="connsiteX19" fmla="*/ 9199098 w 11584247"/>
              <a:gd name="connsiteY19" fmla="*/ 367794 h 834332"/>
              <a:gd name="connsiteX20" fmla="*/ 9152075 w 11584247"/>
              <a:gd name="connsiteY20" fmla="*/ 382929 h 834332"/>
              <a:gd name="connsiteX21" fmla="*/ 9020007 w 11584247"/>
              <a:gd name="connsiteY21" fmla="*/ 408117 h 834332"/>
              <a:gd name="connsiteX22" fmla="*/ 8869068 w 11584247"/>
              <a:gd name="connsiteY22" fmla="*/ 421230 h 834332"/>
              <a:gd name="connsiteX23" fmla="*/ 8805167 w 11584247"/>
              <a:gd name="connsiteY23" fmla="*/ 414437 h 834332"/>
              <a:gd name="connsiteX24" fmla="*/ 8655035 w 11584247"/>
              <a:gd name="connsiteY24" fmla="*/ 424475 h 834332"/>
              <a:gd name="connsiteX25" fmla="*/ 8480431 w 11584247"/>
              <a:gd name="connsiteY25" fmla="*/ 402916 h 834332"/>
              <a:gd name="connsiteX26" fmla="*/ 8441817 w 11584247"/>
              <a:gd name="connsiteY26" fmla="*/ 417619 h 834332"/>
              <a:gd name="connsiteX27" fmla="*/ 8377029 w 11584247"/>
              <a:gd name="connsiteY27" fmla="*/ 441608 h 834332"/>
              <a:gd name="connsiteX28" fmla="*/ 8259050 w 11584247"/>
              <a:gd name="connsiteY28" fmla="*/ 464220 h 834332"/>
              <a:gd name="connsiteX29" fmla="*/ 8201086 w 11584247"/>
              <a:gd name="connsiteY29" fmla="*/ 485570 h 834332"/>
              <a:gd name="connsiteX30" fmla="*/ 8113667 w 11584247"/>
              <a:gd name="connsiteY30" fmla="*/ 521596 h 834332"/>
              <a:gd name="connsiteX31" fmla="*/ 8062051 w 11584247"/>
              <a:gd name="connsiteY31" fmla="*/ 533812 h 834332"/>
              <a:gd name="connsiteX32" fmla="*/ 7950411 w 11584247"/>
              <a:gd name="connsiteY32" fmla="*/ 582087 h 834332"/>
              <a:gd name="connsiteX33" fmla="*/ 7788598 w 11584247"/>
              <a:gd name="connsiteY33" fmla="*/ 667978 h 834332"/>
              <a:gd name="connsiteX34" fmla="*/ 7691368 w 11584247"/>
              <a:gd name="connsiteY34" fmla="*/ 691272 h 834332"/>
              <a:gd name="connsiteX35" fmla="*/ 7683053 w 11584247"/>
              <a:gd name="connsiteY35" fmla="*/ 688814 h 834332"/>
              <a:gd name="connsiteX36" fmla="*/ 7670993 w 11584247"/>
              <a:gd name="connsiteY36" fmla="*/ 688775 h 834332"/>
              <a:gd name="connsiteX37" fmla="*/ 7670712 w 11584247"/>
              <a:gd name="connsiteY37" fmla="*/ 689306 h 834332"/>
              <a:gd name="connsiteX38" fmla="*/ 7659383 w 11584247"/>
              <a:gd name="connsiteY38" fmla="*/ 688227 h 834332"/>
              <a:gd name="connsiteX39" fmla="*/ 7532285 w 11584247"/>
              <a:gd name="connsiteY39" fmla="*/ 726440 h 834332"/>
              <a:gd name="connsiteX40" fmla="*/ 7502351 w 11584247"/>
              <a:gd name="connsiteY40" fmla="*/ 735020 h 834332"/>
              <a:gd name="connsiteX41" fmla="*/ 7480842 w 11584247"/>
              <a:gd name="connsiteY41" fmla="*/ 731225 h 834332"/>
              <a:gd name="connsiteX42" fmla="*/ 7432183 w 11584247"/>
              <a:gd name="connsiteY42" fmla="*/ 732969 h 834332"/>
              <a:gd name="connsiteX43" fmla="*/ 7425231 w 11584247"/>
              <a:gd name="connsiteY43" fmla="*/ 735688 h 834332"/>
              <a:gd name="connsiteX44" fmla="*/ 7390298 w 11584247"/>
              <a:gd name="connsiteY44" fmla="*/ 722535 h 834332"/>
              <a:gd name="connsiteX45" fmla="*/ 7372339 w 11584247"/>
              <a:gd name="connsiteY45" fmla="*/ 718662 h 834332"/>
              <a:gd name="connsiteX46" fmla="*/ 7367083 w 11584247"/>
              <a:gd name="connsiteY46" fmla="*/ 711540 h 834332"/>
              <a:gd name="connsiteX47" fmla="*/ 7340667 w 11584247"/>
              <a:gd name="connsiteY47" fmla="*/ 708883 h 834332"/>
              <a:gd name="connsiteX48" fmla="*/ 7337703 w 11584247"/>
              <a:gd name="connsiteY48" fmla="*/ 710851 h 834332"/>
              <a:gd name="connsiteX49" fmla="*/ 7315659 w 11584247"/>
              <a:gd name="connsiteY49" fmla="*/ 700203 h 834332"/>
              <a:gd name="connsiteX50" fmla="*/ 7267494 w 11584247"/>
              <a:gd name="connsiteY50" fmla="*/ 681057 h 834332"/>
              <a:gd name="connsiteX51" fmla="*/ 7073219 w 11584247"/>
              <a:gd name="connsiteY51" fmla="*/ 690480 h 834332"/>
              <a:gd name="connsiteX52" fmla="*/ 6772962 w 11584247"/>
              <a:gd name="connsiteY52" fmla="*/ 661982 h 834332"/>
              <a:gd name="connsiteX53" fmla="*/ 6548962 w 11584247"/>
              <a:gd name="connsiteY53" fmla="*/ 632182 h 834332"/>
              <a:gd name="connsiteX54" fmla="*/ 6337636 w 11584247"/>
              <a:gd name="connsiteY54" fmla="*/ 651977 h 834332"/>
              <a:gd name="connsiteX55" fmla="*/ 6268828 w 11584247"/>
              <a:gd name="connsiteY55" fmla="*/ 622080 h 834332"/>
              <a:gd name="connsiteX56" fmla="*/ 6241133 w 11584247"/>
              <a:gd name="connsiteY56" fmla="*/ 637096 h 834332"/>
              <a:gd name="connsiteX57" fmla="*/ 6236372 w 11584247"/>
              <a:gd name="connsiteY57" fmla="*/ 640150 h 834332"/>
              <a:gd name="connsiteX58" fmla="*/ 6217005 w 11584247"/>
              <a:gd name="connsiteY58" fmla="*/ 642256 h 834332"/>
              <a:gd name="connsiteX59" fmla="*/ 6211934 w 11584247"/>
              <a:gd name="connsiteY59" fmla="*/ 655497 h 834332"/>
              <a:gd name="connsiteX60" fmla="*/ 6138186 w 11584247"/>
              <a:gd name="connsiteY60" fmla="*/ 650898 h 834332"/>
              <a:gd name="connsiteX61" fmla="*/ 6046332 w 11584247"/>
              <a:gd name="connsiteY61" fmla="*/ 651243 h 834332"/>
              <a:gd name="connsiteX62" fmla="*/ 5875486 w 11584247"/>
              <a:gd name="connsiteY62" fmla="*/ 656164 h 834332"/>
              <a:gd name="connsiteX63" fmla="*/ 5837074 w 11584247"/>
              <a:gd name="connsiteY63" fmla="*/ 669047 h 834332"/>
              <a:gd name="connsiteX64" fmla="*/ 5783293 w 11584247"/>
              <a:gd name="connsiteY64" fmla="*/ 678526 h 834332"/>
              <a:gd name="connsiteX65" fmla="*/ 5673851 w 11584247"/>
              <a:gd name="connsiteY65" fmla="*/ 675677 h 834332"/>
              <a:gd name="connsiteX66" fmla="*/ 5459069 w 11584247"/>
              <a:gd name="connsiteY66" fmla="*/ 641319 h 834332"/>
              <a:gd name="connsiteX67" fmla="*/ 5365377 w 11584247"/>
              <a:gd name="connsiteY67" fmla="*/ 639724 h 834332"/>
              <a:gd name="connsiteX68" fmla="*/ 5168758 w 11584247"/>
              <a:gd name="connsiteY68" fmla="*/ 620360 h 834332"/>
              <a:gd name="connsiteX69" fmla="*/ 5043093 w 11584247"/>
              <a:gd name="connsiteY69" fmla="*/ 619043 h 834332"/>
              <a:gd name="connsiteX70" fmla="*/ 4998604 w 11584247"/>
              <a:gd name="connsiteY70" fmla="*/ 629087 h 834332"/>
              <a:gd name="connsiteX71" fmla="*/ 4924058 w 11584247"/>
              <a:gd name="connsiteY71" fmla="*/ 645263 h 834332"/>
              <a:gd name="connsiteX72" fmla="*/ 4868616 w 11584247"/>
              <a:gd name="connsiteY72" fmla="*/ 683240 h 834332"/>
              <a:gd name="connsiteX73" fmla="*/ 4806175 w 11584247"/>
              <a:gd name="connsiteY73" fmla="*/ 686507 h 834332"/>
              <a:gd name="connsiteX74" fmla="*/ 4724634 w 11584247"/>
              <a:gd name="connsiteY74" fmla="*/ 668150 h 834332"/>
              <a:gd name="connsiteX75" fmla="*/ 4623526 w 11584247"/>
              <a:gd name="connsiteY75" fmla="*/ 693607 h 834332"/>
              <a:gd name="connsiteX76" fmla="*/ 4565119 w 11584247"/>
              <a:gd name="connsiteY76" fmla="*/ 699644 h 834332"/>
              <a:gd name="connsiteX77" fmla="*/ 4405682 w 11584247"/>
              <a:gd name="connsiteY77" fmla="*/ 725524 h 834332"/>
              <a:gd name="connsiteX78" fmla="*/ 4238717 w 11584247"/>
              <a:gd name="connsiteY78" fmla="*/ 780637 h 834332"/>
              <a:gd name="connsiteX79" fmla="*/ 4088010 w 11584247"/>
              <a:gd name="connsiteY79" fmla="*/ 824593 h 834332"/>
              <a:gd name="connsiteX80" fmla="*/ 4026838 w 11584247"/>
              <a:gd name="connsiteY80" fmla="*/ 834332 h 834332"/>
              <a:gd name="connsiteX81" fmla="*/ 3945695 w 11584247"/>
              <a:gd name="connsiteY81" fmla="*/ 812266 h 834332"/>
              <a:gd name="connsiteX82" fmla="*/ 3845234 w 11584247"/>
              <a:gd name="connsiteY82" fmla="*/ 823068 h 834332"/>
              <a:gd name="connsiteX83" fmla="*/ 3665369 w 11584247"/>
              <a:gd name="connsiteY83" fmla="*/ 785906 h 834332"/>
              <a:gd name="connsiteX84" fmla="*/ 3434444 w 11584247"/>
              <a:gd name="connsiteY84" fmla="*/ 760907 h 834332"/>
              <a:gd name="connsiteX85" fmla="*/ 3298790 w 11584247"/>
              <a:gd name="connsiteY85" fmla="*/ 755716 h 834332"/>
              <a:gd name="connsiteX86" fmla="*/ 3044242 w 11584247"/>
              <a:gd name="connsiteY86" fmla="*/ 738181 h 834332"/>
              <a:gd name="connsiteX87" fmla="*/ 2975529 w 11584247"/>
              <a:gd name="connsiteY87" fmla="*/ 720730 h 834332"/>
              <a:gd name="connsiteX88" fmla="*/ 2868812 w 11584247"/>
              <a:gd name="connsiteY88" fmla="*/ 709829 h 834332"/>
              <a:gd name="connsiteX89" fmla="*/ 2813818 w 11584247"/>
              <a:gd name="connsiteY89" fmla="*/ 698031 h 834332"/>
              <a:gd name="connsiteX90" fmla="*/ 2504472 w 11584247"/>
              <a:gd name="connsiteY90" fmla="*/ 654196 h 834332"/>
              <a:gd name="connsiteX91" fmla="*/ 2323450 w 11584247"/>
              <a:gd name="connsiteY91" fmla="*/ 692063 h 834332"/>
              <a:gd name="connsiteX92" fmla="*/ 2047386 w 11584247"/>
              <a:gd name="connsiteY92" fmla="*/ 669854 h 834332"/>
              <a:gd name="connsiteX93" fmla="*/ 2014871 w 11584247"/>
              <a:gd name="connsiteY93" fmla="*/ 671556 h 834332"/>
              <a:gd name="connsiteX94" fmla="*/ 1961527 w 11584247"/>
              <a:gd name="connsiteY94" fmla="*/ 678730 h 834332"/>
              <a:gd name="connsiteX95" fmla="*/ 1834052 w 11584247"/>
              <a:gd name="connsiteY95" fmla="*/ 644653 h 834332"/>
              <a:gd name="connsiteX96" fmla="*/ 1657788 w 11584247"/>
              <a:gd name="connsiteY96" fmla="*/ 646274 h 834332"/>
              <a:gd name="connsiteX97" fmla="*/ 1434049 w 11584247"/>
              <a:gd name="connsiteY97" fmla="*/ 595668 h 834332"/>
              <a:gd name="connsiteX98" fmla="*/ 1177354 w 11584247"/>
              <a:gd name="connsiteY98" fmla="*/ 614359 h 834332"/>
              <a:gd name="connsiteX99" fmla="*/ 1088947 w 11584247"/>
              <a:gd name="connsiteY99" fmla="*/ 617056 h 834332"/>
              <a:gd name="connsiteX100" fmla="*/ 998946 w 11584247"/>
              <a:gd name="connsiteY100" fmla="*/ 688407 h 834332"/>
              <a:gd name="connsiteX101" fmla="*/ 775514 w 11584247"/>
              <a:gd name="connsiteY101" fmla="*/ 737451 h 834332"/>
              <a:gd name="connsiteX102" fmla="*/ 603494 w 11584247"/>
              <a:gd name="connsiteY102" fmla="*/ 710500 h 834332"/>
              <a:gd name="connsiteX103" fmla="*/ 471335 w 11584247"/>
              <a:gd name="connsiteY103" fmla="*/ 714464 h 834332"/>
              <a:gd name="connsiteX104" fmla="*/ 344393 w 11584247"/>
              <a:gd name="connsiteY104" fmla="*/ 725929 h 834332"/>
              <a:gd name="connsiteX105" fmla="*/ 143310 w 11584247"/>
              <a:gd name="connsiteY105" fmla="*/ 738210 h 834332"/>
              <a:gd name="connsiteX106" fmla="*/ 15455 w 11584247"/>
              <a:gd name="connsiteY106" fmla="*/ 751614 h 834332"/>
              <a:gd name="connsiteX107" fmla="*/ 0 w 11584247"/>
              <a:gd name="connsiteY107" fmla="*/ 741620 h 834332"/>
              <a:gd name="connsiteX108" fmla="*/ 0 w 11584247"/>
              <a:gd name="connsiteY108" fmla="*/ 0 h 834332"/>
              <a:gd name="connsiteX0" fmla="*/ 0 w 11584247"/>
              <a:gd name="connsiteY0" fmla="*/ 0 h 834332"/>
              <a:gd name="connsiteX1" fmla="*/ 11584247 w 11584247"/>
              <a:gd name="connsiteY1" fmla="*/ 0 h 834332"/>
              <a:gd name="connsiteX2" fmla="*/ 11515863 w 11584247"/>
              <a:gd name="connsiteY2" fmla="*/ 41320 h 834332"/>
              <a:gd name="connsiteX3" fmla="*/ 11361848 w 11584247"/>
              <a:gd name="connsiteY3" fmla="*/ 74449 h 834332"/>
              <a:gd name="connsiteX4" fmla="*/ 11216869 w 11584247"/>
              <a:gd name="connsiteY4" fmla="*/ 106667 h 834332"/>
              <a:gd name="connsiteX5" fmla="*/ 11164524 w 11584247"/>
              <a:gd name="connsiteY5" fmla="*/ 113013 h 834332"/>
              <a:gd name="connsiteX6" fmla="*/ 11076261 w 11584247"/>
              <a:gd name="connsiteY6" fmla="*/ 152651 h 834332"/>
              <a:gd name="connsiteX7" fmla="*/ 10991963 w 11584247"/>
              <a:gd name="connsiteY7" fmla="*/ 163440 h 834332"/>
              <a:gd name="connsiteX8" fmla="*/ 10812847 w 11584247"/>
              <a:gd name="connsiteY8" fmla="*/ 186456 h 834332"/>
              <a:gd name="connsiteX9" fmla="*/ 10675741 w 11584247"/>
              <a:gd name="connsiteY9" fmla="*/ 221829 h 834332"/>
              <a:gd name="connsiteX10" fmla="*/ 10510136 w 11584247"/>
              <a:gd name="connsiteY10" fmla="*/ 223982 h 834332"/>
              <a:gd name="connsiteX11" fmla="*/ 10310725 w 11584247"/>
              <a:gd name="connsiteY11" fmla="*/ 257181 h 834332"/>
              <a:gd name="connsiteX12" fmla="*/ 10161434 w 11584247"/>
              <a:gd name="connsiteY12" fmla="*/ 264082 h 834332"/>
              <a:gd name="connsiteX13" fmla="*/ 9987770 w 11584247"/>
              <a:gd name="connsiteY13" fmla="*/ 268441 h 834332"/>
              <a:gd name="connsiteX14" fmla="*/ 9768987 w 11584247"/>
              <a:gd name="connsiteY14" fmla="*/ 280841 h 834332"/>
              <a:gd name="connsiteX15" fmla="*/ 9645923 w 11584247"/>
              <a:gd name="connsiteY15" fmla="*/ 297473 h 834332"/>
              <a:gd name="connsiteX16" fmla="*/ 9477264 w 11584247"/>
              <a:gd name="connsiteY16" fmla="*/ 333736 h 834332"/>
              <a:gd name="connsiteX17" fmla="*/ 9323022 w 11584247"/>
              <a:gd name="connsiteY17" fmla="*/ 339499 h 834332"/>
              <a:gd name="connsiteX18" fmla="*/ 9231896 w 11584247"/>
              <a:gd name="connsiteY18" fmla="*/ 350924 h 834332"/>
              <a:gd name="connsiteX19" fmla="*/ 9199098 w 11584247"/>
              <a:gd name="connsiteY19" fmla="*/ 367794 h 834332"/>
              <a:gd name="connsiteX20" fmla="*/ 9152075 w 11584247"/>
              <a:gd name="connsiteY20" fmla="*/ 382929 h 834332"/>
              <a:gd name="connsiteX21" fmla="*/ 9020007 w 11584247"/>
              <a:gd name="connsiteY21" fmla="*/ 408117 h 834332"/>
              <a:gd name="connsiteX22" fmla="*/ 8869068 w 11584247"/>
              <a:gd name="connsiteY22" fmla="*/ 421230 h 834332"/>
              <a:gd name="connsiteX23" fmla="*/ 8805167 w 11584247"/>
              <a:gd name="connsiteY23" fmla="*/ 414437 h 834332"/>
              <a:gd name="connsiteX24" fmla="*/ 8655035 w 11584247"/>
              <a:gd name="connsiteY24" fmla="*/ 424475 h 834332"/>
              <a:gd name="connsiteX25" fmla="*/ 8480431 w 11584247"/>
              <a:gd name="connsiteY25" fmla="*/ 402916 h 834332"/>
              <a:gd name="connsiteX26" fmla="*/ 8441817 w 11584247"/>
              <a:gd name="connsiteY26" fmla="*/ 417619 h 834332"/>
              <a:gd name="connsiteX27" fmla="*/ 8377029 w 11584247"/>
              <a:gd name="connsiteY27" fmla="*/ 441608 h 834332"/>
              <a:gd name="connsiteX28" fmla="*/ 8259050 w 11584247"/>
              <a:gd name="connsiteY28" fmla="*/ 464220 h 834332"/>
              <a:gd name="connsiteX29" fmla="*/ 8201086 w 11584247"/>
              <a:gd name="connsiteY29" fmla="*/ 485570 h 834332"/>
              <a:gd name="connsiteX30" fmla="*/ 8113667 w 11584247"/>
              <a:gd name="connsiteY30" fmla="*/ 521596 h 834332"/>
              <a:gd name="connsiteX31" fmla="*/ 8062051 w 11584247"/>
              <a:gd name="connsiteY31" fmla="*/ 533812 h 834332"/>
              <a:gd name="connsiteX32" fmla="*/ 7950411 w 11584247"/>
              <a:gd name="connsiteY32" fmla="*/ 582087 h 834332"/>
              <a:gd name="connsiteX33" fmla="*/ 7788598 w 11584247"/>
              <a:gd name="connsiteY33" fmla="*/ 667978 h 834332"/>
              <a:gd name="connsiteX34" fmla="*/ 7691368 w 11584247"/>
              <a:gd name="connsiteY34" fmla="*/ 691272 h 834332"/>
              <a:gd name="connsiteX35" fmla="*/ 7683053 w 11584247"/>
              <a:gd name="connsiteY35" fmla="*/ 688814 h 834332"/>
              <a:gd name="connsiteX36" fmla="*/ 7670993 w 11584247"/>
              <a:gd name="connsiteY36" fmla="*/ 688775 h 834332"/>
              <a:gd name="connsiteX37" fmla="*/ 7670712 w 11584247"/>
              <a:gd name="connsiteY37" fmla="*/ 689306 h 834332"/>
              <a:gd name="connsiteX38" fmla="*/ 7659383 w 11584247"/>
              <a:gd name="connsiteY38" fmla="*/ 688227 h 834332"/>
              <a:gd name="connsiteX39" fmla="*/ 7532285 w 11584247"/>
              <a:gd name="connsiteY39" fmla="*/ 726440 h 834332"/>
              <a:gd name="connsiteX40" fmla="*/ 7502351 w 11584247"/>
              <a:gd name="connsiteY40" fmla="*/ 735020 h 834332"/>
              <a:gd name="connsiteX41" fmla="*/ 7480842 w 11584247"/>
              <a:gd name="connsiteY41" fmla="*/ 731225 h 834332"/>
              <a:gd name="connsiteX42" fmla="*/ 7432183 w 11584247"/>
              <a:gd name="connsiteY42" fmla="*/ 732969 h 834332"/>
              <a:gd name="connsiteX43" fmla="*/ 7425231 w 11584247"/>
              <a:gd name="connsiteY43" fmla="*/ 735688 h 834332"/>
              <a:gd name="connsiteX44" fmla="*/ 7390298 w 11584247"/>
              <a:gd name="connsiteY44" fmla="*/ 722535 h 834332"/>
              <a:gd name="connsiteX45" fmla="*/ 7372339 w 11584247"/>
              <a:gd name="connsiteY45" fmla="*/ 718662 h 834332"/>
              <a:gd name="connsiteX46" fmla="*/ 7367083 w 11584247"/>
              <a:gd name="connsiteY46" fmla="*/ 711540 h 834332"/>
              <a:gd name="connsiteX47" fmla="*/ 7340667 w 11584247"/>
              <a:gd name="connsiteY47" fmla="*/ 708883 h 834332"/>
              <a:gd name="connsiteX48" fmla="*/ 7337703 w 11584247"/>
              <a:gd name="connsiteY48" fmla="*/ 710851 h 834332"/>
              <a:gd name="connsiteX49" fmla="*/ 7315659 w 11584247"/>
              <a:gd name="connsiteY49" fmla="*/ 700203 h 834332"/>
              <a:gd name="connsiteX50" fmla="*/ 7267494 w 11584247"/>
              <a:gd name="connsiteY50" fmla="*/ 681057 h 834332"/>
              <a:gd name="connsiteX51" fmla="*/ 7073219 w 11584247"/>
              <a:gd name="connsiteY51" fmla="*/ 690480 h 834332"/>
              <a:gd name="connsiteX52" fmla="*/ 6772962 w 11584247"/>
              <a:gd name="connsiteY52" fmla="*/ 661982 h 834332"/>
              <a:gd name="connsiteX53" fmla="*/ 6548962 w 11584247"/>
              <a:gd name="connsiteY53" fmla="*/ 632182 h 834332"/>
              <a:gd name="connsiteX54" fmla="*/ 6337636 w 11584247"/>
              <a:gd name="connsiteY54" fmla="*/ 651977 h 834332"/>
              <a:gd name="connsiteX55" fmla="*/ 6268828 w 11584247"/>
              <a:gd name="connsiteY55" fmla="*/ 622080 h 834332"/>
              <a:gd name="connsiteX56" fmla="*/ 6241133 w 11584247"/>
              <a:gd name="connsiteY56" fmla="*/ 637096 h 834332"/>
              <a:gd name="connsiteX57" fmla="*/ 6236372 w 11584247"/>
              <a:gd name="connsiteY57" fmla="*/ 640150 h 834332"/>
              <a:gd name="connsiteX58" fmla="*/ 6217005 w 11584247"/>
              <a:gd name="connsiteY58" fmla="*/ 642256 h 834332"/>
              <a:gd name="connsiteX59" fmla="*/ 6211934 w 11584247"/>
              <a:gd name="connsiteY59" fmla="*/ 655497 h 834332"/>
              <a:gd name="connsiteX60" fmla="*/ 6138186 w 11584247"/>
              <a:gd name="connsiteY60" fmla="*/ 650898 h 834332"/>
              <a:gd name="connsiteX61" fmla="*/ 6046332 w 11584247"/>
              <a:gd name="connsiteY61" fmla="*/ 651243 h 834332"/>
              <a:gd name="connsiteX62" fmla="*/ 5875486 w 11584247"/>
              <a:gd name="connsiteY62" fmla="*/ 656164 h 834332"/>
              <a:gd name="connsiteX63" fmla="*/ 5837074 w 11584247"/>
              <a:gd name="connsiteY63" fmla="*/ 669047 h 834332"/>
              <a:gd name="connsiteX64" fmla="*/ 5783293 w 11584247"/>
              <a:gd name="connsiteY64" fmla="*/ 678526 h 834332"/>
              <a:gd name="connsiteX65" fmla="*/ 5673851 w 11584247"/>
              <a:gd name="connsiteY65" fmla="*/ 675677 h 834332"/>
              <a:gd name="connsiteX66" fmla="*/ 5459069 w 11584247"/>
              <a:gd name="connsiteY66" fmla="*/ 641319 h 834332"/>
              <a:gd name="connsiteX67" fmla="*/ 5365377 w 11584247"/>
              <a:gd name="connsiteY67" fmla="*/ 639724 h 834332"/>
              <a:gd name="connsiteX68" fmla="*/ 5168758 w 11584247"/>
              <a:gd name="connsiteY68" fmla="*/ 620360 h 834332"/>
              <a:gd name="connsiteX69" fmla="*/ 5043093 w 11584247"/>
              <a:gd name="connsiteY69" fmla="*/ 619043 h 834332"/>
              <a:gd name="connsiteX70" fmla="*/ 4998604 w 11584247"/>
              <a:gd name="connsiteY70" fmla="*/ 629087 h 834332"/>
              <a:gd name="connsiteX71" fmla="*/ 4924058 w 11584247"/>
              <a:gd name="connsiteY71" fmla="*/ 645263 h 834332"/>
              <a:gd name="connsiteX72" fmla="*/ 4868616 w 11584247"/>
              <a:gd name="connsiteY72" fmla="*/ 683240 h 834332"/>
              <a:gd name="connsiteX73" fmla="*/ 4806175 w 11584247"/>
              <a:gd name="connsiteY73" fmla="*/ 686507 h 834332"/>
              <a:gd name="connsiteX74" fmla="*/ 4724634 w 11584247"/>
              <a:gd name="connsiteY74" fmla="*/ 668150 h 834332"/>
              <a:gd name="connsiteX75" fmla="*/ 4623526 w 11584247"/>
              <a:gd name="connsiteY75" fmla="*/ 693607 h 834332"/>
              <a:gd name="connsiteX76" fmla="*/ 4565119 w 11584247"/>
              <a:gd name="connsiteY76" fmla="*/ 699644 h 834332"/>
              <a:gd name="connsiteX77" fmla="*/ 4405682 w 11584247"/>
              <a:gd name="connsiteY77" fmla="*/ 725524 h 834332"/>
              <a:gd name="connsiteX78" fmla="*/ 4238717 w 11584247"/>
              <a:gd name="connsiteY78" fmla="*/ 780637 h 834332"/>
              <a:gd name="connsiteX79" fmla="*/ 4088010 w 11584247"/>
              <a:gd name="connsiteY79" fmla="*/ 824593 h 834332"/>
              <a:gd name="connsiteX80" fmla="*/ 4026838 w 11584247"/>
              <a:gd name="connsiteY80" fmla="*/ 834332 h 834332"/>
              <a:gd name="connsiteX81" fmla="*/ 3945695 w 11584247"/>
              <a:gd name="connsiteY81" fmla="*/ 812266 h 834332"/>
              <a:gd name="connsiteX82" fmla="*/ 3845234 w 11584247"/>
              <a:gd name="connsiteY82" fmla="*/ 823068 h 834332"/>
              <a:gd name="connsiteX83" fmla="*/ 3665369 w 11584247"/>
              <a:gd name="connsiteY83" fmla="*/ 785906 h 834332"/>
              <a:gd name="connsiteX84" fmla="*/ 3434444 w 11584247"/>
              <a:gd name="connsiteY84" fmla="*/ 760907 h 834332"/>
              <a:gd name="connsiteX85" fmla="*/ 3298790 w 11584247"/>
              <a:gd name="connsiteY85" fmla="*/ 755716 h 834332"/>
              <a:gd name="connsiteX86" fmla="*/ 3044242 w 11584247"/>
              <a:gd name="connsiteY86" fmla="*/ 738181 h 834332"/>
              <a:gd name="connsiteX87" fmla="*/ 2975529 w 11584247"/>
              <a:gd name="connsiteY87" fmla="*/ 720730 h 834332"/>
              <a:gd name="connsiteX88" fmla="*/ 2868812 w 11584247"/>
              <a:gd name="connsiteY88" fmla="*/ 709829 h 834332"/>
              <a:gd name="connsiteX89" fmla="*/ 2813818 w 11584247"/>
              <a:gd name="connsiteY89" fmla="*/ 698031 h 834332"/>
              <a:gd name="connsiteX90" fmla="*/ 2504472 w 11584247"/>
              <a:gd name="connsiteY90" fmla="*/ 654196 h 834332"/>
              <a:gd name="connsiteX91" fmla="*/ 2323450 w 11584247"/>
              <a:gd name="connsiteY91" fmla="*/ 692063 h 834332"/>
              <a:gd name="connsiteX92" fmla="*/ 2047386 w 11584247"/>
              <a:gd name="connsiteY92" fmla="*/ 669854 h 834332"/>
              <a:gd name="connsiteX93" fmla="*/ 2014871 w 11584247"/>
              <a:gd name="connsiteY93" fmla="*/ 671556 h 834332"/>
              <a:gd name="connsiteX94" fmla="*/ 1961527 w 11584247"/>
              <a:gd name="connsiteY94" fmla="*/ 678730 h 834332"/>
              <a:gd name="connsiteX95" fmla="*/ 1834052 w 11584247"/>
              <a:gd name="connsiteY95" fmla="*/ 644653 h 834332"/>
              <a:gd name="connsiteX96" fmla="*/ 1657788 w 11584247"/>
              <a:gd name="connsiteY96" fmla="*/ 646274 h 834332"/>
              <a:gd name="connsiteX97" fmla="*/ 1434049 w 11584247"/>
              <a:gd name="connsiteY97" fmla="*/ 595668 h 834332"/>
              <a:gd name="connsiteX98" fmla="*/ 1177354 w 11584247"/>
              <a:gd name="connsiteY98" fmla="*/ 614359 h 834332"/>
              <a:gd name="connsiteX99" fmla="*/ 1088947 w 11584247"/>
              <a:gd name="connsiteY99" fmla="*/ 617056 h 834332"/>
              <a:gd name="connsiteX100" fmla="*/ 998946 w 11584247"/>
              <a:gd name="connsiteY100" fmla="*/ 688407 h 834332"/>
              <a:gd name="connsiteX101" fmla="*/ 786733 w 11584247"/>
              <a:gd name="connsiteY101" fmla="*/ 698183 h 834332"/>
              <a:gd name="connsiteX102" fmla="*/ 603494 w 11584247"/>
              <a:gd name="connsiteY102" fmla="*/ 710500 h 834332"/>
              <a:gd name="connsiteX103" fmla="*/ 471335 w 11584247"/>
              <a:gd name="connsiteY103" fmla="*/ 714464 h 834332"/>
              <a:gd name="connsiteX104" fmla="*/ 344393 w 11584247"/>
              <a:gd name="connsiteY104" fmla="*/ 725929 h 834332"/>
              <a:gd name="connsiteX105" fmla="*/ 143310 w 11584247"/>
              <a:gd name="connsiteY105" fmla="*/ 738210 h 834332"/>
              <a:gd name="connsiteX106" fmla="*/ 15455 w 11584247"/>
              <a:gd name="connsiteY106" fmla="*/ 751614 h 834332"/>
              <a:gd name="connsiteX107" fmla="*/ 0 w 11584247"/>
              <a:gd name="connsiteY107" fmla="*/ 741620 h 834332"/>
              <a:gd name="connsiteX108" fmla="*/ 0 w 11584247"/>
              <a:gd name="connsiteY108" fmla="*/ 0 h 834332"/>
              <a:gd name="connsiteX0" fmla="*/ 0 w 11584247"/>
              <a:gd name="connsiteY0" fmla="*/ 0 h 834332"/>
              <a:gd name="connsiteX1" fmla="*/ 11584247 w 11584247"/>
              <a:gd name="connsiteY1" fmla="*/ 0 h 834332"/>
              <a:gd name="connsiteX2" fmla="*/ 11515863 w 11584247"/>
              <a:gd name="connsiteY2" fmla="*/ 41320 h 834332"/>
              <a:gd name="connsiteX3" fmla="*/ 11361848 w 11584247"/>
              <a:gd name="connsiteY3" fmla="*/ 74449 h 834332"/>
              <a:gd name="connsiteX4" fmla="*/ 11216869 w 11584247"/>
              <a:gd name="connsiteY4" fmla="*/ 106667 h 834332"/>
              <a:gd name="connsiteX5" fmla="*/ 11164524 w 11584247"/>
              <a:gd name="connsiteY5" fmla="*/ 113013 h 834332"/>
              <a:gd name="connsiteX6" fmla="*/ 11076261 w 11584247"/>
              <a:gd name="connsiteY6" fmla="*/ 152651 h 834332"/>
              <a:gd name="connsiteX7" fmla="*/ 10991963 w 11584247"/>
              <a:gd name="connsiteY7" fmla="*/ 163440 h 834332"/>
              <a:gd name="connsiteX8" fmla="*/ 10812847 w 11584247"/>
              <a:gd name="connsiteY8" fmla="*/ 186456 h 834332"/>
              <a:gd name="connsiteX9" fmla="*/ 10675741 w 11584247"/>
              <a:gd name="connsiteY9" fmla="*/ 221829 h 834332"/>
              <a:gd name="connsiteX10" fmla="*/ 10510136 w 11584247"/>
              <a:gd name="connsiteY10" fmla="*/ 223982 h 834332"/>
              <a:gd name="connsiteX11" fmla="*/ 10310725 w 11584247"/>
              <a:gd name="connsiteY11" fmla="*/ 257181 h 834332"/>
              <a:gd name="connsiteX12" fmla="*/ 10161434 w 11584247"/>
              <a:gd name="connsiteY12" fmla="*/ 264082 h 834332"/>
              <a:gd name="connsiteX13" fmla="*/ 9987770 w 11584247"/>
              <a:gd name="connsiteY13" fmla="*/ 268441 h 834332"/>
              <a:gd name="connsiteX14" fmla="*/ 9768987 w 11584247"/>
              <a:gd name="connsiteY14" fmla="*/ 280841 h 834332"/>
              <a:gd name="connsiteX15" fmla="*/ 9645923 w 11584247"/>
              <a:gd name="connsiteY15" fmla="*/ 297473 h 834332"/>
              <a:gd name="connsiteX16" fmla="*/ 9477264 w 11584247"/>
              <a:gd name="connsiteY16" fmla="*/ 333736 h 834332"/>
              <a:gd name="connsiteX17" fmla="*/ 9323022 w 11584247"/>
              <a:gd name="connsiteY17" fmla="*/ 339499 h 834332"/>
              <a:gd name="connsiteX18" fmla="*/ 9231896 w 11584247"/>
              <a:gd name="connsiteY18" fmla="*/ 350924 h 834332"/>
              <a:gd name="connsiteX19" fmla="*/ 9199098 w 11584247"/>
              <a:gd name="connsiteY19" fmla="*/ 367794 h 834332"/>
              <a:gd name="connsiteX20" fmla="*/ 9152075 w 11584247"/>
              <a:gd name="connsiteY20" fmla="*/ 382929 h 834332"/>
              <a:gd name="connsiteX21" fmla="*/ 9020007 w 11584247"/>
              <a:gd name="connsiteY21" fmla="*/ 408117 h 834332"/>
              <a:gd name="connsiteX22" fmla="*/ 8869068 w 11584247"/>
              <a:gd name="connsiteY22" fmla="*/ 421230 h 834332"/>
              <a:gd name="connsiteX23" fmla="*/ 8805167 w 11584247"/>
              <a:gd name="connsiteY23" fmla="*/ 414437 h 834332"/>
              <a:gd name="connsiteX24" fmla="*/ 8655035 w 11584247"/>
              <a:gd name="connsiteY24" fmla="*/ 424475 h 834332"/>
              <a:gd name="connsiteX25" fmla="*/ 8480431 w 11584247"/>
              <a:gd name="connsiteY25" fmla="*/ 402916 h 834332"/>
              <a:gd name="connsiteX26" fmla="*/ 8441817 w 11584247"/>
              <a:gd name="connsiteY26" fmla="*/ 417619 h 834332"/>
              <a:gd name="connsiteX27" fmla="*/ 8377029 w 11584247"/>
              <a:gd name="connsiteY27" fmla="*/ 441608 h 834332"/>
              <a:gd name="connsiteX28" fmla="*/ 8259050 w 11584247"/>
              <a:gd name="connsiteY28" fmla="*/ 464220 h 834332"/>
              <a:gd name="connsiteX29" fmla="*/ 8201086 w 11584247"/>
              <a:gd name="connsiteY29" fmla="*/ 485570 h 834332"/>
              <a:gd name="connsiteX30" fmla="*/ 8113667 w 11584247"/>
              <a:gd name="connsiteY30" fmla="*/ 521596 h 834332"/>
              <a:gd name="connsiteX31" fmla="*/ 8062051 w 11584247"/>
              <a:gd name="connsiteY31" fmla="*/ 533812 h 834332"/>
              <a:gd name="connsiteX32" fmla="*/ 7950411 w 11584247"/>
              <a:gd name="connsiteY32" fmla="*/ 582087 h 834332"/>
              <a:gd name="connsiteX33" fmla="*/ 7788598 w 11584247"/>
              <a:gd name="connsiteY33" fmla="*/ 667978 h 834332"/>
              <a:gd name="connsiteX34" fmla="*/ 7691368 w 11584247"/>
              <a:gd name="connsiteY34" fmla="*/ 691272 h 834332"/>
              <a:gd name="connsiteX35" fmla="*/ 7683053 w 11584247"/>
              <a:gd name="connsiteY35" fmla="*/ 688814 h 834332"/>
              <a:gd name="connsiteX36" fmla="*/ 7670993 w 11584247"/>
              <a:gd name="connsiteY36" fmla="*/ 688775 h 834332"/>
              <a:gd name="connsiteX37" fmla="*/ 7670712 w 11584247"/>
              <a:gd name="connsiteY37" fmla="*/ 689306 h 834332"/>
              <a:gd name="connsiteX38" fmla="*/ 7659383 w 11584247"/>
              <a:gd name="connsiteY38" fmla="*/ 688227 h 834332"/>
              <a:gd name="connsiteX39" fmla="*/ 7532285 w 11584247"/>
              <a:gd name="connsiteY39" fmla="*/ 726440 h 834332"/>
              <a:gd name="connsiteX40" fmla="*/ 7502351 w 11584247"/>
              <a:gd name="connsiteY40" fmla="*/ 735020 h 834332"/>
              <a:gd name="connsiteX41" fmla="*/ 7480842 w 11584247"/>
              <a:gd name="connsiteY41" fmla="*/ 731225 h 834332"/>
              <a:gd name="connsiteX42" fmla="*/ 7432183 w 11584247"/>
              <a:gd name="connsiteY42" fmla="*/ 732969 h 834332"/>
              <a:gd name="connsiteX43" fmla="*/ 7425231 w 11584247"/>
              <a:gd name="connsiteY43" fmla="*/ 735688 h 834332"/>
              <a:gd name="connsiteX44" fmla="*/ 7390298 w 11584247"/>
              <a:gd name="connsiteY44" fmla="*/ 722535 h 834332"/>
              <a:gd name="connsiteX45" fmla="*/ 7372339 w 11584247"/>
              <a:gd name="connsiteY45" fmla="*/ 718662 h 834332"/>
              <a:gd name="connsiteX46" fmla="*/ 7367083 w 11584247"/>
              <a:gd name="connsiteY46" fmla="*/ 711540 h 834332"/>
              <a:gd name="connsiteX47" fmla="*/ 7340667 w 11584247"/>
              <a:gd name="connsiteY47" fmla="*/ 708883 h 834332"/>
              <a:gd name="connsiteX48" fmla="*/ 7337703 w 11584247"/>
              <a:gd name="connsiteY48" fmla="*/ 710851 h 834332"/>
              <a:gd name="connsiteX49" fmla="*/ 7315659 w 11584247"/>
              <a:gd name="connsiteY49" fmla="*/ 700203 h 834332"/>
              <a:gd name="connsiteX50" fmla="*/ 7267494 w 11584247"/>
              <a:gd name="connsiteY50" fmla="*/ 681057 h 834332"/>
              <a:gd name="connsiteX51" fmla="*/ 7073219 w 11584247"/>
              <a:gd name="connsiteY51" fmla="*/ 690480 h 834332"/>
              <a:gd name="connsiteX52" fmla="*/ 6772962 w 11584247"/>
              <a:gd name="connsiteY52" fmla="*/ 661982 h 834332"/>
              <a:gd name="connsiteX53" fmla="*/ 6548962 w 11584247"/>
              <a:gd name="connsiteY53" fmla="*/ 632182 h 834332"/>
              <a:gd name="connsiteX54" fmla="*/ 6337636 w 11584247"/>
              <a:gd name="connsiteY54" fmla="*/ 651977 h 834332"/>
              <a:gd name="connsiteX55" fmla="*/ 6268828 w 11584247"/>
              <a:gd name="connsiteY55" fmla="*/ 622080 h 834332"/>
              <a:gd name="connsiteX56" fmla="*/ 6241133 w 11584247"/>
              <a:gd name="connsiteY56" fmla="*/ 637096 h 834332"/>
              <a:gd name="connsiteX57" fmla="*/ 6236372 w 11584247"/>
              <a:gd name="connsiteY57" fmla="*/ 640150 h 834332"/>
              <a:gd name="connsiteX58" fmla="*/ 6217005 w 11584247"/>
              <a:gd name="connsiteY58" fmla="*/ 642256 h 834332"/>
              <a:gd name="connsiteX59" fmla="*/ 6211934 w 11584247"/>
              <a:gd name="connsiteY59" fmla="*/ 655497 h 834332"/>
              <a:gd name="connsiteX60" fmla="*/ 6138186 w 11584247"/>
              <a:gd name="connsiteY60" fmla="*/ 650898 h 834332"/>
              <a:gd name="connsiteX61" fmla="*/ 6046332 w 11584247"/>
              <a:gd name="connsiteY61" fmla="*/ 651243 h 834332"/>
              <a:gd name="connsiteX62" fmla="*/ 5875486 w 11584247"/>
              <a:gd name="connsiteY62" fmla="*/ 656164 h 834332"/>
              <a:gd name="connsiteX63" fmla="*/ 5837074 w 11584247"/>
              <a:gd name="connsiteY63" fmla="*/ 669047 h 834332"/>
              <a:gd name="connsiteX64" fmla="*/ 5783293 w 11584247"/>
              <a:gd name="connsiteY64" fmla="*/ 678526 h 834332"/>
              <a:gd name="connsiteX65" fmla="*/ 5673851 w 11584247"/>
              <a:gd name="connsiteY65" fmla="*/ 675677 h 834332"/>
              <a:gd name="connsiteX66" fmla="*/ 5459069 w 11584247"/>
              <a:gd name="connsiteY66" fmla="*/ 641319 h 834332"/>
              <a:gd name="connsiteX67" fmla="*/ 5365377 w 11584247"/>
              <a:gd name="connsiteY67" fmla="*/ 639724 h 834332"/>
              <a:gd name="connsiteX68" fmla="*/ 5168758 w 11584247"/>
              <a:gd name="connsiteY68" fmla="*/ 620360 h 834332"/>
              <a:gd name="connsiteX69" fmla="*/ 5043093 w 11584247"/>
              <a:gd name="connsiteY69" fmla="*/ 619043 h 834332"/>
              <a:gd name="connsiteX70" fmla="*/ 4998604 w 11584247"/>
              <a:gd name="connsiteY70" fmla="*/ 629087 h 834332"/>
              <a:gd name="connsiteX71" fmla="*/ 4924058 w 11584247"/>
              <a:gd name="connsiteY71" fmla="*/ 645263 h 834332"/>
              <a:gd name="connsiteX72" fmla="*/ 4868616 w 11584247"/>
              <a:gd name="connsiteY72" fmla="*/ 683240 h 834332"/>
              <a:gd name="connsiteX73" fmla="*/ 4806175 w 11584247"/>
              <a:gd name="connsiteY73" fmla="*/ 686507 h 834332"/>
              <a:gd name="connsiteX74" fmla="*/ 4724634 w 11584247"/>
              <a:gd name="connsiteY74" fmla="*/ 668150 h 834332"/>
              <a:gd name="connsiteX75" fmla="*/ 4623526 w 11584247"/>
              <a:gd name="connsiteY75" fmla="*/ 693607 h 834332"/>
              <a:gd name="connsiteX76" fmla="*/ 4565119 w 11584247"/>
              <a:gd name="connsiteY76" fmla="*/ 699644 h 834332"/>
              <a:gd name="connsiteX77" fmla="*/ 4405682 w 11584247"/>
              <a:gd name="connsiteY77" fmla="*/ 725524 h 834332"/>
              <a:gd name="connsiteX78" fmla="*/ 4238717 w 11584247"/>
              <a:gd name="connsiteY78" fmla="*/ 780637 h 834332"/>
              <a:gd name="connsiteX79" fmla="*/ 4088010 w 11584247"/>
              <a:gd name="connsiteY79" fmla="*/ 824593 h 834332"/>
              <a:gd name="connsiteX80" fmla="*/ 4026838 w 11584247"/>
              <a:gd name="connsiteY80" fmla="*/ 834332 h 834332"/>
              <a:gd name="connsiteX81" fmla="*/ 3945695 w 11584247"/>
              <a:gd name="connsiteY81" fmla="*/ 812266 h 834332"/>
              <a:gd name="connsiteX82" fmla="*/ 3845234 w 11584247"/>
              <a:gd name="connsiteY82" fmla="*/ 823068 h 834332"/>
              <a:gd name="connsiteX83" fmla="*/ 3665369 w 11584247"/>
              <a:gd name="connsiteY83" fmla="*/ 785906 h 834332"/>
              <a:gd name="connsiteX84" fmla="*/ 3434444 w 11584247"/>
              <a:gd name="connsiteY84" fmla="*/ 760907 h 834332"/>
              <a:gd name="connsiteX85" fmla="*/ 3298790 w 11584247"/>
              <a:gd name="connsiteY85" fmla="*/ 755716 h 834332"/>
              <a:gd name="connsiteX86" fmla="*/ 3044242 w 11584247"/>
              <a:gd name="connsiteY86" fmla="*/ 738181 h 834332"/>
              <a:gd name="connsiteX87" fmla="*/ 2975529 w 11584247"/>
              <a:gd name="connsiteY87" fmla="*/ 720730 h 834332"/>
              <a:gd name="connsiteX88" fmla="*/ 2868812 w 11584247"/>
              <a:gd name="connsiteY88" fmla="*/ 709829 h 834332"/>
              <a:gd name="connsiteX89" fmla="*/ 2813818 w 11584247"/>
              <a:gd name="connsiteY89" fmla="*/ 698031 h 834332"/>
              <a:gd name="connsiteX90" fmla="*/ 2504472 w 11584247"/>
              <a:gd name="connsiteY90" fmla="*/ 654196 h 834332"/>
              <a:gd name="connsiteX91" fmla="*/ 2323450 w 11584247"/>
              <a:gd name="connsiteY91" fmla="*/ 692063 h 834332"/>
              <a:gd name="connsiteX92" fmla="*/ 2047386 w 11584247"/>
              <a:gd name="connsiteY92" fmla="*/ 669854 h 834332"/>
              <a:gd name="connsiteX93" fmla="*/ 2014871 w 11584247"/>
              <a:gd name="connsiteY93" fmla="*/ 671556 h 834332"/>
              <a:gd name="connsiteX94" fmla="*/ 1961527 w 11584247"/>
              <a:gd name="connsiteY94" fmla="*/ 678730 h 834332"/>
              <a:gd name="connsiteX95" fmla="*/ 1834052 w 11584247"/>
              <a:gd name="connsiteY95" fmla="*/ 644653 h 834332"/>
              <a:gd name="connsiteX96" fmla="*/ 1657788 w 11584247"/>
              <a:gd name="connsiteY96" fmla="*/ 646274 h 834332"/>
              <a:gd name="connsiteX97" fmla="*/ 1434049 w 11584247"/>
              <a:gd name="connsiteY97" fmla="*/ 595668 h 834332"/>
              <a:gd name="connsiteX98" fmla="*/ 1177354 w 11584247"/>
              <a:gd name="connsiteY98" fmla="*/ 614359 h 834332"/>
              <a:gd name="connsiteX99" fmla="*/ 1088947 w 11584247"/>
              <a:gd name="connsiteY99" fmla="*/ 617056 h 834332"/>
              <a:gd name="connsiteX100" fmla="*/ 998946 w 11584247"/>
              <a:gd name="connsiteY100" fmla="*/ 688407 h 834332"/>
              <a:gd name="connsiteX101" fmla="*/ 786733 w 11584247"/>
              <a:gd name="connsiteY101" fmla="*/ 698183 h 834332"/>
              <a:gd name="connsiteX102" fmla="*/ 603494 w 11584247"/>
              <a:gd name="connsiteY102" fmla="*/ 710500 h 834332"/>
              <a:gd name="connsiteX103" fmla="*/ 471335 w 11584247"/>
              <a:gd name="connsiteY103" fmla="*/ 714464 h 834332"/>
              <a:gd name="connsiteX104" fmla="*/ 344393 w 11584247"/>
              <a:gd name="connsiteY104" fmla="*/ 725929 h 834332"/>
              <a:gd name="connsiteX105" fmla="*/ 143310 w 11584247"/>
              <a:gd name="connsiteY105" fmla="*/ 738210 h 834332"/>
              <a:gd name="connsiteX106" fmla="*/ 15455 w 11584247"/>
              <a:gd name="connsiteY106" fmla="*/ 751614 h 834332"/>
              <a:gd name="connsiteX107" fmla="*/ 0 w 11584247"/>
              <a:gd name="connsiteY107" fmla="*/ 741620 h 834332"/>
              <a:gd name="connsiteX108" fmla="*/ 0 w 11584247"/>
              <a:gd name="connsiteY108" fmla="*/ 0 h 834332"/>
              <a:gd name="connsiteX0" fmla="*/ 0 w 11584247"/>
              <a:gd name="connsiteY0" fmla="*/ 0 h 834332"/>
              <a:gd name="connsiteX1" fmla="*/ 11584247 w 11584247"/>
              <a:gd name="connsiteY1" fmla="*/ 0 h 834332"/>
              <a:gd name="connsiteX2" fmla="*/ 11515863 w 11584247"/>
              <a:gd name="connsiteY2" fmla="*/ 41320 h 834332"/>
              <a:gd name="connsiteX3" fmla="*/ 11361848 w 11584247"/>
              <a:gd name="connsiteY3" fmla="*/ 74449 h 834332"/>
              <a:gd name="connsiteX4" fmla="*/ 11216869 w 11584247"/>
              <a:gd name="connsiteY4" fmla="*/ 106667 h 834332"/>
              <a:gd name="connsiteX5" fmla="*/ 11164524 w 11584247"/>
              <a:gd name="connsiteY5" fmla="*/ 113013 h 834332"/>
              <a:gd name="connsiteX6" fmla="*/ 11076261 w 11584247"/>
              <a:gd name="connsiteY6" fmla="*/ 152651 h 834332"/>
              <a:gd name="connsiteX7" fmla="*/ 10991963 w 11584247"/>
              <a:gd name="connsiteY7" fmla="*/ 163440 h 834332"/>
              <a:gd name="connsiteX8" fmla="*/ 10812847 w 11584247"/>
              <a:gd name="connsiteY8" fmla="*/ 186456 h 834332"/>
              <a:gd name="connsiteX9" fmla="*/ 10675741 w 11584247"/>
              <a:gd name="connsiteY9" fmla="*/ 221829 h 834332"/>
              <a:gd name="connsiteX10" fmla="*/ 10510136 w 11584247"/>
              <a:gd name="connsiteY10" fmla="*/ 223982 h 834332"/>
              <a:gd name="connsiteX11" fmla="*/ 10310725 w 11584247"/>
              <a:gd name="connsiteY11" fmla="*/ 257181 h 834332"/>
              <a:gd name="connsiteX12" fmla="*/ 10161434 w 11584247"/>
              <a:gd name="connsiteY12" fmla="*/ 264082 h 834332"/>
              <a:gd name="connsiteX13" fmla="*/ 9987770 w 11584247"/>
              <a:gd name="connsiteY13" fmla="*/ 268441 h 834332"/>
              <a:gd name="connsiteX14" fmla="*/ 9768987 w 11584247"/>
              <a:gd name="connsiteY14" fmla="*/ 280841 h 834332"/>
              <a:gd name="connsiteX15" fmla="*/ 9645923 w 11584247"/>
              <a:gd name="connsiteY15" fmla="*/ 297473 h 834332"/>
              <a:gd name="connsiteX16" fmla="*/ 9477264 w 11584247"/>
              <a:gd name="connsiteY16" fmla="*/ 333736 h 834332"/>
              <a:gd name="connsiteX17" fmla="*/ 9323022 w 11584247"/>
              <a:gd name="connsiteY17" fmla="*/ 339499 h 834332"/>
              <a:gd name="connsiteX18" fmla="*/ 9231896 w 11584247"/>
              <a:gd name="connsiteY18" fmla="*/ 350924 h 834332"/>
              <a:gd name="connsiteX19" fmla="*/ 9199098 w 11584247"/>
              <a:gd name="connsiteY19" fmla="*/ 367794 h 834332"/>
              <a:gd name="connsiteX20" fmla="*/ 9152075 w 11584247"/>
              <a:gd name="connsiteY20" fmla="*/ 382929 h 834332"/>
              <a:gd name="connsiteX21" fmla="*/ 9020007 w 11584247"/>
              <a:gd name="connsiteY21" fmla="*/ 408117 h 834332"/>
              <a:gd name="connsiteX22" fmla="*/ 8869068 w 11584247"/>
              <a:gd name="connsiteY22" fmla="*/ 421230 h 834332"/>
              <a:gd name="connsiteX23" fmla="*/ 8805167 w 11584247"/>
              <a:gd name="connsiteY23" fmla="*/ 414437 h 834332"/>
              <a:gd name="connsiteX24" fmla="*/ 8655035 w 11584247"/>
              <a:gd name="connsiteY24" fmla="*/ 424475 h 834332"/>
              <a:gd name="connsiteX25" fmla="*/ 8480431 w 11584247"/>
              <a:gd name="connsiteY25" fmla="*/ 402916 h 834332"/>
              <a:gd name="connsiteX26" fmla="*/ 8441817 w 11584247"/>
              <a:gd name="connsiteY26" fmla="*/ 417619 h 834332"/>
              <a:gd name="connsiteX27" fmla="*/ 8377029 w 11584247"/>
              <a:gd name="connsiteY27" fmla="*/ 441608 h 834332"/>
              <a:gd name="connsiteX28" fmla="*/ 8259050 w 11584247"/>
              <a:gd name="connsiteY28" fmla="*/ 464220 h 834332"/>
              <a:gd name="connsiteX29" fmla="*/ 8201086 w 11584247"/>
              <a:gd name="connsiteY29" fmla="*/ 485570 h 834332"/>
              <a:gd name="connsiteX30" fmla="*/ 8113667 w 11584247"/>
              <a:gd name="connsiteY30" fmla="*/ 521596 h 834332"/>
              <a:gd name="connsiteX31" fmla="*/ 8062051 w 11584247"/>
              <a:gd name="connsiteY31" fmla="*/ 533812 h 834332"/>
              <a:gd name="connsiteX32" fmla="*/ 7950411 w 11584247"/>
              <a:gd name="connsiteY32" fmla="*/ 582087 h 834332"/>
              <a:gd name="connsiteX33" fmla="*/ 7788598 w 11584247"/>
              <a:gd name="connsiteY33" fmla="*/ 667978 h 834332"/>
              <a:gd name="connsiteX34" fmla="*/ 7691368 w 11584247"/>
              <a:gd name="connsiteY34" fmla="*/ 691272 h 834332"/>
              <a:gd name="connsiteX35" fmla="*/ 7683053 w 11584247"/>
              <a:gd name="connsiteY35" fmla="*/ 688814 h 834332"/>
              <a:gd name="connsiteX36" fmla="*/ 7670993 w 11584247"/>
              <a:gd name="connsiteY36" fmla="*/ 688775 h 834332"/>
              <a:gd name="connsiteX37" fmla="*/ 7670712 w 11584247"/>
              <a:gd name="connsiteY37" fmla="*/ 689306 h 834332"/>
              <a:gd name="connsiteX38" fmla="*/ 7659383 w 11584247"/>
              <a:gd name="connsiteY38" fmla="*/ 688227 h 834332"/>
              <a:gd name="connsiteX39" fmla="*/ 7532285 w 11584247"/>
              <a:gd name="connsiteY39" fmla="*/ 726440 h 834332"/>
              <a:gd name="connsiteX40" fmla="*/ 7502351 w 11584247"/>
              <a:gd name="connsiteY40" fmla="*/ 735020 h 834332"/>
              <a:gd name="connsiteX41" fmla="*/ 7480842 w 11584247"/>
              <a:gd name="connsiteY41" fmla="*/ 731225 h 834332"/>
              <a:gd name="connsiteX42" fmla="*/ 7432183 w 11584247"/>
              <a:gd name="connsiteY42" fmla="*/ 732969 h 834332"/>
              <a:gd name="connsiteX43" fmla="*/ 7425231 w 11584247"/>
              <a:gd name="connsiteY43" fmla="*/ 735688 h 834332"/>
              <a:gd name="connsiteX44" fmla="*/ 7390298 w 11584247"/>
              <a:gd name="connsiteY44" fmla="*/ 722535 h 834332"/>
              <a:gd name="connsiteX45" fmla="*/ 7372339 w 11584247"/>
              <a:gd name="connsiteY45" fmla="*/ 718662 h 834332"/>
              <a:gd name="connsiteX46" fmla="*/ 7367083 w 11584247"/>
              <a:gd name="connsiteY46" fmla="*/ 711540 h 834332"/>
              <a:gd name="connsiteX47" fmla="*/ 7340667 w 11584247"/>
              <a:gd name="connsiteY47" fmla="*/ 708883 h 834332"/>
              <a:gd name="connsiteX48" fmla="*/ 7337703 w 11584247"/>
              <a:gd name="connsiteY48" fmla="*/ 710851 h 834332"/>
              <a:gd name="connsiteX49" fmla="*/ 7315659 w 11584247"/>
              <a:gd name="connsiteY49" fmla="*/ 700203 h 834332"/>
              <a:gd name="connsiteX50" fmla="*/ 7267494 w 11584247"/>
              <a:gd name="connsiteY50" fmla="*/ 681057 h 834332"/>
              <a:gd name="connsiteX51" fmla="*/ 7073219 w 11584247"/>
              <a:gd name="connsiteY51" fmla="*/ 690480 h 834332"/>
              <a:gd name="connsiteX52" fmla="*/ 6772962 w 11584247"/>
              <a:gd name="connsiteY52" fmla="*/ 661982 h 834332"/>
              <a:gd name="connsiteX53" fmla="*/ 6548962 w 11584247"/>
              <a:gd name="connsiteY53" fmla="*/ 632182 h 834332"/>
              <a:gd name="connsiteX54" fmla="*/ 6337636 w 11584247"/>
              <a:gd name="connsiteY54" fmla="*/ 651977 h 834332"/>
              <a:gd name="connsiteX55" fmla="*/ 6268828 w 11584247"/>
              <a:gd name="connsiteY55" fmla="*/ 622080 h 834332"/>
              <a:gd name="connsiteX56" fmla="*/ 6241133 w 11584247"/>
              <a:gd name="connsiteY56" fmla="*/ 637096 h 834332"/>
              <a:gd name="connsiteX57" fmla="*/ 6236372 w 11584247"/>
              <a:gd name="connsiteY57" fmla="*/ 640150 h 834332"/>
              <a:gd name="connsiteX58" fmla="*/ 6217005 w 11584247"/>
              <a:gd name="connsiteY58" fmla="*/ 642256 h 834332"/>
              <a:gd name="connsiteX59" fmla="*/ 6211934 w 11584247"/>
              <a:gd name="connsiteY59" fmla="*/ 655497 h 834332"/>
              <a:gd name="connsiteX60" fmla="*/ 6138186 w 11584247"/>
              <a:gd name="connsiteY60" fmla="*/ 650898 h 834332"/>
              <a:gd name="connsiteX61" fmla="*/ 6046332 w 11584247"/>
              <a:gd name="connsiteY61" fmla="*/ 651243 h 834332"/>
              <a:gd name="connsiteX62" fmla="*/ 5875486 w 11584247"/>
              <a:gd name="connsiteY62" fmla="*/ 656164 h 834332"/>
              <a:gd name="connsiteX63" fmla="*/ 5837074 w 11584247"/>
              <a:gd name="connsiteY63" fmla="*/ 669047 h 834332"/>
              <a:gd name="connsiteX64" fmla="*/ 5783293 w 11584247"/>
              <a:gd name="connsiteY64" fmla="*/ 678526 h 834332"/>
              <a:gd name="connsiteX65" fmla="*/ 5673851 w 11584247"/>
              <a:gd name="connsiteY65" fmla="*/ 675677 h 834332"/>
              <a:gd name="connsiteX66" fmla="*/ 5459069 w 11584247"/>
              <a:gd name="connsiteY66" fmla="*/ 641319 h 834332"/>
              <a:gd name="connsiteX67" fmla="*/ 5365377 w 11584247"/>
              <a:gd name="connsiteY67" fmla="*/ 639724 h 834332"/>
              <a:gd name="connsiteX68" fmla="*/ 5168758 w 11584247"/>
              <a:gd name="connsiteY68" fmla="*/ 620360 h 834332"/>
              <a:gd name="connsiteX69" fmla="*/ 5043093 w 11584247"/>
              <a:gd name="connsiteY69" fmla="*/ 619043 h 834332"/>
              <a:gd name="connsiteX70" fmla="*/ 4998604 w 11584247"/>
              <a:gd name="connsiteY70" fmla="*/ 629087 h 834332"/>
              <a:gd name="connsiteX71" fmla="*/ 4924058 w 11584247"/>
              <a:gd name="connsiteY71" fmla="*/ 645263 h 834332"/>
              <a:gd name="connsiteX72" fmla="*/ 4868616 w 11584247"/>
              <a:gd name="connsiteY72" fmla="*/ 683240 h 834332"/>
              <a:gd name="connsiteX73" fmla="*/ 4806175 w 11584247"/>
              <a:gd name="connsiteY73" fmla="*/ 686507 h 834332"/>
              <a:gd name="connsiteX74" fmla="*/ 4724634 w 11584247"/>
              <a:gd name="connsiteY74" fmla="*/ 668150 h 834332"/>
              <a:gd name="connsiteX75" fmla="*/ 4623526 w 11584247"/>
              <a:gd name="connsiteY75" fmla="*/ 693607 h 834332"/>
              <a:gd name="connsiteX76" fmla="*/ 4565119 w 11584247"/>
              <a:gd name="connsiteY76" fmla="*/ 699644 h 834332"/>
              <a:gd name="connsiteX77" fmla="*/ 4405682 w 11584247"/>
              <a:gd name="connsiteY77" fmla="*/ 725524 h 834332"/>
              <a:gd name="connsiteX78" fmla="*/ 4238717 w 11584247"/>
              <a:gd name="connsiteY78" fmla="*/ 780637 h 834332"/>
              <a:gd name="connsiteX79" fmla="*/ 4088010 w 11584247"/>
              <a:gd name="connsiteY79" fmla="*/ 824593 h 834332"/>
              <a:gd name="connsiteX80" fmla="*/ 4026838 w 11584247"/>
              <a:gd name="connsiteY80" fmla="*/ 834332 h 834332"/>
              <a:gd name="connsiteX81" fmla="*/ 3945695 w 11584247"/>
              <a:gd name="connsiteY81" fmla="*/ 812266 h 834332"/>
              <a:gd name="connsiteX82" fmla="*/ 3845234 w 11584247"/>
              <a:gd name="connsiteY82" fmla="*/ 823068 h 834332"/>
              <a:gd name="connsiteX83" fmla="*/ 3665369 w 11584247"/>
              <a:gd name="connsiteY83" fmla="*/ 785906 h 834332"/>
              <a:gd name="connsiteX84" fmla="*/ 3434444 w 11584247"/>
              <a:gd name="connsiteY84" fmla="*/ 760907 h 834332"/>
              <a:gd name="connsiteX85" fmla="*/ 3298790 w 11584247"/>
              <a:gd name="connsiteY85" fmla="*/ 755716 h 834332"/>
              <a:gd name="connsiteX86" fmla="*/ 3044242 w 11584247"/>
              <a:gd name="connsiteY86" fmla="*/ 738181 h 834332"/>
              <a:gd name="connsiteX87" fmla="*/ 2975529 w 11584247"/>
              <a:gd name="connsiteY87" fmla="*/ 720730 h 834332"/>
              <a:gd name="connsiteX88" fmla="*/ 2868812 w 11584247"/>
              <a:gd name="connsiteY88" fmla="*/ 709829 h 834332"/>
              <a:gd name="connsiteX89" fmla="*/ 2813818 w 11584247"/>
              <a:gd name="connsiteY89" fmla="*/ 698031 h 834332"/>
              <a:gd name="connsiteX90" fmla="*/ 2504472 w 11584247"/>
              <a:gd name="connsiteY90" fmla="*/ 654196 h 834332"/>
              <a:gd name="connsiteX91" fmla="*/ 2323450 w 11584247"/>
              <a:gd name="connsiteY91" fmla="*/ 692063 h 834332"/>
              <a:gd name="connsiteX92" fmla="*/ 2047386 w 11584247"/>
              <a:gd name="connsiteY92" fmla="*/ 669854 h 834332"/>
              <a:gd name="connsiteX93" fmla="*/ 2014871 w 11584247"/>
              <a:gd name="connsiteY93" fmla="*/ 671556 h 834332"/>
              <a:gd name="connsiteX94" fmla="*/ 1961527 w 11584247"/>
              <a:gd name="connsiteY94" fmla="*/ 678730 h 834332"/>
              <a:gd name="connsiteX95" fmla="*/ 1834052 w 11584247"/>
              <a:gd name="connsiteY95" fmla="*/ 644653 h 834332"/>
              <a:gd name="connsiteX96" fmla="*/ 1657788 w 11584247"/>
              <a:gd name="connsiteY96" fmla="*/ 646274 h 834332"/>
              <a:gd name="connsiteX97" fmla="*/ 1434049 w 11584247"/>
              <a:gd name="connsiteY97" fmla="*/ 595668 h 834332"/>
              <a:gd name="connsiteX98" fmla="*/ 1177354 w 11584247"/>
              <a:gd name="connsiteY98" fmla="*/ 614359 h 834332"/>
              <a:gd name="connsiteX99" fmla="*/ 1088947 w 11584247"/>
              <a:gd name="connsiteY99" fmla="*/ 617056 h 834332"/>
              <a:gd name="connsiteX100" fmla="*/ 998946 w 11584247"/>
              <a:gd name="connsiteY100" fmla="*/ 688407 h 834332"/>
              <a:gd name="connsiteX101" fmla="*/ 786733 w 11584247"/>
              <a:gd name="connsiteY101" fmla="*/ 698183 h 834332"/>
              <a:gd name="connsiteX102" fmla="*/ 603494 w 11584247"/>
              <a:gd name="connsiteY102" fmla="*/ 710500 h 834332"/>
              <a:gd name="connsiteX103" fmla="*/ 471335 w 11584247"/>
              <a:gd name="connsiteY103" fmla="*/ 714464 h 834332"/>
              <a:gd name="connsiteX104" fmla="*/ 344393 w 11584247"/>
              <a:gd name="connsiteY104" fmla="*/ 725929 h 834332"/>
              <a:gd name="connsiteX105" fmla="*/ 154529 w 11584247"/>
              <a:gd name="connsiteY105" fmla="*/ 766259 h 834332"/>
              <a:gd name="connsiteX106" fmla="*/ 15455 w 11584247"/>
              <a:gd name="connsiteY106" fmla="*/ 751614 h 834332"/>
              <a:gd name="connsiteX107" fmla="*/ 0 w 11584247"/>
              <a:gd name="connsiteY107" fmla="*/ 741620 h 834332"/>
              <a:gd name="connsiteX108" fmla="*/ 0 w 11584247"/>
              <a:gd name="connsiteY108" fmla="*/ 0 h 834332"/>
              <a:gd name="connsiteX0" fmla="*/ 0 w 11584247"/>
              <a:gd name="connsiteY0" fmla="*/ 0 h 834332"/>
              <a:gd name="connsiteX1" fmla="*/ 11584247 w 11584247"/>
              <a:gd name="connsiteY1" fmla="*/ 0 h 834332"/>
              <a:gd name="connsiteX2" fmla="*/ 11515863 w 11584247"/>
              <a:gd name="connsiteY2" fmla="*/ 41320 h 834332"/>
              <a:gd name="connsiteX3" fmla="*/ 11361848 w 11584247"/>
              <a:gd name="connsiteY3" fmla="*/ 74449 h 834332"/>
              <a:gd name="connsiteX4" fmla="*/ 11216869 w 11584247"/>
              <a:gd name="connsiteY4" fmla="*/ 106667 h 834332"/>
              <a:gd name="connsiteX5" fmla="*/ 11164524 w 11584247"/>
              <a:gd name="connsiteY5" fmla="*/ 113013 h 834332"/>
              <a:gd name="connsiteX6" fmla="*/ 11076261 w 11584247"/>
              <a:gd name="connsiteY6" fmla="*/ 152651 h 834332"/>
              <a:gd name="connsiteX7" fmla="*/ 10991963 w 11584247"/>
              <a:gd name="connsiteY7" fmla="*/ 163440 h 834332"/>
              <a:gd name="connsiteX8" fmla="*/ 10812847 w 11584247"/>
              <a:gd name="connsiteY8" fmla="*/ 186456 h 834332"/>
              <a:gd name="connsiteX9" fmla="*/ 10675741 w 11584247"/>
              <a:gd name="connsiteY9" fmla="*/ 221829 h 834332"/>
              <a:gd name="connsiteX10" fmla="*/ 10510136 w 11584247"/>
              <a:gd name="connsiteY10" fmla="*/ 223982 h 834332"/>
              <a:gd name="connsiteX11" fmla="*/ 10310725 w 11584247"/>
              <a:gd name="connsiteY11" fmla="*/ 257181 h 834332"/>
              <a:gd name="connsiteX12" fmla="*/ 10161434 w 11584247"/>
              <a:gd name="connsiteY12" fmla="*/ 264082 h 834332"/>
              <a:gd name="connsiteX13" fmla="*/ 9987770 w 11584247"/>
              <a:gd name="connsiteY13" fmla="*/ 268441 h 834332"/>
              <a:gd name="connsiteX14" fmla="*/ 9768987 w 11584247"/>
              <a:gd name="connsiteY14" fmla="*/ 280841 h 834332"/>
              <a:gd name="connsiteX15" fmla="*/ 9645923 w 11584247"/>
              <a:gd name="connsiteY15" fmla="*/ 297473 h 834332"/>
              <a:gd name="connsiteX16" fmla="*/ 9477264 w 11584247"/>
              <a:gd name="connsiteY16" fmla="*/ 333736 h 834332"/>
              <a:gd name="connsiteX17" fmla="*/ 9323022 w 11584247"/>
              <a:gd name="connsiteY17" fmla="*/ 339499 h 834332"/>
              <a:gd name="connsiteX18" fmla="*/ 9231896 w 11584247"/>
              <a:gd name="connsiteY18" fmla="*/ 350924 h 834332"/>
              <a:gd name="connsiteX19" fmla="*/ 9199098 w 11584247"/>
              <a:gd name="connsiteY19" fmla="*/ 367794 h 834332"/>
              <a:gd name="connsiteX20" fmla="*/ 9152075 w 11584247"/>
              <a:gd name="connsiteY20" fmla="*/ 382929 h 834332"/>
              <a:gd name="connsiteX21" fmla="*/ 9020007 w 11584247"/>
              <a:gd name="connsiteY21" fmla="*/ 408117 h 834332"/>
              <a:gd name="connsiteX22" fmla="*/ 8869068 w 11584247"/>
              <a:gd name="connsiteY22" fmla="*/ 421230 h 834332"/>
              <a:gd name="connsiteX23" fmla="*/ 8805167 w 11584247"/>
              <a:gd name="connsiteY23" fmla="*/ 414437 h 834332"/>
              <a:gd name="connsiteX24" fmla="*/ 8655035 w 11584247"/>
              <a:gd name="connsiteY24" fmla="*/ 424475 h 834332"/>
              <a:gd name="connsiteX25" fmla="*/ 8480431 w 11584247"/>
              <a:gd name="connsiteY25" fmla="*/ 402916 h 834332"/>
              <a:gd name="connsiteX26" fmla="*/ 8441817 w 11584247"/>
              <a:gd name="connsiteY26" fmla="*/ 417619 h 834332"/>
              <a:gd name="connsiteX27" fmla="*/ 8377029 w 11584247"/>
              <a:gd name="connsiteY27" fmla="*/ 441608 h 834332"/>
              <a:gd name="connsiteX28" fmla="*/ 8259050 w 11584247"/>
              <a:gd name="connsiteY28" fmla="*/ 464220 h 834332"/>
              <a:gd name="connsiteX29" fmla="*/ 8201086 w 11584247"/>
              <a:gd name="connsiteY29" fmla="*/ 485570 h 834332"/>
              <a:gd name="connsiteX30" fmla="*/ 8113667 w 11584247"/>
              <a:gd name="connsiteY30" fmla="*/ 521596 h 834332"/>
              <a:gd name="connsiteX31" fmla="*/ 8062051 w 11584247"/>
              <a:gd name="connsiteY31" fmla="*/ 533812 h 834332"/>
              <a:gd name="connsiteX32" fmla="*/ 7950411 w 11584247"/>
              <a:gd name="connsiteY32" fmla="*/ 582087 h 834332"/>
              <a:gd name="connsiteX33" fmla="*/ 7788598 w 11584247"/>
              <a:gd name="connsiteY33" fmla="*/ 667978 h 834332"/>
              <a:gd name="connsiteX34" fmla="*/ 7691368 w 11584247"/>
              <a:gd name="connsiteY34" fmla="*/ 691272 h 834332"/>
              <a:gd name="connsiteX35" fmla="*/ 7683053 w 11584247"/>
              <a:gd name="connsiteY35" fmla="*/ 688814 h 834332"/>
              <a:gd name="connsiteX36" fmla="*/ 7670993 w 11584247"/>
              <a:gd name="connsiteY36" fmla="*/ 688775 h 834332"/>
              <a:gd name="connsiteX37" fmla="*/ 7670712 w 11584247"/>
              <a:gd name="connsiteY37" fmla="*/ 689306 h 834332"/>
              <a:gd name="connsiteX38" fmla="*/ 7659383 w 11584247"/>
              <a:gd name="connsiteY38" fmla="*/ 688227 h 834332"/>
              <a:gd name="connsiteX39" fmla="*/ 7532285 w 11584247"/>
              <a:gd name="connsiteY39" fmla="*/ 726440 h 834332"/>
              <a:gd name="connsiteX40" fmla="*/ 7502351 w 11584247"/>
              <a:gd name="connsiteY40" fmla="*/ 735020 h 834332"/>
              <a:gd name="connsiteX41" fmla="*/ 7480842 w 11584247"/>
              <a:gd name="connsiteY41" fmla="*/ 731225 h 834332"/>
              <a:gd name="connsiteX42" fmla="*/ 7432183 w 11584247"/>
              <a:gd name="connsiteY42" fmla="*/ 732969 h 834332"/>
              <a:gd name="connsiteX43" fmla="*/ 7425231 w 11584247"/>
              <a:gd name="connsiteY43" fmla="*/ 735688 h 834332"/>
              <a:gd name="connsiteX44" fmla="*/ 7390298 w 11584247"/>
              <a:gd name="connsiteY44" fmla="*/ 722535 h 834332"/>
              <a:gd name="connsiteX45" fmla="*/ 7372339 w 11584247"/>
              <a:gd name="connsiteY45" fmla="*/ 718662 h 834332"/>
              <a:gd name="connsiteX46" fmla="*/ 7367083 w 11584247"/>
              <a:gd name="connsiteY46" fmla="*/ 711540 h 834332"/>
              <a:gd name="connsiteX47" fmla="*/ 7340667 w 11584247"/>
              <a:gd name="connsiteY47" fmla="*/ 708883 h 834332"/>
              <a:gd name="connsiteX48" fmla="*/ 7337703 w 11584247"/>
              <a:gd name="connsiteY48" fmla="*/ 710851 h 834332"/>
              <a:gd name="connsiteX49" fmla="*/ 7315659 w 11584247"/>
              <a:gd name="connsiteY49" fmla="*/ 700203 h 834332"/>
              <a:gd name="connsiteX50" fmla="*/ 7267494 w 11584247"/>
              <a:gd name="connsiteY50" fmla="*/ 681057 h 834332"/>
              <a:gd name="connsiteX51" fmla="*/ 7073219 w 11584247"/>
              <a:gd name="connsiteY51" fmla="*/ 690480 h 834332"/>
              <a:gd name="connsiteX52" fmla="*/ 6772962 w 11584247"/>
              <a:gd name="connsiteY52" fmla="*/ 661982 h 834332"/>
              <a:gd name="connsiteX53" fmla="*/ 6548962 w 11584247"/>
              <a:gd name="connsiteY53" fmla="*/ 632182 h 834332"/>
              <a:gd name="connsiteX54" fmla="*/ 6337636 w 11584247"/>
              <a:gd name="connsiteY54" fmla="*/ 651977 h 834332"/>
              <a:gd name="connsiteX55" fmla="*/ 6268828 w 11584247"/>
              <a:gd name="connsiteY55" fmla="*/ 622080 h 834332"/>
              <a:gd name="connsiteX56" fmla="*/ 6241133 w 11584247"/>
              <a:gd name="connsiteY56" fmla="*/ 637096 h 834332"/>
              <a:gd name="connsiteX57" fmla="*/ 6236372 w 11584247"/>
              <a:gd name="connsiteY57" fmla="*/ 640150 h 834332"/>
              <a:gd name="connsiteX58" fmla="*/ 6217005 w 11584247"/>
              <a:gd name="connsiteY58" fmla="*/ 642256 h 834332"/>
              <a:gd name="connsiteX59" fmla="*/ 6211934 w 11584247"/>
              <a:gd name="connsiteY59" fmla="*/ 655497 h 834332"/>
              <a:gd name="connsiteX60" fmla="*/ 6138186 w 11584247"/>
              <a:gd name="connsiteY60" fmla="*/ 650898 h 834332"/>
              <a:gd name="connsiteX61" fmla="*/ 6046332 w 11584247"/>
              <a:gd name="connsiteY61" fmla="*/ 651243 h 834332"/>
              <a:gd name="connsiteX62" fmla="*/ 5875486 w 11584247"/>
              <a:gd name="connsiteY62" fmla="*/ 656164 h 834332"/>
              <a:gd name="connsiteX63" fmla="*/ 5837074 w 11584247"/>
              <a:gd name="connsiteY63" fmla="*/ 669047 h 834332"/>
              <a:gd name="connsiteX64" fmla="*/ 5783293 w 11584247"/>
              <a:gd name="connsiteY64" fmla="*/ 678526 h 834332"/>
              <a:gd name="connsiteX65" fmla="*/ 5673851 w 11584247"/>
              <a:gd name="connsiteY65" fmla="*/ 675677 h 834332"/>
              <a:gd name="connsiteX66" fmla="*/ 5459069 w 11584247"/>
              <a:gd name="connsiteY66" fmla="*/ 641319 h 834332"/>
              <a:gd name="connsiteX67" fmla="*/ 5365377 w 11584247"/>
              <a:gd name="connsiteY67" fmla="*/ 639724 h 834332"/>
              <a:gd name="connsiteX68" fmla="*/ 5168758 w 11584247"/>
              <a:gd name="connsiteY68" fmla="*/ 620360 h 834332"/>
              <a:gd name="connsiteX69" fmla="*/ 5043093 w 11584247"/>
              <a:gd name="connsiteY69" fmla="*/ 619043 h 834332"/>
              <a:gd name="connsiteX70" fmla="*/ 4998604 w 11584247"/>
              <a:gd name="connsiteY70" fmla="*/ 629087 h 834332"/>
              <a:gd name="connsiteX71" fmla="*/ 4924058 w 11584247"/>
              <a:gd name="connsiteY71" fmla="*/ 645263 h 834332"/>
              <a:gd name="connsiteX72" fmla="*/ 4868616 w 11584247"/>
              <a:gd name="connsiteY72" fmla="*/ 683240 h 834332"/>
              <a:gd name="connsiteX73" fmla="*/ 4806175 w 11584247"/>
              <a:gd name="connsiteY73" fmla="*/ 686507 h 834332"/>
              <a:gd name="connsiteX74" fmla="*/ 4724634 w 11584247"/>
              <a:gd name="connsiteY74" fmla="*/ 668150 h 834332"/>
              <a:gd name="connsiteX75" fmla="*/ 4623526 w 11584247"/>
              <a:gd name="connsiteY75" fmla="*/ 693607 h 834332"/>
              <a:gd name="connsiteX76" fmla="*/ 4565119 w 11584247"/>
              <a:gd name="connsiteY76" fmla="*/ 699644 h 834332"/>
              <a:gd name="connsiteX77" fmla="*/ 4405682 w 11584247"/>
              <a:gd name="connsiteY77" fmla="*/ 725524 h 834332"/>
              <a:gd name="connsiteX78" fmla="*/ 4238717 w 11584247"/>
              <a:gd name="connsiteY78" fmla="*/ 780637 h 834332"/>
              <a:gd name="connsiteX79" fmla="*/ 4088010 w 11584247"/>
              <a:gd name="connsiteY79" fmla="*/ 824593 h 834332"/>
              <a:gd name="connsiteX80" fmla="*/ 4026838 w 11584247"/>
              <a:gd name="connsiteY80" fmla="*/ 834332 h 834332"/>
              <a:gd name="connsiteX81" fmla="*/ 3945695 w 11584247"/>
              <a:gd name="connsiteY81" fmla="*/ 812266 h 834332"/>
              <a:gd name="connsiteX82" fmla="*/ 3845234 w 11584247"/>
              <a:gd name="connsiteY82" fmla="*/ 823068 h 834332"/>
              <a:gd name="connsiteX83" fmla="*/ 3665369 w 11584247"/>
              <a:gd name="connsiteY83" fmla="*/ 785906 h 834332"/>
              <a:gd name="connsiteX84" fmla="*/ 3434444 w 11584247"/>
              <a:gd name="connsiteY84" fmla="*/ 760907 h 834332"/>
              <a:gd name="connsiteX85" fmla="*/ 3270741 w 11584247"/>
              <a:gd name="connsiteY85" fmla="*/ 755716 h 834332"/>
              <a:gd name="connsiteX86" fmla="*/ 3044242 w 11584247"/>
              <a:gd name="connsiteY86" fmla="*/ 738181 h 834332"/>
              <a:gd name="connsiteX87" fmla="*/ 2975529 w 11584247"/>
              <a:gd name="connsiteY87" fmla="*/ 720730 h 834332"/>
              <a:gd name="connsiteX88" fmla="*/ 2868812 w 11584247"/>
              <a:gd name="connsiteY88" fmla="*/ 709829 h 834332"/>
              <a:gd name="connsiteX89" fmla="*/ 2813818 w 11584247"/>
              <a:gd name="connsiteY89" fmla="*/ 698031 h 834332"/>
              <a:gd name="connsiteX90" fmla="*/ 2504472 w 11584247"/>
              <a:gd name="connsiteY90" fmla="*/ 654196 h 834332"/>
              <a:gd name="connsiteX91" fmla="*/ 2323450 w 11584247"/>
              <a:gd name="connsiteY91" fmla="*/ 692063 h 834332"/>
              <a:gd name="connsiteX92" fmla="*/ 2047386 w 11584247"/>
              <a:gd name="connsiteY92" fmla="*/ 669854 h 834332"/>
              <a:gd name="connsiteX93" fmla="*/ 2014871 w 11584247"/>
              <a:gd name="connsiteY93" fmla="*/ 671556 h 834332"/>
              <a:gd name="connsiteX94" fmla="*/ 1961527 w 11584247"/>
              <a:gd name="connsiteY94" fmla="*/ 678730 h 834332"/>
              <a:gd name="connsiteX95" fmla="*/ 1834052 w 11584247"/>
              <a:gd name="connsiteY95" fmla="*/ 644653 h 834332"/>
              <a:gd name="connsiteX96" fmla="*/ 1657788 w 11584247"/>
              <a:gd name="connsiteY96" fmla="*/ 646274 h 834332"/>
              <a:gd name="connsiteX97" fmla="*/ 1434049 w 11584247"/>
              <a:gd name="connsiteY97" fmla="*/ 595668 h 834332"/>
              <a:gd name="connsiteX98" fmla="*/ 1177354 w 11584247"/>
              <a:gd name="connsiteY98" fmla="*/ 614359 h 834332"/>
              <a:gd name="connsiteX99" fmla="*/ 1088947 w 11584247"/>
              <a:gd name="connsiteY99" fmla="*/ 617056 h 834332"/>
              <a:gd name="connsiteX100" fmla="*/ 998946 w 11584247"/>
              <a:gd name="connsiteY100" fmla="*/ 688407 h 834332"/>
              <a:gd name="connsiteX101" fmla="*/ 786733 w 11584247"/>
              <a:gd name="connsiteY101" fmla="*/ 698183 h 834332"/>
              <a:gd name="connsiteX102" fmla="*/ 603494 w 11584247"/>
              <a:gd name="connsiteY102" fmla="*/ 710500 h 834332"/>
              <a:gd name="connsiteX103" fmla="*/ 471335 w 11584247"/>
              <a:gd name="connsiteY103" fmla="*/ 714464 h 834332"/>
              <a:gd name="connsiteX104" fmla="*/ 344393 w 11584247"/>
              <a:gd name="connsiteY104" fmla="*/ 725929 h 834332"/>
              <a:gd name="connsiteX105" fmla="*/ 154529 w 11584247"/>
              <a:gd name="connsiteY105" fmla="*/ 766259 h 834332"/>
              <a:gd name="connsiteX106" fmla="*/ 15455 w 11584247"/>
              <a:gd name="connsiteY106" fmla="*/ 751614 h 834332"/>
              <a:gd name="connsiteX107" fmla="*/ 0 w 11584247"/>
              <a:gd name="connsiteY107" fmla="*/ 741620 h 834332"/>
              <a:gd name="connsiteX108" fmla="*/ 0 w 11584247"/>
              <a:gd name="connsiteY108" fmla="*/ 0 h 834332"/>
              <a:gd name="connsiteX0" fmla="*/ 0 w 11584247"/>
              <a:gd name="connsiteY0" fmla="*/ 0 h 834332"/>
              <a:gd name="connsiteX1" fmla="*/ 11584247 w 11584247"/>
              <a:gd name="connsiteY1" fmla="*/ 0 h 834332"/>
              <a:gd name="connsiteX2" fmla="*/ 11515863 w 11584247"/>
              <a:gd name="connsiteY2" fmla="*/ 41320 h 834332"/>
              <a:gd name="connsiteX3" fmla="*/ 11361848 w 11584247"/>
              <a:gd name="connsiteY3" fmla="*/ 74449 h 834332"/>
              <a:gd name="connsiteX4" fmla="*/ 11216869 w 11584247"/>
              <a:gd name="connsiteY4" fmla="*/ 106667 h 834332"/>
              <a:gd name="connsiteX5" fmla="*/ 11164524 w 11584247"/>
              <a:gd name="connsiteY5" fmla="*/ 113013 h 834332"/>
              <a:gd name="connsiteX6" fmla="*/ 11076261 w 11584247"/>
              <a:gd name="connsiteY6" fmla="*/ 152651 h 834332"/>
              <a:gd name="connsiteX7" fmla="*/ 10991963 w 11584247"/>
              <a:gd name="connsiteY7" fmla="*/ 163440 h 834332"/>
              <a:gd name="connsiteX8" fmla="*/ 10812847 w 11584247"/>
              <a:gd name="connsiteY8" fmla="*/ 186456 h 834332"/>
              <a:gd name="connsiteX9" fmla="*/ 10675741 w 11584247"/>
              <a:gd name="connsiteY9" fmla="*/ 221829 h 834332"/>
              <a:gd name="connsiteX10" fmla="*/ 10510136 w 11584247"/>
              <a:gd name="connsiteY10" fmla="*/ 223982 h 834332"/>
              <a:gd name="connsiteX11" fmla="*/ 10310725 w 11584247"/>
              <a:gd name="connsiteY11" fmla="*/ 257181 h 834332"/>
              <a:gd name="connsiteX12" fmla="*/ 10161434 w 11584247"/>
              <a:gd name="connsiteY12" fmla="*/ 264082 h 834332"/>
              <a:gd name="connsiteX13" fmla="*/ 9987770 w 11584247"/>
              <a:gd name="connsiteY13" fmla="*/ 268441 h 834332"/>
              <a:gd name="connsiteX14" fmla="*/ 9768987 w 11584247"/>
              <a:gd name="connsiteY14" fmla="*/ 280841 h 834332"/>
              <a:gd name="connsiteX15" fmla="*/ 9645923 w 11584247"/>
              <a:gd name="connsiteY15" fmla="*/ 297473 h 834332"/>
              <a:gd name="connsiteX16" fmla="*/ 9477264 w 11584247"/>
              <a:gd name="connsiteY16" fmla="*/ 333736 h 834332"/>
              <a:gd name="connsiteX17" fmla="*/ 9323022 w 11584247"/>
              <a:gd name="connsiteY17" fmla="*/ 339499 h 834332"/>
              <a:gd name="connsiteX18" fmla="*/ 9231896 w 11584247"/>
              <a:gd name="connsiteY18" fmla="*/ 350924 h 834332"/>
              <a:gd name="connsiteX19" fmla="*/ 9199098 w 11584247"/>
              <a:gd name="connsiteY19" fmla="*/ 367794 h 834332"/>
              <a:gd name="connsiteX20" fmla="*/ 9152075 w 11584247"/>
              <a:gd name="connsiteY20" fmla="*/ 382929 h 834332"/>
              <a:gd name="connsiteX21" fmla="*/ 9020007 w 11584247"/>
              <a:gd name="connsiteY21" fmla="*/ 408117 h 834332"/>
              <a:gd name="connsiteX22" fmla="*/ 8869068 w 11584247"/>
              <a:gd name="connsiteY22" fmla="*/ 421230 h 834332"/>
              <a:gd name="connsiteX23" fmla="*/ 8805167 w 11584247"/>
              <a:gd name="connsiteY23" fmla="*/ 414437 h 834332"/>
              <a:gd name="connsiteX24" fmla="*/ 8655035 w 11584247"/>
              <a:gd name="connsiteY24" fmla="*/ 424475 h 834332"/>
              <a:gd name="connsiteX25" fmla="*/ 8480431 w 11584247"/>
              <a:gd name="connsiteY25" fmla="*/ 402916 h 834332"/>
              <a:gd name="connsiteX26" fmla="*/ 8441817 w 11584247"/>
              <a:gd name="connsiteY26" fmla="*/ 417619 h 834332"/>
              <a:gd name="connsiteX27" fmla="*/ 8377029 w 11584247"/>
              <a:gd name="connsiteY27" fmla="*/ 441608 h 834332"/>
              <a:gd name="connsiteX28" fmla="*/ 8259050 w 11584247"/>
              <a:gd name="connsiteY28" fmla="*/ 464220 h 834332"/>
              <a:gd name="connsiteX29" fmla="*/ 8201086 w 11584247"/>
              <a:gd name="connsiteY29" fmla="*/ 485570 h 834332"/>
              <a:gd name="connsiteX30" fmla="*/ 8113667 w 11584247"/>
              <a:gd name="connsiteY30" fmla="*/ 521596 h 834332"/>
              <a:gd name="connsiteX31" fmla="*/ 8062051 w 11584247"/>
              <a:gd name="connsiteY31" fmla="*/ 533812 h 834332"/>
              <a:gd name="connsiteX32" fmla="*/ 7950411 w 11584247"/>
              <a:gd name="connsiteY32" fmla="*/ 582087 h 834332"/>
              <a:gd name="connsiteX33" fmla="*/ 7788598 w 11584247"/>
              <a:gd name="connsiteY33" fmla="*/ 667978 h 834332"/>
              <a:gd name="connsiteX34" fmla="*/ 7691368 w 11584247"/>
              <a:gd name="connsiteY34" fmla="*/ 691272 h 834332"/>
              <a:gd name="connsiteX35" fmla="*/ 7683053 w 11584247"/>
              <a:gd name="connsiteY35" fmla="*/ 688814 h 834332"/>
              <a:gd name="connsiteX36" fmla="*/ 7670993 w 11584247"/>
              <a:gd name="connsiteY36" fmla="*/ 688775 h 834332"/>
              <a:gd name="connsiteX37" fmla="*/ 7670712 w 11584247"/>
              <a:gd name="connsiteY37" fmla="*/ 689306 h 834332"/>
              <a:gd name="connsiteX38" fmla="*/ 7659383 w 11584247"/>
              <a:gd name="connsiteY38" fmla="*/ 688227 h 834332"/>
              <a:gd name="connsiteX39" fmla="*/ 7532285 w 11584247"/>
              <a:gd name="connsiteY39" fmla="*/ 726440 h 834332"/>
              <a:gd name="connsiteX40" fmla="*/ 7502351 w 11584247"/>
              <a:gd name="connsiteY40" fmla="*/ 735020 h 834332"/>
              <a:gd name="connsiteX41" fmla="*/ 7480842 w 11584247"/>
              <a:gd name="connsiteY41" fmla="*/ 731225 h 834332"/>
              <a:gd name="connsiteX42" fmla="*/ 7432183 w 11584247"/>
              <a:gd name="connsiteY42" fmla="*/ 732969 h 834332"/>
              <a:gd name="connsiteX43" fmla="*/ 7425231 w 11584247"/>
              <a:gd name="connsiteY43" fmla="*/ 735688 h 834332"/>
              <a:gd name="connsiteX44" fmla="*/ 7390298 w 11584247"/>
              <a:gd name="connsiteY44" fmla="*/ 722535 h 834332"/>
              <a:gd name="connsiteX45" fmla="*/ 7372339 w 11584247"/>
              <a:gd name="connsiteY45" fmla="*/ 718662 h 834332"/>
              <a:gd name="connsiteX46" fmla="*/ 7367083 w 11584247"/>
              <a:gd name="connsiteY46" fmla="*/ 711540 h 834332"/>
              <a:gd name="connsiteX47" fmla="*/ 7340667 w 11584247"/>
              <a:gd name="connsiteY47" fmla="*/ 708883 h 834332"/>
              <a:gd name="connsiteX48" fmla="*/ 7337703 w 11584247"/>
              <a:gd name="connsiteY48" fmla="*/ 710851 h 834332"/>
              <a:gd name="connsiteX49" fmla="*/ 7315659 w 11584247"/>
              <a:gd name="connsiteY49" fmla="*/ 700203 h 834332"/>
              <a:gd name="connsiteX50" fmla="*/ 7267494 w 11584247"/>
              <a:gd name="connsiteY50" fmla="*/ 681057 h 834332"/>
              <a:gd name="connsiteX51" fmla="*/ 7073219 w 11584247"/>
              <a:gd name="connsiteY51" fmla="*/ 690480 h 834332"/>
              <a:gd name="connsiteX52" fmla="*/ 6772962 w 11584247"/>
              <a:gd name="connsiteY52" fmla="*/ 661982 h 834332"/>
              <a:gd name="connsiteX53" fmla="*/ 6548962 w 11584247"/>
              <a:gd name="connsiteY53" fmla="*/ 632182 h 834332"/>
              <a:gd name="connsiteX54" fmla="*/ 6337636 w 11584247"/>
              <a:gd name="connsiteY54" fmla="*/ 651977 h 834332"/>
              <a:gd name="connsiteX55" fmla="*/ 6268828 w 11584247"/>
              <a:gd name="connsiteY55" fmla="*/ 622080 h 834332"/>
              <a:gd name="connsiteX56" fmla="*/ 6241133 w 11584247"/>
              <a:gd name="connsiteY56" fmla="*/ 637096 h 834332"/>
              <a:gd name="connsiteX57" fmla="*/ 6236372 w 11584247"/>
              <a:gd name="connsiteY57" fmla="*/ 640150 h 834332"/>
              <a:gd name="connsiteX58" fmla="*/ 6217005 w 11584247"/>
              <a:gd name="connsiteY58" fmla="*/ 642256 h 834332"/>
              <a:gd name="connsiteX59" fmla="*/ 6211934 w 11584247"/>
              <a:gd name="connsiteY59" fmla="*/ 655497 h 834332"/>
              <a:gd name="connsiteX60" fmla="*/ 6138186 w 11584247"/>
              <a:gd name="connsiteY60" fmla="*/ 650898 h 834332"/>
              <a:gd name="connsiteX61" fmla="*/ 6046332 w 11584247"/>
              <a:gd name="connsiteY61" fmla="*/ 651243 h 834332"/>
              <a:gd name="connsiteX62" fmla="*/ 5875486 w 11584247"/>
              <a:gd name="connsiteY62" fmla="*/ 656164 h 834332"/>
              <a:gd name="connsiteX63" fmla="*/ 5837074 w 11584247"/>
              <a:gd name="connsiteY63" fmla="*/ 669047 h 834332"/>
              <a:gd name="connsiteX64" fmla="*/ 5783293 w 11584247"/>
              <a:gd name="connsiteY64" fmla="*/ 678526 h 834332"/>
              <a:gd name="connsiteX65" fmla="*/ 5673851 w 11584247"/>
              <a:gd name="connsiteY65" fmla="*/ 675677 h 834332"/>
              <a:gd name="connsiteX66" fmla="*/ 5459069 w 11584247"/>
              <a:gd name="connsiteY66" fmla="*/ 641319 h 834332"/>
              <a:gd name="connsiteX67" fmla="*/ 5365377 w 11584247"/>
              <a:gd name="connsiteY67" fmla="*/ 639724 h 834332"/>
              <a:gd name="connsiteX68" fmla="*/ 5168758 w 11584247"/>
              <a:gd name="connsiteY68" fmla="*/ 620360 h 834332"/>
              <a:gd name="connsiteX69" fmla="*/ 5043093 w 11584247"/>
              <a:gd name="connsiteY69" fmla="*/ 619043 h 834332"/>
              <a:gd name="connsiteX70" fmla="*/ 4998604 w 11584247"/>
              <a:gd name="connsiteY70" fmla="*/ 629087 h 834332"/>
              <a:gd name="connsiteX71" fmla="*/ 4924058 w 11584247"/>
              <a:gd name="connsiteY71" fmla="*/ 645263 h 834332"/>
              <a:gd name="connsiteX72" fmla="*/ 4868616 w 11584247"/>
              <a:gd name="connsiteY72" fmla="*/ 683240 h 834332"/>
              <a:gd name="connsiteX73" fmla="*/ 4806175 w 11584247"/>
              <a:gd name="connsiteY73" fmla="*/ 686507 h 834332"/>
              <a:gd name="connsiteX74" fmla="*/ 4724634 w 11584247"/>
              <a:gd name="connsiteY74" fmla="*/ 668150 h 834332"/>
              <a:gd name="connsiteX75" fmla="*/ 4623526 w 11584247"/>
              <a:gd name="connsiteY75" fmla="*/ 693607 h 834332"/>
              <a:gd name="connsiteX76" fmla="*/ 4565119 w 11584247"/>
              <a:gd name="connsiteY76" fmla="*/ 699644 h 834332"/>
              <a:gd name="connsiteX77" fmla="*/ 4405682 w 11584247"/>
              <a:gd name="connsiteY77" fmla="*/ 725524 h 834332"/>
              <a:gd name="connsiteX78" fmla="*/ 4238717 w 11584247"/>
              <a:gd name="connsiteY78" fmla="*/ 780637 h 834332"/>
              <a:gd name="connsiteX79" fmla="*/ 4088010 w 11584247"/>
              <a:gd name="connsiteY79" fmla="*/ 824593 h 834332"/>
              <a:gd name="connsiteX80" fmla="*/ 4026838 w 11584247"/>
              <a:gd name="connsiteY80" fmla="*/ 834332 h 834332"/>
              <a:gd name="connsiteX81" fmla="*/ 3945695 w 11584247"/>
              <a:gd name="connsiteY81" fmla="*/ 812266 h 834332"/>
              <a:gd name="connsiteX82" fmla="*/ 3845234 w 11584247"/>
              <a:gd name="connsiteY82" fmla="*/ 823068 h 834332"/>
              <a:gd name="connsiteX83" fmla="*/ 3665369 w 11584247"/>
              <a:gd name="connsiteY83" fmla="*/ 785906 h 834332"/>
              <a:gd name="connsiteX84" fmla="*/ 3434444 w 11584247"/>
              <a:gd name="connsiteY84" fmla="*/ 760907 h 834332"/>
              <a:gd name="connsiteX85" fmla="*/ 3270741 w 11584247"/>
              <a:gd name="connsiteY85" fmla="*/ 755716 h 834332"/>
              <a:gd name="connsiteX86" fmla="*/ 3044242 w 11584247"/>
              <a:gd name="connsiteY86" fmla="*/ 738181 h 834332"/>
              <a:gd name="connsiteX87" fmla="*/ 2975529 w 11584247"/>
              <a:gd name="connsiteY87" fmla="*/ 720730 h 834332"/>
              <a:gd name="connsiteX88" fmla="*/ 2868812 w 11584247"/>
              <a:gd name="connsiteY88" fmla="*/ 709829 h 834332"/>
              <a:gd name="connsiteX89" fmla="*/ 2813818 w 11584247"/>
              <a:gd name="connsiteY89" fmla="*/ 698031 h 834332"/>
              <a:gd name="connsiteX90" fmla="*/ 2504472 w 11584247"/>
              <a:gd name="connsiteY90" fmla="*/ 654196 h 834332"/>
              <a:gd name="connsiteX91" fmla="*/ 2323450 w 11584247"/>
              <a:gd name="connsiteY91" fmla="*/ 692063 h 834332"/>
              <a:gd name="connsiteX92" fmla="*/ 2047386 w 11584247"/>
              <a:gd name="connsiteY92" fmla="*/ 669854 h 834332"/>
              <a:gd name="connsiteX93" fmla="*/ 2014871 w 11584247"/>
              <a:gd name="connsiteY93" fmla="*/ 671556 h 834332"/>
              <a:gd name="connsiteX94" fmla="*/ 1961527 w 11584247"/>
              <a:gd name="connsiteY94" fmla="*/ 678730 h 834332"/>
              <a:gd name="connsiteX95" fmla="*/ 1834052 w 11584247"/>
              <a:gd name="connsiteY95" fmla="*/ 644653 h 834332"/>
              <a:gd name="connsiteX96" fmla="*/ 1657788 w 11584247"/>
              <a:gd name="connsiteY96" fmla="*/ 646274 h 834332"/>
              <a:gd name="connsiteX97" fmla="*/ 1434049 w 11584247"/>
              <a:gd name="connsiteY97" fmla="*/ 595668 h 834332"/>
              <a:gd name="connsiteX98" fmla="*/ 1177354 w 11584247"/>
              <a:gd name="connsiteY98" fmla="*/ 614359 h 834332"/>
              <a:gd name="connsiteX99" fmla="*/ 1088947 w 11584247"/>
              <a:gd name="connsiteY99" fmla="*/ 617056 h 834332"/>
              <a:gd name="connsiteX100" fmla="*/ 998946 w 11584247"/>
              <a:gd name="connsiteY100" fmla="*/ 688407 h 834332"/>
              <a:gd name="connsiteX101" fmla="*/ 786733 w 11584247"/>
              <a:gd name="connsiteY101" fmla="*/ 698183 h 834332"/>
              <a:gd name="connsiteX102" fmla="*/ 603494 w 11584247"/>
              <a:gd name="connsiteY102" fmla="*/ 710500 h 834332"/>
              <a:gd name="connsiteX103" fmla="*/ 471335 w 11584247"/>
              <a:gd name="connsiteY103" fmla="*/ 714464 h 834332"/>
              <a:gd name="connsiteX104" fmla="*/ 344393 w 11584247"/>
              <a:gd name="connsiteY104" fmla="*/ 725929 h 834332"/>
              <a:gd name="connsiteX105" fmla="*/ 154529 w 11584247"/>
              <a:gd name="connsiteY105" fmla="*/ 766259 h 834332"/>
              <a:gd name="connsiteX106" fmla="*/ 15455 w 11584247"/>
              <a:gd name="connsiteY106" fmla="*/ 751614 h 834332"/>
              <a:gd name="connsiteX107" fmla="*/ 0 w 11584247"/>
              <a:gd name="connsiteY107" fmla="*/ 741620 h 834332"/>
              <a:gd name="connsiteX108" fmla="*/ 0 w 11584247"/>
              <a:gd name="connsiteY108" fmla="*/ 0 h 83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1584247" h="834332">
                <a:moveTo>
                  <a:pt x="0" y="0"/>
                </a:moveTo>
                <a:lnTo>
                  <a:pt x="11584247" y="0"/>
                </a:lnTo>
                <a:cubicBezTo>
                  <a:pt x="11583354" y="21074"/>
                  <a:pt x="11516756" y="20246"/>
                  <a:pt x="11515863" y="41320"/>
                </a:cubicBezTo>
                <a:cubicBezTo>
                  <a:pt x="11446650" y="89893"/>
                  <a:pt x="11427148" y="66740"/>
                  <a:pt x="11361848" y="74449"/>
                </a:cubicBezTo>
                <a:cubicBezTo>
                  <a:pt x="11318688" y="73418"/>
                  <a:pt x="11258868" y="117780"/>
                  <a:pt x="11216869" y="106667"/>
                </a:cubicBezTo>
                <a:cubicBezTo>
                  <a:pt x="11198188" y="96117"/>
                  <a:pt x="11186748" y="142499"/>
                  <a:pt x="11164524" y="113013"/>
                </a:cubicBezTo>
                <a:cubicBezTo>
                  <a:pt x="11137350" y="113197"/>
                  <a:pt x="11105021" y="136767"/>
                  <a:pt x="11076261" y="152651"/>
                </a:cubicBezTo>
                <a:cubicBezTo>
                  <a:pt x="11064410" y="168994"/>
                  <a:pt x="11020429" y="189857"/>
                  <a:pt x="10991963" y="163440"/>
                </a:cubicBezTo>
                <a:cubicBezTo>
                  <a:pt x="10928444" y="196453"/>
                  <a:pt x="10912898" y="175675"/>
                  <a:pt x="10812847" y="186456"/>
                </a:cubicBezTo>
                <a:cubicBezTo>
                  <a:pt x="10804102" y="217367"/>
                  <a:pt x="10711964" y="225830"/>
                  <a:pt x="10675741" y="221829"/>
                </a:cubicBezTo>
                <a:cubicBezTo>
                  <a:pt x="10629964" y="228083"/>
                  <a:pt x="10579541" y="221762"/>
                  <a:pt x="10510136" y="223982"/>
                </a:cubicBezTo>
                <a:cubicBezTo>
                  <a:pt x="10450419" y="273575"/>
                  <a:pt x="10381645" y="241884"/>
                  <a:pt x="10310725" y="257181"/>
                </a:cubicBezTo>
                <a:cubicBezTo>
                  <a:pt x="10267928" y="267586"/>
                  <a:pt x="10218784" y="245020"/>
                  <a:pt x="10161434" y="264082"/>
                </a:cubicBezTo>
                <a:cubicBezTo>
                  <a:pt x="10107608" y="265959"/>
                  <a:pt x="10056407" y="255566"/>
                  <a:pt x="9987770" y="268441"/>
                </a:cubicBezTo>
                <a:cubicBezTo>
                  <a:pt x="9904551" y="226156"/>
                  <a:pt x="9857610" y="294412"/>
                  <a:pt x="9768987" y="280841"/>
                </a:cubicBezTo>
                <a:cubicBezTo>
                  <a:pt x="9731456" y="341604"/>
                  <a:pt x="9692330" y="281739"/>
                  <a:pt x="9645923" y="297473"/>
                </a:cubicBezTo>
                <a:cubicBezTo>
                  <a:pt x="9606652" y="307224"/>
                  <a:pt x="9531081" y="326732"/>
                  <a:pt x="9477264" y="333736"/>
                </a:cubicBezTo>
                <a:cubicBezTo>
                  <a:pt x="9434057" y="307453"/>
                  <a:pt x="9376683" y="374950"/>
                  <a:pt x="9323022" y="339499"/>
                </a:cubicBezTo>
                <a:cubicBezTo>
                  <a:pt x="9303364" y="331082"/>
                  <a:pt x="9243008" y="333292"/>
                  <a:pt x="9231896" y="350924"/>
                </a:cubicBezTo>
                <a:cubicBezTo>
                  <a:pt x="9219375" y="354933"/>
                  <a:pt x="9204577" y="349029"/>
                  <a:pt x="9199098" y="367794"/>
                </a:cubicBezTo>
                <a:cubicBezTo>
                  <a:pt x="9189895" y="390424"/>
                  <a:pt x="9145339" y="356554"/>
                  <a:pt x="9152075" y="382929"/>
                </a:cubicBezTo>
                <a:cubicBezTo>
                  <a:pt x="9120453" y="359742"/>
                  <a:pt x="9046018" y="396013"/>
                  <a:pt x="9020007" y="408117"/>
                </a:cubicBezTo>
                <a:cubicBezTo>
                  <a:pt x="8972839" y="414500"/>
                  <a:pt x="8904875" y="420177"/>
                  <a:pt x="8869068" y="421230"/>
                </a:cubicBezTo>
                <a:cubicBezTo>
                  <a:pt x="8833261" y="422283"/>
                  <a:pt x="8851124" y="419506"/>
                  <a:pt x="8805167" y="414437"/>
                </a:cubicBezTo>
                <a:cubicBezTo>
                  <a:pt x="8725116" y="368034"/>
                  <a:pt x="8719620" y="430763"/>
                  <a:pt x="8655035" y="424475"/>
                </a:cubicBezTo>
                <a:cubicBezTo>
                  <a:pt x="8582677" y="423130"/>
                  <a:pt x="8575789" y="445705"/>
                  <a:pt x="8480431" y="402916"/>
                </a:cubicBezTo>
                <a:cubicBezTo>
                  <a:pt x="8473377" y="424272"/>
                  <a:pt x="8462163" y="426092"/>
                  <a:pt x="8441817" y="417619"/>
                </a:cubicBezTo>
                <a:cubicBezTo>
                  <a:pt x="8406849" y="418509"/>
                  <a:pt x="8416068" y="470236"/>
                  <a:pt x="8377029" y="441608"/>
                </a:cubicBezTo>
                <a:cubicBezTo>
                  <a:pt x="8346568" y="449375"/>
                  <a:pt x="8288374" y="456893"/>
                  <a:pt x="8259050" y="464220"/>
                </a:cubicBezTo>
                <a:cubicBezTo>
                  <a:pt x="8225343" y="469334"/>
                  <a:pt x="8218940" y="418173"/>
                  <a:pt x="8201086" y="485570"/>
                </a:cubicBezTo>
                <a:cubicBezTo>
                  <a:pt x="8163495" y="472698"/>
                  <a:pt x="8160343" y="502611"/>
                  <a:pt x="8113667" y="521596"/>
                </a:cubicBezTo>
                <a:cubicBezTo>
                  <a:pt x="8091227" y="507091"/>
                  <a:pt x="8075947" y="516573"/>
                  <a:pt x="8062051" y="533812"/>
                </a:cubicBezTo>
                <a:cubicBezTo>
                  <a:pt x="8014226" y="533968"/>
                  <a:pt x="8002285" y="567511"/>
                  <a:pt x="7950411" y="582087"/>
                </a:cubicBezTo>
                <a:cubicBezTo>
                  <a:pt x="7871177" y="619407"/>
                  <a:pt x="7855146" y="676895"/>
                  <a:pt x="7788598" y="667978"/>
                </a:cubicBezTo>
                <a:lnTo>
                  <a:pt x="7691368" y="691272"/>
                </a:lnTo>
                <a:lnTo>
                  <a:pt x="7683053" y="688814"/>
                </a:lnTo>
                <a:cubicBezTo>
                  <a:pt x="7677344" y="687743"/>
                  <a:pt x="7673574" y="687830"/>
                  <a:pt x="7670993" y="688775"/>
                </a:cubicBezTo>
                <a:lnTo>
                  <a:pt x="7670712" y="689306"/>
                </a:lnTo>
                <a:lnTo>
                  <a:pt x="7659383" y="688227"/>
                </a:lnTo>
                <a:cubicBezTo>
                  <a:pt x="7636312" y="694416"/>
                  <a:pt x="7558457" y="718641"/>
                  <a:pt x="7532285" y="726440"/>
                </a:cubicBezTo>
                <a:cubicBezTo>
                  <a:pt x="7508316" y="721555"/>
                  <a:pt x="7493198" y="698144"/>
                  <a:pt x="7502351" y="735020"/>
                </a:cubicBezTo>
                <a:cubicBezTo>
                  <a:pt x="7494497" y="734467"/>
                  <a:pt x="7484152" y="726344"/>
                  <a:pt x="7480842" y="731225"/>
                </a:cubicBezTo>
                <a:lnTo>
                  <a:pt x="7432183" y="732969"/>
                </a:lnTo>
                <a:lnTo>
                  <a:pt x="7425231" y="735688"/>
                </a:lnTo>
                <a:lnTo>
                  <a:pt x="7390298" y="722535"/>
                </a:lnTo>
                <a:lnTo>
                  <a:pt x="7372339" y="718662"/>
                </a:lnTo>
                <a:lnTo>
                  <a:pt x="7367083" y="711540"/>
                </a:lnTo>
                <a:cubicBezTo>
                  <a:pt x="7361504" y="707197"/>
                  <a:pt x="7353643" y="705283"/>
                  <a:pt x="7340667" y="708883"/>
                </a:cubicBezTo>
                <a:lnTo>
                  <a:pt x="7337703" y="710851"/>
                </a:lnTo>
                <a:lnTo>
                  <a:pt x="7315659" y="700203"/>
                </a:lnTo>
                <a:cubicBezTo>
                  <a:pt x="7308517" y="695304"/>
                  <a:pt x="7272753" y="689091"/>
                  <a:pt x="7267494" y="681057"/>
                </a:cubicBezTo>
                <a:cubicBezTo>
                  <a:pt x="7194863" y="723265"/>
                  <a:pt x="7153260" y="683662"/>
                  <a:pt x="7073219" y="690480"/>
                </a:cubicBezTo>
                <a:cubicBezTo>
                  <a:pt x="6983096" y="679821"/>
                  <a:pt x="6882778" y="670763"/>
                  <a:pt x="6772962" y="661982"/>
                </a:cubicBezTo>
                <a:lnTo>
                  <a:pt x="6548962" y="632182"/>
                </a:lnTo>
                <a:cubicBezTo>
                  <a:pt x="6437387" y="654446"/>
                  <a:pt x="6390827" y="641828"/>
                  <a:pt x="6337636" y="651977"/>
                </a:cubicBezTo>
                <a:cubicBezTo>
                  <a:pt x="6350677" y="600260"/>
                  <a:pt x="6273557" y="680584"/>
                  <a:pt x="6268828" y="622080"/>
                </a:cubicBezTo>
                <a:cubicBezTo>
                  <a:pt x="6259297" y="625779"/>
                  <a:pt x="6250214" y="631209"/>
                  <a:pt x="6241133" y="637096"/>
                </a:cubicBezTo>
                <a:lnTo>
                  <a:pt x="6236372" y="640150"/>
                </a:lnTo>
                <a:lnTo>
                  <a:pt x="6217005" y="642256"/>
                </a:lnTo>
                <a:lnTo>
                  <a:pt x="6211934" y="655497"/>
                </a:lnTo>
                <a:lnTo>
                  <a:pt x="6138186" y="650898"/>
                </a:lnTo>
                <a:cubicBezTo>
                  <a:pt x="6127314" y="653525"/>
                  <a:pt x="6059446" y="654064"/>
                  <a:pt x="6046332" y="651243"/>
                </a:cubicBezTo>
                <a:cubicBezTo>
                  <a:pt x="5995069" y="649316"/>
                  <a:pt x="5927192" y="656002"/>
                  <a:pt x="5875486" y="656164"/>
                </a:cubicBezTo>
                <a:cubicBezTo>
                  <a:pt x="5861167" y="658667"/>
                  <a:pt x="5845765" y="651055"/>
                  <a:pt x="5837074" y="669047"/>
                </a:cubicBezTo>
                <a:cubicBezTo>
                  <a:pt x="5823743" y="690439"/>
                  <a:pt x="5779658" y="651532"/>
                  <a:pt x="5783293" y="678526"/>
                </a:cubicBezTo>
                <a:cubicBezTo>
                  <a:pt x="5751881" y="651759"/>
                  <a:pt x="5704134" y="666725"/>
                  <a:pt x="5673851" y="675677"/>
                </a:cubicBezTo>
                <a:cubicBezTo>
                  <a:pt x="5619814" y="669476"/>
                  <a:pt x="5510481" y="647311"/>
                  <a:pt x="5459069" y="641319"/>
                </a:cubicBezTo>
                <a:cubicBezTo>
                  <a:pt x="5442109" y="634083"/>
                  <a:pt x="5382570" y="656987"/>
                  <a:pt x="5365377" y="639724"/>
                </a:cubicBezTo>
                <a:cubicBezTo>
                  <a:pt x="5284111" y="584174"/>
                  <a:pt x="5238765" y="634234"/>
                  <a:pt x="5168758" y="620360"/>
                </a:cubicBezTo>
                <a:cubicBezTo>
                  <a:pt x="5089512" y="610477"/>
                  <a:pt x="5141677" y="672811"/>
                  <a:pt x="5043093" y="619043"/>
                </a:cubicBezTo>
                <a:cubicBezTo>
                  <a:pt x="5032304" y="639425"/>
                  <a:pt x="5019732" y="639907"/>
                  <a:pt x="4998604" y="629087"/>
                </a:cubicBezTo>
                <a:cubicBezTo>
                  <a:pt x="4960089" y="625841"/>
                  <a:pt x="4962834" y="678310"/>
                  <a:pt x="4924058" y="645263"/>
                </a:cubicBezTo>
                <a:cubicBezTo>
                  <a:pt x="4930914" y="673666"/>
                  <a:pt x="4850935" y="653298"/>
                  <a:pt x="4868616" y="683240"/>
                </a:cubicBezTo>
                <a:cubicBezTo>
                  <a:pt x="4843417" y="707882"/>
                  <a:pt x="4831180" y="665206"/>
                  <a:pt x="4806175" y="686507"/>
                </a:cubicBezTo>
                <a:cubicBezTo>
                  <a:pt x="4782178" y="683992"/>
                  <a:pt x="4755075" y="666967"/>
                  <a:pt x="4724634" y="668150"/>
                </a:cubicBezTo>
                <a:cubicBezTo>
                  <a:pt x="4685202" y="650922"/>
                  <a:pt x="4677474" y="680262"/>
                  <a:pt x="4623526" y="693607"/>
                </a:cubicBezTo>
                <a:cubicBezTo>
                  <a:pt x="4600961" y="676548"/>
                  <a:pt x="4582833" y="684162"/>
                  <a:pt x="4565119" y="699644"/>
                </a:cubicBezTo>
                <a:cubicBezTo>
                  <a:pt x="4512592" y="694151"/>
                  <a:pt x="4464708" y="717174"/>
                  <a:pt x="4405682" y="725524"/>
                </a:cubicBezTo>
                <a:cubicBezTo>
                  <a:pt x="4341829" y="705364"/>
                  <a:pt x="4301800" y="771900"/>
                  <a:pt x="4238717" y="780637"/>
                </a:cubicBezTo>
                <a:cubicBezTo>
                  <a:pt x="4174552" y="799953"/>
                  <a:pt x="4129222" y="809167"/>
                  <a:pt x="4088010" y="824593"/>
                </a:cubicBezTo>
                <a:cubicBezTo>
                  <a:pt x="4080441" y="817972"/>
                  <a:pt x="4025058" y="825130"/>
                  <a:pt x="4026838" y="834332"/>
                </a:cubicBezTo>
                <a:cubicBezTo>
                  <a:pt x="4018360" y="831619"/>
                  <a:pt x="3947513" y="797438"/>
                  <a:pt x="3945695" y="812266"/>
                </a:cubicBezTo>
                <a:cubicBezTo>
                  <a:pt x="3903274" y="814784"/>
                  <a:pt x="3883386" y="840572"/>
                  <a:pt x="3845234" y="823068"/>
                </a:cubicBezTo>
                <a:cubicBezTo>
                  <a:pt x="3794773" y="813065"/>
                  <a:pt x="3733834" y="796266"/>
                  <a:pt x="3665369" y="785906"/>
                </a:cubicBezTo>
                <a:cubicBezTo>
                  <a:pt x="3613076" y="781335"/>
                  <a:pt x="3493092" y="767163"/>
                  <a:pt x="3434444" y="760907"/>
                </a:cubicBezTo>
                <a:cubicBezTo>
                  <a:pt x="3374668" y="772628"/>
                  <a:pt x="3311045" y="764968"/>
                  <a:pt x="3270741" y="755716"/>
                </a:cubicBezTo>
                <a:cubicBezTo>
                  <a:pt x="3205707" y="751928"/>
                  <a:pt x="3094447" y="747684"/>
                  <a:pt x="3044242" y="738181"/>
                </a:cubicBezTo>
                <a:cubicBezTo>
                  <a:pt x="3030035" y="700340"/>
                  <a:pt x="2977697" y="762181"/>
                  <a:pt x="2975529" y="720730"/>
                </a:cubicBezTo>
                <a:cubicBezTo>
                  <a:pt x="2952720" y="748581"/>
                  <a:pt x="2908108" y="706720"/>
                  <a:pt x="2868812" y="709829"/>
                </a:cubicBezTo>
                <a:cubicBezTo>
                  <a:pt x="2860445" y="691501"/>
                  <a:pt x="2828999" y="687240"/>
                  <a:pt x="2813818" y="698031"/>
                </a:cubicBezTo>
                <a:cubicBezTo>
                  <a:pt x="2682499" y="679893"/>
                  <a:pt x="2590153" y="670022"/>
                  <a:pt x="2504472" y="654196"/>
                </a:cubicBezTo>
                <a:cubicBezTo>
                  <a:pt x="2474831" y="657676"/>
                  <a:pt x="2396988" y="640888"/>
                  <a:pt x="2323450" y="692063"/>
                </a:cubicBezTo>
                <a:cubicBezTo>
                  <a:pt x="2247269" y="694673"/>
                  <a:pt x="2098816" y="673272"/>
                  <a:pt x="2047386" y="669854"/>
                </a:cubicBezTo>
                <a:cubicBezTo>
                  <a:pt x="2037974" y="652810"/>
                  <a:pt x="2020846" y="654757"/>
                  <a:pt x="2014871" y="671556"/>
                </a:cubicBezTo>
                <a:cubicBezTo>
                  <a:pt x="1993860" y="670024"/>
                  <a:pt x="1978563" y="650307"/>
                  <a:pt x="1961527" y="678730"/>
                </a:cubicBezTo>
                <a:cubicBezTo>
                  <a:pt x="1932755" y="677606"/>
                  <a:pt x="1851430" y="680015"/>
                  <a:pt x="1834052" y="644653"/>
                </a:cubicBezTo>
                <a:cubicBezTo>
                  <a:pt x="1757095" y="617557"/>
                  <a:pt x="1715838" y="651129"/>
                  <a:pt x="1657788" y="646274"/>
                </a:cubicBezTo>
                <a:cubicBezTo>
                  <a:pt x="1548913" y="594098"/>
                  <a:pt x="1502846" y="648005"/>
                  <a:pt x="1434049" y="595668"/>
                </a:cubicBezTo>
                <a:cubicBezTo>
                  <a:pt x="1340459" y="611522"/>
                  <a:pt x="1255681" y="610261"/>
                  <a:pt x="1177354" y="614359"/>
                </a:cubicBezTo>
                <a:cubicBezTo>
                  <a:pt x="1139792" y="604574"/>
                  <a:pt x="1125139" y="650237"/>
                  <a:pt x="1088947" y="617056"/>
                </a:cubicBezTo>
                <a:cubicBezTo>
                  <a:pt x="1068134" y="661813"/>
                  <a:pt x="1021184" y="654064"/>
                  <a:pt x="998946" y="688407"/>
                </a:cubicBezTo>
                <a:cubicBezTo>
                  <a:pt x="946707" y="708473"/>
                  <a:pt x="852642" y="694501"/>
                  <a:pt x="786733" y="698183"/>
                </a:cubicBezTo>
                <a:cubicBezTo>
                  <a:pt x="758791" y="696987"/>
                  <a:pt x="671493" y="687337"/>
                  <a:pt x="603494" y="710500"/>
                </a:cubicBezTo>
                <a:cubicBezTo>
                  <a:pt x="550928" y="710409"/>
                  <a:pt x="515742" y="706996"/>
                  <a:pt x="471335" y="714464"/>
                </a:cubicBezTo>
                <a:cubicBezTo>
                  <a:pt x="426928" y="721932"/>
                  <a:pt x="397194" y="717297"/>
                  <a:pt x="344393" y="725929"/>
                </a:cubicBezTo>
                <a:cubicBezTo>
                  <a:pt x="291592" y="734562"/>
                  <a:pt x="208128" y="766874"/>
                  <a:pt x="154529" y="766259"/>
                </a:cubicBezTo>
                <a:cubicBezTo>
                  <a:pt x="141233" y="777652"/>
                  <a:pt x="51955" y="741110"/>
                  <a:pt x="15455" y="751614"/>
                </a:cubicBezTo>
                <a:lnTo>
                  <a:pt x="0" y="74162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BD035CF7-1ABD-4283-893B-B11887E01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3501" y="1800582"/>
            <a:ext cx="4606594" cy="325699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Rectangle 6">
            <a:extLst>
              <a:ext uri="{FF2B5EF4-FFF2-40B4-BE49-F238E27FC236}">
                <a16:creationId xmlns:a16="http://schemas.microsoft.com/office/drawing/2014/main" id="{CDB61AC5-E914-4DD1-981E-A09A09436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2986" y="1586090"/>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A092045-B332-40A3-89E3-879BAD4ABAA3}"/>
              </a:ext>
            </a:extLst>
          </p:cNvPr>
          <p:cNvSpPr/>
          <p:nvPr/>
        </p:nvSpPr>
        <p:spPr>
          <a:xfrm>
            <a:off x="6291468" y="919924"/>
            <a:ext cx="5333011" cy="4745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C14E3979-70AA-40AC-92D0-F1ED4CCF24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0665"/>
            <a:ext cx="12192000" cy="1107336"/>
          </a:xfrm>
          <a:custGeom>
            <a:avLst/>
            <a:gdLst>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70290 w 12192000"/>
              <a:gd name="connsiteY35" fmla="*/ 992732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547881 w 12192000"/>
              <a:gd name="connsiteY46" fmla="*/ 579213 h 1143642"/>
              <a:gd name="connsiteX47" fmla="*/ 1698214 w 12192000"/>
              <a:gd name="connsiteY47" fmla="*/ 664592 h 1143642"/>
              <a:gd name="connsiteX48" fmla="*/ 1897512 w 12192000"/>
              <a:gd name="connsiteY48" fmla="*/ 630721 h 1143642"/>
              <a:gd name="connsiteX49" fmla="*/ 2083724 w 12192000"/>
              <a:gd name="connsiteY49" fmla="*/ 689294 h 1143642"/>
              <a:gd name="connsiteX50" fmla="*/ 2191530 w 12192000"/>
              <a:gd name="connsiteY50" fmla="*/ 668652 h 1143642"/>
              <a:gd name="connsiteX51" fmla="*/ 2220427 w 12192000"/>
              <a:gd name="connsiteY51" fmla="*/ 618372 h 1143642"/>
              <a:gd name="connsiteX52" fmla="*/ 2495283 w 12192000"/>
              <a:gd name="connsiteY52" fmla="*/ 610656 h 1143642"/>
              <a:gd name="connsiteX53" fmla="*/ 2562174 w 12192000"/>
              <a:gd name="connsiteY53" fmla="*/ 588188 h 1143642"/>
              <a:gd name="connsiteX54" fmla="*/ 2627821 w 12192000"/>
              <a:gd name="connsiteY54" fmla="*/ 610266 h 1143642"/>
              <a:gd name="connsiteX55" fmla="*/ 2730710 w 12192000"/>
              <a:gd name="connsiteY55" fmla="*/ 551357 h 1143642"/>
              <a:gd name="connsiteX56" fmla="*/ 2884932 w 12192000"/>
              <a:gd name="connsiteY56" fmla="*/ 545073 h 1143642"/>
              <a:gd name="connsiteX57" fmla="*/ 2976019 w 12192000"/>
              <a:gd name="connsiteY57" fmla="*/ 533341 h 1143642"/>
              <a:gd name="connsiteX58" fmla="*/ 3008759 w 12192000"/>
              <a:gd name="connsiteY58" fmla="*/ 516361 h 1143642"/>
              <a:gd name="connsiteX59" fmla="*/ 3055731 w 12192000"/>
              <a:gd name="connsiteY59" fmla="*/ 501067 h 1143642"/>
              <a:gd name="connsiteX60" fmla="*/ 3137188 w 12192000"/>
              <a:gd name="connsiteY60" fmla="*/ 464384 h 1143642"/>
              <a:gd name="connsiteX61" fmla="*/ 3249134 w 12192000"/>
              <a:gd name="connsiteY61" fmla="*/ 431955 h 1143642"/>
              <a:gd name="connsiteX62" fmla="*/ 3338608 w 12192000"/>
              <a:gd name="connsiteY62" fmla="*/ 461813 h 1143642"/>
              <a:gd name="connsiteX63" fmla="*/ 3344574 w 12192000"/>
              <a:gd name="connsiteY63" fmla="*/ 451425 h 1143642"/>
              <a:gd name="connsiteX64" fmla="*/ 3402455 w 12192000"/>
              <a:gd name="connsiteY64" fmla="*/ 445950 h 1143642"/>
              <a:gd name="connsiteX65" fmla="*/ 3614450 w 12192000"/>
              <a:gd name="connsiteY65" fmla="*/ 491297 h 1143642"/>
              <a:gd name="connsiteX66" fmla="*/ 3727304 w 12192000"/>
              <a:gd name="connsiteY66" fmla="*/ 478817 h 1143642"/>
              <a:gd name="connsiteX67" fmla="*/ 3765869 w 12192000"/>
              <a:gd name="connsiteY67" fmla="*/ 463983 h 1143642"/>
              <a:gd name="connsiteX68" fmla="*/ 3830576 w 12192000"/>
              <a:gd name="connsiteY68" fmla="*/ 439775 h 1143642"/>
              <a:gd name="connsiteX69" fmla="*/ 3875271 w 12192000"/>
              <a:gd name="connsiteY69" fmla="*/ 396060 h 1143642"/>
              <a:gd name="connsiteX70" fmla="*/ 3930828 w 12192000"/>
              <a:gd name="connsiteY70" fmla="*/ 385973 h 1143642"/>
              <a:gd name="connsiteX71" fmla="*/ 3948478 w 12192000"/>
              <a:gd name="connsiteY71" fmla="*/ 416766 h 1143642"/>
              <a:gd name="connsiteX72" fmla="*/ 4006369 w 12192000"/>
              <a:gd name="connsiteY72" fmla="*/ 395221 h 1143642"/>
              <a:gd name="connsiteX73" fmla="*/ 4093666 w 12192000"/>
              <a:gd name="connsiteY73" fmla="*/ 358900 h 1143642"/>
              <a:gd name="connsiteX74" fmla="*/ 4145241 w 12192000"/>
              <a:gd name="connsiteY74" fmla="*/ 346511 h 1143642"/>
              <a:gd name="connsiteX75" fmla="*/ 4284785 w 12192000"/>
              <a:gd name="connsiteY75" fmla="*/ 303374 h 1143642"/>
              <a:gd name="connsiteX76" fmla="*/ 4423539 w 12192000"/>
              <a:gd name="connsiteY76" fmla="*/ 253085 h 1143642"/>
              <a:gd name="connsiteX77" fmla="*/ 4485482 w 12192000"/>
              <a:gd name="connsiteY77" fmla="*/ 188757 h 1143642"/>
              <a:gd name="connsiteX78" fmla="*/ 4493407 w 12192000"/>
              <a:gd name="connsiteY78" fmla="*/ 185784 h 1143642"/>
              <a:gd name="connsiteX79" fmla="*/ 4515391 w 12192000"/>
              <a:gd name="connsiteY79" fmla="*/ 187801 h 1143642"/>
              <a:gd name="connsiteX80" fmla="*/ 4523713 w 12192000"/>
              <a:gd name="connsiteY80" fmla="*/ 190231 h 1143642"/>
              <a:gd name="connsiteX81" fmla="*/ 4535774 w 12192000"/>
              <a:gd name="connsiteY81" fmla="*/ 190230 h 1143642"/>
              <a:gd name="connsiteX82" fmla="*/ 4536053 w 12192000"/>
              <a:gd name="connsiteY82" fmla="*/ 189698 h 1143642"/>
              <a:gd name="connsiteX83" fmla="*/ 4547385 w 12192000"/>
              <a:gd name="connsiteY83" fmla="*/ 190738 h 1143642"/>
              <a:gd name="connsiteX84" fmla="*/ 4603054 w 12192000"/>
              <a:gd name="connsiteY84" fmla="*/ 202552 h 1143642"/>
              <a:gd name="connsiteX85" fmla="*/ 4674354 w 12192000"/>
              <a:gd name="connsiteY85" fmla="*/ 152098 h 1143642"/>
              <a:gd name="connsiteX86" fmla="*/ 4704259 w 12192000"/>
              <a:gd name="connsiteY86" fmla="*/ 143416 h 1143642"/>
              <a:gd name="connsiteX87" fmla="*/ 4720133 w 12192000"/>
              <a:gd name="connsiteY87" fmla="*/ 135938 h 1143642"/>
              <a:gd name="connsiteX88" fmla="*/ 4721058 w 12192000"/>
              <a:gd name="connsiteY88" fmla="*/ 133637 h 1143642"/>
              <a:gd name="connsiteX89" fmla="*/ 4774434 w 12192000"/>
              <a:gd name="connsiteY89" fmla="*/ 145230 h 1143642"/>
              <a:gd name="connsiteX90" fmla="*/ 4781376 w 12192000"/>
              <a:gd name="connsiteY90" fmla="*/ 142489 h 1143642"/>
              <a:gd name="connsiteX91" fmla="*/ 4816353 w 12192000"/>
              <a:gd name="connsiteY91" fmla="*/ 155524 h 1143642"/>
              <a:gd name="connsiteX92" fmla="*/ 4834325 w 12192000"/>
              <a:gd name="connsiteY92" fmla="*/ 159336 h 1143642"/>
              <a:gd name="connsiteX93" fmla="*/ 4839606 w 12192000"/>
              <a:gd name="connsiteY93" fmla="*/ 166440 h 1143642"/>
              <a:gd name="connsiteX94" fmla="*/ 4866030 w 12192000"/>
              <a:gd name="connsiteY94" fmla="*/ 169008 h 1143642"/>
              <a:gd name="connsiteX95" fmla="*/ 4868987 w 12192000"/>
              <a:gd name="connsiteY95" fmla="*/ 167030 h 1143642"/>
              <a:gd name="connsiteX96" fmla="*/ 4891068 w 12192000"/>
              <a:gd name="connsiteY96" fmla="*/ 177604 h 1143642"/>
              <a:gd name="connsiteX97" fmla="*/ 4909920 w 12192000"/>
              <a:gd name="connsiteY97" fmla="*/ 196686 h 1143642"/>
              <a:gd name="connsiteX98" fmla="*/ 5133538 w 12192000"/>
              <a:gd name="connsiteY98" fmla="*/ 186509 h 1143642"/>
              <a:gd name="connsiteX99" fmla="*/ 5329579 w 12192000"/>
              <a:gd name="connsiteY99" fmla="*/ 266625 h 1143642"/>
              <a:gd name="connsiteX100" fmla="*/ 5450871 w 12192000"/>
              <a:gd name="connsiteY100" fmla="*/ 258816 h 1143642"/>
              <a:gd name="connsiteX101" fmla="*/ 5489781 w 12192000"/>
              <a:gd name="connsiteY101" fmla="*/ 212272 h 1143642"/>
              <a:gd name="connsiteX102" fmla="*/ 5792606 w 12192000"/>
              <a:gd name="connsiteY102" fmla="*/ 236975 h 1143642"/>
              <a:gd name="connsiteX103" fmla="*/ 5869247 w 12192000"/>
              <a:gd name="connsiteY103" fmla="*/ 222532 h 1143642"/>
              <a:gd name="connsiteX104" fmla="*/ 5938156 w 12192000"/>
              <a:gd name="connsiteY104" fmla="*/ 252196 h 1143642"/>
              <a:gd name="connsiteX105" fmla="*/ 5965800 w 12192000"/>
              <a:gd name="connsiteY105" fmla="*/ 237087 h 1143642"/>
              <a:gd name="connsiteX106" fmla="*/ 5970550 w 12192000"/>
              <a:gd name="connsiteY106" fmla="*/ 234017 h 1143642"/>
              <a:gd name="connsiteX107" fmla="*/ 5989910 w 12192000"/>
              <a:gd name="connsiteY107" fmla="*/ 231846 h 1143642"/>
              <a:gd name="connsiteX108" fmla="*/ 5994937 w 12192000"/>
              <a:gd name="connsiteY108" fmla="*/ 218588 h 1143642"/>
              <a:gd name="connsiteX109" fmla="*/ 6023765 w 12192000"/>
              <a:gd name="connsiteY109" fmla="*/ 206260 h 1143642"/>
              <a:gd name="connsiteX110" fmla="*/ 6059520 w 12192000"/>
              <a:gd name="connsiteY110" fmla="*/ 205794 h 1143642"/>
              <a:gd name="connsiteX111" fmla="*/ 6229716 w 12192000"/>
              <a:gd name="connsiteY111" fmla="*/ 217714 h 1143642"/>
              <a:gd name="connsiteX112" fmla="*/ 6331381 w 12192000"/>
              <a:gd name="connsiteY112" fmla="*/ 216787 h 1143642"/>
              <a:gd name="connsiteX113" fmla="*/ 6369749 w 12192000"/>
              <a:gd name="connsiteY113" fmla="*/ 203774 h 1143642"/>
              <a:gd name="connsiteX114" fmla="*/ 6423498 w 12192000"/>
              <a:gd name="connsiteY114" fmla="*/ 194114 h 1143642"/>
              <a:gd name="connsiteX115" fmla="*/ 6518161 w 12192000"/>
              <a:gd name="connsiteY115" fmla="*/ 167266 h 1143642"/>
              <a:gd name="connsiteX116" fmla="*/ 6645685 w 12192000"/>
              <a:gd name="connsiteY116" fmla="*/ 148236 h 1143642"/>
              <a:gd name="connsiteX117" fmla="*/ 6739636 w 12192000"/>
              <a:gd name="connsiteY117" fmla="*/ 188432 h 1143642"/>
              <a:gd name="connsiteX118" fmla="*/ 6747672 w 12192000"/>
              <a:gd name="connsiteY118" fmla="*/ 178816 h 1143642"/>
              <a:gd name="connsiteX119" fmla="*/ 6811991 w 12192000"/>
              <a:gd name="connsiteY119" fmla="*/ 180194 h 1143642"/>
              <a:gd name="connsiteX120" fmla="*/ 7038226 w 12192000"/>
              <a:gd name="connsiteY120" fmla="*/ 250208 h 1143642"/>
              <a:gd name="connsiteX121" fmla="*/ 7163894 w 12192000"/>
              <a:gd name="connsiteY121" fmla="*/ 251101 h 1143642"/>
              <a:gd name="connsiteX122" fmla="*/ 7208349 w 12192000"/>
              <a:gd name="connsiteY122" fmla="*/ 240906 h 1143642"/>
              <a:gd name="connsiteX123" fmla="*/ 7282840 w 12192000"/>
              <a:gd name="connsiteY123" fmla="*/ 224479 h 1143642"/>
              <a:gd name="connsiteX124" fmla="*/ 7338153 w 12192000"/>
              <a:gd name="connsiteY124" fmla="*/ 186316 h 1143642"/>
              <a:gd name="connsiteX125" fmla="*/ 7400583 w 12192000"/>
              <a:gd name="connsiteY125" fmla="*/ 182838 h 1143642"/>
              <a:gd name="connsiteX126" fmla="*/ 7415556 w 12192000"/>
              <a:gd name="connsiteY126" fmla="*/ 215507 h 1143642"/>
              <a:gd name="connsiteX127" fmla="*/ 7482186 w 12192000"/>
              <a:gd name="connsiteY127" fmla="*/ 200921 h 1143642"/>
              <a:gd name="connsiteX128" fmla="*/ 7583207 w 12192000"/>
              <a:gd name="connsiteY128" fmla="*/ 175123 h 1143642"/>
              <a:gd name="connsiteX129" fmla="*/ 7641594 w 12192000"/>
              <a:gd name="connsiteY129" fmla="*/ 168889 h 1143642"/>
              <a:gd name="connsiteX130" fmla="*/ 7800943 w 12192000"/>
              <a:gd name="connsiteY130" fmla="*/ 142471 h 1143642"/>
              <a:gd name="connsiteX131" fmla="*/ 7960450 w 12192000"/>
              <a:gd name="connsiteY131" fmla="*/ 108854 h 1143642"/>
              <a:gd name="connsiteX132" fmla="*/ 8054361 w 12192000"/>
              <a:gd name="connsiteY132" fmla="*/ 48546 h 1143642"/>
              <a:gd name="connsiteX133" fmla="*/ 8185539 w 12192000"/>
              <a:gd name="connsiteY133" fmla="*/ 25276 h 1143642"/>
              <a:gd name="connsiteX134" fmla="*/ 8207409 w 12192000"/>
              <a:gd name="connsiteY134" fmla="*/ 15463 h 1143642"/>
              <a:gd name="connsiteX135" fmla="*/ 8238081 w 12192000"/>
              <a:gd name="connsiteY135" fmla="*/ 20596 h 1143642"/>
              <a:gd name="connsiteX136" fmla="*/ 8361058 w 12192000"/>
              <a:gd name="connsiteY136" fmla="*/ 43039 h 1143642"/>
              <a:gd name="connsiteX137" fmla="*/ 8458208 w 12192000"/>
              <a:gd name="connsiteY137" fmla="*/ 77444 h 1143642"/>
              <a:gd name="connsiteX138" fmla="*/ 8577671 w 12192000"/>
              <a:gd name="connsiteY138" fmla="*/ 50092 h 1143642"/>
              <a:gd name="connsiteX139" fmla="*/ 8651048 w 12192000"/>
              <a:gd name="connsiteY139" fmla="*/ 56881 h 1143642"/>
              <a:gd name="connsiteX140" fmla="*/ 8772056 w 12192000"/>
              <a:gd name="connsiteY140" fmla="*/ 103814 h 1143642"/>
              <a:gd name="connsiteX141" fmla="*/ 8929686 w 12192000"/>
              <a:gd name="connsiteY141" fmla="*/ 86439 h 1143642"/>
              <a:gd name="connsiteX142" fmla="*/ 8960935 w 12192000"/>
              <a:gd name="connsiteY142" fmla="*/ 35409 h 1143642"/>
              <a:gd name="connsiteX143" fmla="*/ 8986897 w 12192000"/>
              <a:gd name="connsiteY143" fmla="*/ 540 h 1143642"/>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70290 w 12192000"/>
              <a:gd name="connsiteY35" fmla="*/ 992732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698214 w 12192000"/>
              <a:gd name="connsiteY46" fmla="*/ 664592 h 1143642"/>
              <a:gd name="connsiteX47" fmla="*/ 1897512 w 12192000"/>
              <a:gd name="connsiteY47" fmla="*/ 630721 h 1143642"/>
              <a:gd name="connsiteX48" fmla="*/ 2083724 w 12192000"/>
              <a:gd name="connsiteY48" fmla="*/ 689294 h 1143642"/>
              <a:gd name="connsiteX49" fmla="*/ 2191530 w 12192000"/>
              <a:gd name="connsiteY49" fmla="*/ 668652 h 1143642"/>
              <a:gd name="connsiteX50" fmla="*/ 2220427 w 12192000"/>
              <a:gd name="connsiteY50" fmla="*/ 618372 h 1143642"/>
              <a:gd name="connsiteX51" fmla="*/ 2495283 w 12192000"/>
              <a:gd name="connsiteY51" fmla="*/ 610656 h 1143642"/>
              <a:gd name="connsiteX52" fmla="*/ 2562174 w 12192000"/>
              <a:gd name="connsiteY52" fmla="*/ 588188 h 1143642"/>
              <a:gd name="connsiteX53" fmla="*/ 2627821 w 12192000"/>
              <a:gd name="connsiteY53" fmla="*/ 610266 h 1143642"/>
              <a:gd name="connsiteX54" fmla="*/ 2730710 w 12192000"/>
              <a:gd name="connsiteY54" fmla="*/ 551357 h 1143642"/>
              <a:gd name="connsiteX55" fmla="*/ 2884932 w 12192000"/>
              <a:gd name="connsiteY55" fmla="*/ 545073 h 1143642"/>
              <a:gd name="connsiteX56" fmla="*/ 2976019 w 12192000"/>
              <a:gd name="connsiteY56" fmla="*/ 533341 h 1143642"/>
              <a:gd name="connsiteX57" fmla="*/ 3008759 w 12192000"/>
              <a:gd name="connsiteY57" fmla="*/ 516361 h 1143642"/>
              <a:gd name="connsiteX58" fmla="*/ 3055731 w 12192000"/>
              <a:gd name="connsiteY58" fmla="*/ 501067 h 1143642"/>
              <a:gd name="connsiteX59" fmla="*/ 3137188 w 12192000"/>
              <a:gd name="connsiteY59" fmla="*/ 464384 h 1143642"/>
              <a:gd name="connsiteX60" fmla="*/ 3249134 w 12192000"/>
              <a:gd name="connsiteY60" fmla="*/ 431955 h 1143642"/>
              <a:gd name="connsiteX61" fmla="*/ 3338608 w 12192000"/>
              <a:gd name="connsiteY61" fmla="*/ 461813 h 1143642"/>
              <a:gd name="connsiteX62" fmla="*/ 3344574 w 12192000"/>
              <a:gd name="connsiteY62" fmla="*/ 451425 h 1143642"/>
              <a:gd name="connsiteX63" fmla="*/ 3402455 w 12192000"/>
              <a:gd name="connsiteY63" fmla="*/ 445950 h 1143642"/>
              <a:gd name="connsiteX64" fmla="*/ 3614450 w 12192000"/>
              <a:gd name="connsiteY64" fmla="*/ 491297 h 1143642"/>
              <a:gd name="connsiteX65" fmla="*/ 3727304 w 12192000"/>
              <a:gd name="connsiteY65" fmla="*/ 478817 h 1143642"/>
              <a:gd name="connsiteX66" fmla="*/ 3765869 w 12192000"/>
              <a:gd name="connsiteY66" fmla="*/ 463983 h 1143642"/>
              <a:gd name="connsiteX67" fmla="*/ 3830576 w 12192000"/>
              <a:gd name="connsiteY67" fmla="*/ 439775 h 1143642"/>
              <a:gd name="connsiteX68" fmla="*/ 3875271 w 12192000"/>
              <a:gd name="connsiteY68" fmla="*/ 396060 h 1143642"/>
              <a:gd name="connsiteX69" fmla="*/ 3930828 w 12192000"/>
              <a:gd name="connsiteY69" fmla="*/ 385973 h 1143642"/>
              <a:gd name="connsiteX70" fmla="*/ 3948478 w 12192000"/>
              <a:gd name="connsiteY70" fmla="*/ 416766 h 1143642"/>
              <a:gd name="connsiteX71" fmla="*/ 4006369 w 12192000"/>
              <a:gd name="connsiteY71" fmla="*/ 395221 h 1143642"/>
              <a:gd name="connsiteX72" fmla="*/ 4093666 w 12192000"/>
              <a:gd name="connsiteY72" fmla="*/ 358900 h 1143642"/>
              <a:gd name="connsiteX73" fmla="*/ 4145241 w 12192000"/>
              <a:gd name="connsiteY73" fmla="*/ 346511 h 1143642"/>
              <a:gd name="connsiteX74" fmla="*/ 4284785 w 12192000"/>
              <a:gd name="connsiteY74" fmla="*/ 303374 h 1143642"/>
              <a:gd name="connsiteX75" fmla="*/ 4423539 w 12192000"/>
              <a:gd name="connsiteY75" fmla="*/ 253085 h 1143642"/>
              <a:gd name="connsiteX76" fmla="*/ 4485482 w 12192000"/>
              <a:gd name="connsiteY76" fmla="*/ 188757 h 1143642"/>
              <a:gd name="connsiteX77" fmla="*/ 4493407 w 12192000"/>
              <a:gd name="connsiteY77" fmla="*/ 185784 h 1143642"/>
              <a:gd name="connsiteX78" fmla="*/ 4515391 w 12192000"/>
              <a:gd name="connsiteY78" fmla="*/ 187801 h 1143642"/>
              <a:gd name="connsiteX79" fmla="*/ 4523713 w 12192000"/>
              <a:gd name="connsiteY79" fmla="*/ 190231 h 1143642"/>
              <a:gd name="connsiteX80" fmla="*/ 4535774 w 12192000"/>
              <a:gd name="connsiteY80" fmla="*/ 190230 h 1143642"/>
              <a:gd name="connsiteX81" fmla="*/ 4536053 w 12192000"/>
              <a:gd name="connsiteY81" fmla="*/ 189698 h 1143642"/>
              <a:gd name="connsiteX82" fmla="*/ 4547385 w 12192000"/>
              <a:gd name="connsiteY82" fmla="*/ 190738 h 1143642"/>
              <a:gd name="connsiteX83" fmla="*/ 4603054 w 12192000"/>
              <a:gd name="connsiteY83" fmla="*/ 202552 h 1143642"/>
              <a:gd name="connsiteX84" fmla="*/ 4674354 w 12192000"/>
              <a:gd name="connsiteY84" fmla="*/ 152098 h 1143642"/>
              <a:gd name="connsiteX85" fmla="*/ 4704259 w 12192000"/>
              <a:gd name="connsiteY85" fmla="*/ 143416 h 1143642"/>
              <a:gd name="connsiteX86" fmla="*/ 4720133 w 12192000"/>
              <a:gd name="connsiteY86" fmla="*/ 135938 h 1143642"/>
              <a:gd name="connsiteX87" fmla="*/ 4721058 w 12192000"/>
              <a:gd name="connsiteY87" fmla="*/ 133637 h 1143642"/>
              <a:gd name="connsiteX88" fmla="*/ 4774434 w 12192000"/>
              <a:gd name="connsiteY88" fmla="*/ 145230 h 1143642"/>
              <a:gd name="connsiteX89" fmla="*/ 4781376 w 12192000"/>
              <a:gd name="connsiteY89" fmla="*/ 142489 h 1143642"/>
              <a:gd name="connsiteX90" fmla="*/ 4816353 w 12192000"/>
              <a:gd name="connsiteY90" fmla="*/ 155524 h 1143642"/>
              <a:gd name="connsiteX91" fmla="*/ 4834325 w 12192000"/>
              <a:gd name="connsiteY91" fmla="*/ 159336 h 1143642"/>
              <a:gd name="connsiteX92" fmla="*/ 4839606 w 12192000"/>
              <a:gd name="connsiteY92" fmla="*/ 166440 h 1143642"/>
              <a:gd name="connsiteX93" fmla="*/ 4866030 w 12192000"/>
              <a:gd name="connsiteY93" fmla="*/ 169008 h 1143642"/>
              <a:gd name="connsiteX94" fmla="*/ 4868987 w 12192000"/>
              <a:gd name="connsiteY94" fmla="*/ 167030 h 1143642"/>
              <a:gd name="connsiteX95" fmla="*/ 4891068 w 12192000"/>
              <a:gd name="connsiteY95" fmla="*/ 177604 h 1143642"/>
              <a:gd name="connsiteX96" fmla="*/ 4909920 w 12192000"/>
              <a:gd name="connsiteY96" fmla="*/ 196686 h 1143642"/>
              <a:gd name="connsiteX97" fmla="*/ 5133538 w 12192000"/>
              <a:gd name="connsiteY97" fmla="*/ 186509 h 1143642"/>
              <a:gd name="connsiteX98" fmla="*/ 5329579 w 12192000"/>
              <a:gd name="connsiteY98" fmla="*/ 266625 h 1143642"/>
              <a:gd name="connsiteX99" fmla="*/ 5450871 w 12192000"/>
              <a:gd name="connsiteY99" fmla="*/ 258816 h 1143642"/>
              <a:gd name="connsiteX100" fmla="*/ 5489781 w 12192000"/>
              <a:gd name="connsiteY100" fmla="*/ 212272 h 1143642"/>
              <a:gd name="connsiteX101" fmla="*/ 5792606 w 12192000"/>
              <a:gd name="connsiteY101" fmla="*/ 236975 h 1143642"/>
              <a:gd name="connsiteX102" fmla="*/ 5869247 w 12192000"/>
              <a:gd name="connsiteY102" fmla="*/ 222532 h 1143642"/>
              <a:gd name="connsiteX103" fmla="*/ 5938156 w 12192000"/>
              <a:gd name="connsiteY103" fmla="*/ 252196 h 1143642"/>
              <a:gd name="connsiteX104" fmla="*/ 5965800 w 12192000"/>
              <a:gd name="connsiteY104" fmla="*/ 237087 h 1143642"/>
              <a:gd name="connsiteX105" fmla="*/ 5970550 w 12192000"/>
              <a:gd name="connsiteY105" fmla="*/ 234017 h 1143642"/>
              <a:gd name="connsiteX106" fmla="*/ 5989910 w 12192000"/>
              <a:gd name="connsiteY106" fmla="*/ 231846 h 1143642"/>
              <a:gd name="connsiteX107" fmla="*/ 5994937 w 12192000"/>
              <a:gd name="connsiteY107" fmla="*/ 218588 h 1143642"/>
              <a:gd name="connsiteX108" fmla="*/ 6023765 w 12192000"/>
              <a:gd name="connsiteY108" fmla="*/ 206260 h 1143642"/>
              <a:gd name="connsiteX109" fmla="*/ 6059520 w 12192000"/>
              <a:gd name="connsiteY109" fmla="*/ 205794 h 1143642"/>
              <a:gd name="connsiteX110" fmla="*/ 6229716 w 12192000"/>
              <a:gd name="connsiteY110" fmla="*/ 217714 h 1143642"/>
              <a:gd name="connsiteX111" fmla="*/ 6331381 w 12192000"/>
              <a:gd name="connsiteY111" fmla="*/ 216787 h 1143642"/>
              <a:gd name="connsiteX112" fmla="*/ 6369749 w 12192000"/>
              <a:gd name="connsiteY112" fmla="*/ 203774 h 1143642"/>
              <a:gd name="connsiteX113" fmla="*/ 6423498 w 12192000"/>
              <a:gd name="connsiteY113" fmla="*/ 194114 h 1143642"/>
              <a:gd name="connsiteX114" fmla="*/ 6518161 w 12192000"/>
              <a:gd name="connsiteY114" fmla="*/ 167266 h 1143642"/>
              <a:gd name="connsiteX115" fmla="*/ 6645685 w 12192000"/>
              <a:gd name="connsiteY115" fmla="*/ 148236 h 1143642"/>
              <a:gd name="connsiteX116" fmla="*/ 6739636 w 12192000"/>
              <a:gd name="connsiteY116" fmla="*/ 188432 h 1143642"/>
              <a:gd name="connsiteX117" fmla="*/ 6747672 w 12192000"/>
              <a:gd name="connsiteY117" fmla="*/ 178816 h 1143642"/>
              <a:gd name="connsiteX118" fmla="*/ 6811991 w 12192000"/>
              <a:gd name="connsiteY118" fmla="*/ 180194 h 1143642"/>
              <a:gd name="connsiteX119" fmla="*/ 7038226 w 12192000"/>
              <a:gd name="connsiteY119" fmla="*/ 250208 h 1143642"/>
              <a:gd name="connsiteX120" fmla="*/ 7163894 w 12192000"/>
              <a:gd name="connsiteY120" fmla="*/ 251101 h 1143642"/>
              <a:gd name="connsiteX121" fmla="*/ 7208349 w 12192000"/>
              <a:gd name="connsiteY121" fmla="*/ 240906 h 1143642"/>
              <a:gd name="connsiteX122" fmla="*/ 7282840 w 12192000"/>
              <a:gd name="connsiteY122" fmla="*/ 224479 h 1143642"/>
              <a:gd name="connsiteX123" fmla="*/ 7338153 w 12192000"/>
              <a:gd name="connsiteY123" fmla="*/ 186316 h 1143642"/>
              <a:gd name="connsiteX124" fmla="*/ 7400583 w 12192000"/>
              <a:gd name="connsiteY124" fmla="*/ 182838 h 1143642"/>
              <a:gd name="connsiteX125" fmla="*/ 7415556 w 12192000"/>
              <a:gd name="connsiteY125" fmla="*/ 215507 h 1143642"/>
              <a:gd name="connsiteX126" fmla="*/ 7482186 w 12192000"/>
              <a:gd name="connsiteY126" fmla="*/ 200921 h 1143642"/>
              <a:gd name="connsiteX127" fmla="*/ 7583207 w 12192000"/>
              <a:gd name="connsiteY127" fmla="*/ 175123 h 1143642"/>
              <a:gd name="connsiteX128" fmla="*/ 7641594 w 12192000"/>
              <a:gd name="connsiteY128" fmla="*/ 168889 h 1143642"/>
              <a:gd name="connsiteX129" fmla="*/ 7800943 w 12192000"/>
              <a:gd name="connsiteY129" fmla="*/ 142471 h 1143642"/>
              <a:gd name="connsiteX130" fmla="*/ 7960450 w 12192000"/>
              <a:gd name="connsiteY130" fmla="*/ 108854 h 1143642"/>
              <a:gd name="connsiteX131" fmla="*/ 8054361 w 12192000"/>
              <a:gd name="connsiteY131" fmla="*/ 48546 h 1143642"/>
              <a:gd name="connsiteX132" fmla="*/ 8185539 w 12192000"/>
              <a:gd name="connsiteY132" fmla="*/ 25276 h 1143642"/>
              <a:gd name="connsiteX133" fmla="*/ 8207409 w 12192000"/>
              <a:gd name="connsiteY133" fmla="*/ 15463 h 1143642"/>
              <a:gd name="connsiteX134" fmla="*/ 8238081 w 12192000"/>
              <a:gd name="connsiteY134" fmla="*/ 20596 h 1143642"/>
              <a:gd name="connsiteX135" fmla="*/ 8361058 w 12192000"/>
              <a:gd name="connsiteY135" fmla="*/ 43039 h 1143642"/>
              <a:gd name="connsiteX136" fmla="*/ 8458208 w 12192000"/>
              <a:gd name="connsiteY136" fmla="*/ 77444 h 1143642"/>
              <a:gd name="connsiteX137" fmla="*/ 8577671 w 12192000"/>
              <a:gd name="connsiteY137" fmla="*/ 50092 h 1143642"/>
              <a:gd name="connsiteX138" fmla="*/ 8651048 w 12192000"/>
              <a:gd name="connsiteY138" fmla="*/ 56881 h 1143642"/>
              <a:gd name="connsiteX139" fmla="*/ 8772056 w 12192000"/>
              <a:gd name="connsiteY139" fmla="*/ 103814 h 1143642"/>
              <a:gd name="connsiteX140" fmla="*/ 8929686 w 12192000"/>
              <a:gd name="connsiteY140" fmla="*/ 86439 h 1143642"/>
              <a:gd name="connsiteX141" fmla="*/ 8960935 w 12192000"/>
              <a:gd name="connsiteY141" fmla="*/ 35409 h 1143642"/>
              <a:gd name="connsiteX142" fmla="*/ 8986897 w 12192000"/>
              <a:gd name="connsiteY142" fmla="*/ 540 h 1143642"/>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70290 w 12192000"/>
              <a:gd name="connsiteY35" fmla="*/ 992732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698214 w 12192000"/>
              <a:gd name="connsiteY46" fmla="*/ 664592 h 1143642"/>
              <a:gd name="connsiteX47" fmla="*/ 1897512 w 12192000"/>
              <a:gd name="connsiteY47" fmla="*/ 630721 h 1143642"/>
              <a:gd name="connsiteX48" fmla="*/ 2083724 w 12192000"/>
              <a:gd name="connsiteY48" fmla="*/ 689294 h 1143642"/>
              <a:gd name="connsiteX49" fmla="*/ 2191530 w 12192000"/>
              <a:gd name="connsiteY49" fmla="*/ 668652 h 1143642"/>
              <a:gd name="connsiteX50" fmla="*/ 2220427 w 12192000"/>
              <a:gd name="connsiteY50" fmla="*/ 618372 h 1143642"/>
              <a:gd name="connsiteX51" fmla="*/ 2495283 w 12192000"/>
              <a:gd name="connsiteY51" fmla="*/ 610656 h 1143642"/>
              <a:gd name="connsiteX52" fmla="*/ 2562174 w 12192000"/>
              <a:gd name="connsiteY52" fmla="*/ 588188 h 1143642"/>
              <a:gd name="connsiteX53" fmla="*/ 2627821 w 12192000"/>
              <a:gd name="connsiteY53" fmla="*/ 610266 h 1143642"/>
              <a:gd name="connsiteX54" fmla="*/ 2730710 w 12192000"/>
              <a:gd name="connsiteY54" fmla="*/ 551357 h 1143642"/>
              <a:gd name="connsiteX55" fmla="*/ 2884932 w 12192000"/>
              <a:gd name="connsiteY55" fmla="*/ 545073 h 1143642"/>
              <a:gd name="connsiteX56" fmla="*/ 2976019 w 12192000"/>
              <a:gd name="connsiteY56" fmla="*/ 533341 h 1143642"/>
              <a:gd name="connsiteX57" fmla="*/ 3008759 w 12192000"/>
              <a:gd name="connsiteY57" fmla="*/ 516361 h 1143642"/>
              <a:gd name="connsiteX58" fmla="*/ 3055731 w 12192000"/>
              <a:gd name="connsiteY58" fmla="*/ 501067 h 1143642"/>
              <a:gd name="connsiteX59" fmla="*/ 3137188 w 12192000"/>
              <a:gd name="connsiteY59" fmla="*/ 464384 h 1143642"/>
              <a:gd name="connsiteX60" fmla="*/ 3249134 w 12192000"/>
              <a:gd name="connsiteY60" fmla="*/ 431955 h 1143642"/>
              <a:gd name="connsiteX61" fmla="*/ 3338608 w 12192000"/>
              <a:gd name="connsiteY61" fmla="*/ 461813 h 1143642"/>
              <a:gd name="connsiteX62" fmla="*/ 3344574 w 12192000"/>
              <a:gd name="connsiteY62" fmla="*/ 451425 h 1143642"/>
              <a:gd name="connsiteX63" fmla="*/ 3402455 w 12192000"/>
              <a:gd name="connsiteY63" fmla="*/ 445950 h 1143642"/>
              <a:gd name="connsiteX64" fmla="*/ 3614450 w 12192000"/>
              <a:gd name="connsiteY64" fmla="*/ 491297 h 1143642"/>
              <a:gd name="connsiteX65" fmla="*/ 3727304 w 12192000"/>
              <a:gd name="connsiteY65" fmla="*/ 478817 h 1143642"/>
              <a:gd name="connsiteX66" fmla="*/ 3765869 w 12192000"/>
              <a:gd name="connsiteY66" fmla="*/ 463983 h 1143642"/>
              <a:gd name="connsiteX67" fmla="*/ 3830576 w 12192000"/>
              <a:gd name="connsiteY67" fmla="*/ 439775 h 1143642"/>
              <a:gd name="connsiteX68" fmla="*/ 3875271 w 12192000"/>
              <a:gd name="connsiteY68" fmla="*/ 396060 h 1143642"/>
              <a:gd name="connsiteX69" fmla="*/ 3930828 w 12192000"/>
              <a:gd name="connsiteY69" fmla="*/ 385973 h 1143642"/>
              <a:gd name="connsiteX70" fmla="*/ 3948478 w 12192000"/>
              <a:gd name="connsiteY70" fmla="*/ 416766 h 1143642"/>
              <a:gd name="connsiteX71" fmla="*/ 4006369 w 12192000"/>
              <a:gd name="connsiteY71" fmla="*/ 395221 h 1143642"/>
              <a:gd name="connsiteX72" fmla="*/ 4093666 w 12192000"/>
              <a:gd name="connsiteY72" fmla="*/ 358900 h 1143642"/>
              <a:gd name="connsiteX73" fmla="*/ 4145241 w 12192000"/>
              <a:gd name="connsiteY73" fmla="*/ 346511 h 1143642"/>
              <a:gd name="connsiteX74" fmla="*/ 4284785 w 12192000"/>
              <a:gd name="connsiteY74" fmla="*/ 303374 h 1143642"/>
              <a:gd name="connsiteX75" fmla="*/ 4423539 w 12192000"/>
              <a:gd name="connsiteY75" fmla="*/ 253085 h 1143642"/>
              <a:gd name="connsiteX76" fmla="*/ 4485482 w 12192000"/>
              <a:gd name="connsiteY76" fmla="*/ 188757 h 1143642"/>
              <a:gd name="connsiteX77" fmla="*/ 4493407 w 12192000"/>
              <a:gd name="connsiteY77" fmla="*/ 185784 h 1143642"/>
              <a:gd name="connsiteX78" fmla="*/ 4515391 w 12192000"/>
              <a:gd name="connsiteY78" fmla="*/ 187801 h 1143642"/>
              <a:gd name="connsiteX79" fmla="*/ 4523713 w 12192000"/>
              <a:gd name="connsiteY79" fmla="*/ 190231 h 1143642"/>
              <a:gd name="connsiteX80" fmla="*/ 4535774 w 12192000"/>
              <a:gd name="connsiteY80" fmla="*/ 190230 h 1143642"/>
              <a:gd name="connsiteX81" fmla="*/ 4536053 w 12192000"/>
              <a:gd name="connsiteY81" fmla="*/ 189698 h 1143642"/>
              <a:gd name="connsiteX82" fmla="*/ 4547385 w 12192000"/>
              <a:gd name="connsiteY82" fmla="*/ 190738 h 1143642"/>
              <a:gd name="connsiteX83" fmla="*/ 4603054 w 12192000"/>
              <a:gd name="connsiteY83" fmla="*/ 202552 h 1143642"/>
              <a:gd name="connsiteX84" fmla="*/ 4674354 w 12192000"/>
              <a:gd name="connsiteY84" fmla="*/ 152098 h 1143642"/>
              <a:gd name="connsiteX85" fmla="*/ 4704259 w 12192000"/>
              <a:gd name="connsiteY85" fmla="*/ 143416 h 1143642"/>
              <a:gd name="connsiteX86" fmla="*/ 4720133 w 12192000"/>
              <a:gd name="connsiteY86" fmla="*/ 135938 h 1143642"/>
              <a:gd name="connsiteX87" fmla="*/ 4721058 w 12192000"/>
              <a:gd name="connsiteY87" fmla="*/ 133637 h 1143642"/>
              <a:gd name="connsiteX88" fmla="*/ 4774434 w 12192000"/>
              <a:gd name="connsiteY88" fmla="*/ 145230 h 1143642"/>
              <a:gd name="connsiteX89" fmla="*/ 4781376 w 12192000"/>
              <a:gd name="connsiteY89" fmla="*/ 142489 h 1143642"/>
              <a:gd name="connsiteX90" fmla="*/ 4816353 w 12192000"/>
              <a:gd name="connsiteY90" fmla="*/ 155524 h 1143642"/>
              <a:gd name="connsiteX91" fmla="*/ 4834325 w 12192000"/>
              <a:gd name="connsiteY91" fmla="*/ 159336 h 1143642"/>
              <a:gd name="connsiteX92" fmla="*/ 4839606 w 12192000"/>
              <a:gd name="connsiteY92" fmla="*/ 166440 h 1143642"/>
              <a:gd name="connsiteX93" fmla="*/ 4866030 w 12192000"/>
              <a:gd name="connsiteY93" fmla="*/ 169008 h 1143642"/>
              <a:gd name="connsiteX94" fmla="*/ 4868987 w 12192000"/>
              <a:gd name="connsiteY94" fmla="*/ 167030 h 1143642"/>
              <a:gd name="connsiteX95" fmla="*/ 4891068 w 12192000"/>
              <a:gd name="connsiteY95" fmla="*/ 177604 h 1143642"/>
              <a:gd name="connsiteX96" fmla="*/ 4909920 w 12192000"/>
              <a:gd name="connsiteY96" fmla="*/ 196686 h 1143642"/>
              <a:gd name="connsiteX97" fmla="*/ 5133538 w 12192000"/>
              <a:gd name="connsiteY97" fmla="*/ 186509 h 1143642"/>
              <a:gd name="connsiteX98" fmla="*/ 5450871 w 12192000"/>
              <a:gd name="connsiteY98" fmla="*/ 258816 h 1143642"/>
              <a:gd name="connsiteX99" fmla="*/ 5489781 w 12192000"/>
              <a:gd name="connsiteY99" fmla="*/ 212272 h 1143642"/>
              <a:gd name="connsiteX100" fmla="*/ 5792606 w 12192000"/>
              <a:gd name="connsiteY100" fmla="*/ 236975 h 1143642"/>
              <a:gd name="connsiteX101" fmla="*/ 5869247 w 12192000"/>
              <a:gd name="connsiteY101" fmla="*/ 222532 h 1143642"/>
              <a:gd name="connsiteX102" fmla="*/ 5938156 w 12192000"/>
              <a:gd name="connsiteY102" fmla="*/ 252196 h 1143642"/>
              <a:gd name="connsiteX103" fmla="*/ 5965800 w 12192000"/>
              <a:gd name="connsiteY103" fmla="*/ 237087 h 1143642"/>
              <a:gd name="connsiteX104" fmla="*/ 5970550 w 12192000"/>
              <a:gd name="connsiteY104" fmla="*/ 234017 h 1143642"/>
              <a:gd name="connsiteX105" fmla="*/ 5989910 w 12192000"/>
              <a:gd name="connsiteY105" fmla="*/ 231846 h 1143642"/>
              <a:gd name="connsiteX106" fmla="*/ 5994937 w 12192000"/>
              <a:gd name="connsiteY106" fmla="*/ 218588 h 1143642"/>
              <a:gd name="connsiteX107" fmla="*/ 6023765 w 12192000"/>
              <a:gd name="connsiteY107" fmla="*/ 206260 h 1143642"/>
              <a:gd name="connsiteX108" fmla="*/ 6059520 w 12192000"/>
              <a:gd name="connsiteY108" fmla="*/ 205794 h 1143642"/>
              <a:gd name="connsiteX109" fmla="*/ 6229716 w 12192000"/>
              <a:gd name="connsiteY109" fmla="*/ 217714 h 1143642"/>
              <a:gd name="connsiteX110" fmla="*/ 6331381 w 12192000"/>
              <a:gd name="connsiteY110" fmla="*/ 216787 h 1143642"/>
              <a:gd name="connsiteX111" fmla="*/ 6369749 w 12192000"/>
              <a:gd name="connsiteY111" fmla="*/ 203774 h 1143642"/>
              <a:gd name="connsiteX112" fmla="*/ 6423498 w 12192000"/>
              <a:gd name="connsiteY112" fmla="*/ 194114 h 1143642"/>
              <a:gd name="connsiteX113" fmla="*/ 6518161 w 12192000"/>
              <a:gd name="connsiteY113" fmla="*/ 167266 h 1143642"/>
              <a:gd name="connsiteX114" fmla="*/ 6645685 w 12192000"/>
              <a:gd name="connsiteY114" fmla="*/ 148236 h 1143642"/>
              <a:gd name="connsiteX115" fmla="*/ 6739636 w 12192000"/>
              <a:gd name="connsiteY115" fmla="*/ 188432 h 1143642"/>
              <a:gd name="connsiteX116" fmla="*/ 6747672 w 12192000"/>
              <a:gd name="connsiteY116" fmla="*/ 178816 h 1143642"/>
              <a:gd name="connsiteX117" fmla="*/ 6811991 w 12192000"/>
              <a:gd name="connsiteY117" fmla="*/ 180194 h 1143642"/>
              <a:gd name="connsiteX118" fmla="*/ 7038226 w 12192000"/>
              <a:gd name="connsiteY118" fmla="*/ 250208 h 1143642"/>
              <a:gd name="connsiteX119" fmla="*/ 7163894 w 12192000"/>
              <a:gd name="connsiteY119" fmla="*/ 251101 h 1143642"/>
              <a:gd name="connsiteX120" fmla="*/ 7208349 w 12192000"/>
              <a:gd name="connsiteY120" fmla="*/ 240906 h 1143642"/>
              <a:gd name="connsiteX121" fmla="*/ 7282840 w 12192000"/>
              <a:gd name="connsiteY121" fmla="*/ 224479 h 1143642"/>
              <a:gd name="connsiteX122" fmla="*/ 7338153 w 12192000"/>
              <a:gd name="connsiteY122" fmla="*/ 186316 h 1143642"/>
              <a:gd name="connsiteX123" fmla="*/ 7400583 w 12192000"/>
              <a:gd name="connsiteY123" fmla="*/ 182838 h 1143642"/>
              <a:gd name="connsiteX124" fmla="*/ 7415556 w 12192000"/>
              <a:gd name="connsiteY124" fmla="*/ 215507 h 1143642"/>
              <a:gd name="connsiteX125" fmla="*/ 7482186 w 12192000"/>
              <a:gd name="connsiteY125" fmla="*/ 200921 h 1143642"/>
              <a:gd name="connsiteX126" fmla="*/ 7583207 w 12192000"/>
              <a:gd name="connsiteY126" fmla="*/ 175123 h 1143642"/>
              <a:gd name="connsiteX127" fmla="*/ 7641594 w 12192000"/>
              <a:gd name="connsiteY127" fmla="*/ 168889 h 1143642"/>
              <a:gd name="connsiteX128" fmla="*/ 7800943 w 12192000"/>
              <a:gd name="connsiteY128" fmla="*/ 142471 h 1143642"/>
              <a:gd name="connsiteX129" fmla="*/ 7960450 w 12192000"/>
              <a:gd name="connsiteY129" fmla="*/ 108854 h 1143642"/>
              <a:gd name="connsiteX130" fmla="*/ 8054361 w 12192000"/>
              <a:gd name="connsiteY130" fmla="*/ 48546 h 1143642"/>
              <a:gd name="connsiteX131" fmla="*/ 8185539 w 12192000"/>
              <a:gd name="connsiteY131" fmla="*/ 25276 h 1143642"/>
              <a:gd name="connsiteX132" fmla="*/ 8207409 w 12192000"/>
              <a:gd name="connsiteY132" fmla="*/ 15463 h 1143642"/>
              <a:gd name="connsiteX133" fmla="*/ 8238081 w 12192000"/>
              <a:gd name="connsiteY133" fmla="*/ 20596 h 1143642"/>
              <a:gd name="connsiteX134" fmla="*/ 8361058 w 12192000"/>
              <a:gd name="connsiteY134" fmla="*/ 43039 h 1143642"/>
              <a:gd name="connsiteX135" fmla="*/ 8458208 w 12192000"/>
              <a:gd name="connsiteY135" fmla="*/ 77444 h 1143642"/>
              <a:gd name="connsiteX136" fmla="*/ 8577671 w 12192000"/>
              <a:gd name="connsiteY136" fmla="*/ 50092 h 1143642"/>
              <a:gd name="connsiteX137" fmla="*/ 8651048 w 12192000"/>
              <a:gd name="connsiteY137" fmla="*/ 56881 h 1143642"/>
              <a:gd name="connsiteX138" fmla="*/ 8772056 w 12192000"/>
              <a:gd name="connsiteY138" fmla="*/ 103814 h 1143642"/>
              <a:gd name="connsiteX139" fmla="*/ 8929686 w 12192000"/>
              <a:gd name="connsiteY139" fmla="*/ 86439 h 1143642"/>
              <a:gd name="connsiteX140" fmla="*/ 8960935 w 12192000"/>
              <a:gd name="connsiteY140" fmla="*/ 35409 h 1143642"/>
              <a:gd name="connsiteX141" fmla="*/ 8986897 w 12192000"/>
              <a:gd name="connsiteY141" fmla="*/ 540 h 1143642"/>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64333 w 12192000"/>
              <a:gd name="connsiteY35" fmla="*/ 921248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698214 w 12192000"/>
              <a:gd name="connsiteY46" fmla="*/ 664592 h 1143642"/>
              <a:gd name="connsiteX47" fmla="*/ 1897512 w 12192000"/>
              <a:gd name="connsiteY47" fmla="*/ 630721 h 1143642"/>
              <a:gd name="connsiteX48" fmla="*/ 2083724 w 12192000"/>
              <a:gd name="connsiteY48" fmla="*/ 689294 h 1143642"/>
              <a:gd name="connsiteX49" fmla="*/ 2191530 w 12192000"/>
              <a:gd name="connsiteY49" fmla="*/ 668652 h 1143642"/>
              <a:gd name="connsiteX50" fmla="*/ 2220427 w 12192000"/>
              <a:gd name="connsiteY50" fmla="*/ 618372 h 1143642"/>
              <a:gd name="connsiteX51" fmla="*/ 2495283 w 12192000"/>
              <a:gd name="connsiteY51" fmla="*/ 610656 h 1143642"/>
              <a:gd name="connsiteX52" fmla="*/ 2562174 w 12192000"/>
              <a:gd name="connsiteY52" fmla="*/ 588188 h 1143642"/>
              <a:gd name="connsiteX53" fmla="*/ 2627821 w 12192000"/>
              <a:gd name="connsiteY53" fmla="*/ 610266 h 1143642"/>
              <a:gd name="connsiteX54" fmla="*/ 2730710 w 12192000"/>
              <a:gd name="connsiteY54" fmla="*/ 551357 h 1143642"/>
              <a:gd name="connsiteX55" fmla="*/ 2884932 w 12192000"/>
              <a:gd name="connsiteY55" fmla="*/ 545073 h 1143642"/>
              <a:gd name="connsiteX56" fmla="*/ 2976019 w 12192000"/>
              <a:gd name="connsiteY56" fmla="*/ 533341 h 1143642"/>
              <a:gd name="connsiteX57" fmla="*/ 3008759 w 12192000"/>
              <a:gd name="connsiteY57" fmla="*/ 516361 h 1143642"/>
              <a:gd name="connsiteX58" fmla="*/ 3055731 w 12192000"/>
              <a:gd name="connsiteY58" fmla="*/ 501067 h 1143642"/>
              <a:gd name="connsiteX59" fmla="*/ 3137188 w 12192000"/>
              <a:gd name="connsiteY59" fmla="*/ 464384 h 1143642"/>
              <a:gd name="connsiteX60" fmla="*/ 3249134 w 12192000"/>
              <a:gd name="connsiteY60" fmla="*/ 431955 h 1143642"/>
              <a:gd name="connsiteX61" fmla="*/ 3338608 w 12192000"/>
              <a:gd name="connsiteY61" fmla="*/ 461813 h 1143642"/>
              <a:gd name="connsiteX62" fmla="*/ 3344574 w 12192000"/>
              <a:gd name="connsiteY62" fmla="*/ 451425 h 1143642"/>
              <a:gd name="connsiteX63" fmla="*/ 3402455 w 12192000"/>
              <a:gd name="connsiteY63" fmla="*/ 445950 h 1143642"/>
              <a:gd name="connsiteX64" fmla="*/ 3614450 w 12192000"/>
              <a:gd name="connsiteY64" fmla="*/ 491297 h 1143642"/>
              <a:gd name="connsiteX65" fmla="*/ 3727304 w 12192000"/>
              <a:gd name="connsiteY65" fmla="*/ 478817 h 1143642"/>
              <a:gd name="connsiteX66" fmla="*/ 3765869 w 12192000"/>
              <a:gd name="connsiteY66" fmla="*/ 463983 h 1143642"/>
              <a:gd name="connsiteX67" fmla="*/ 3830576 w 12192000"/>
              <a:gd name="connsiteY67" fmla="*/ 439775 h 1143642"/>
              <a:gd name="connsiteX68" fmla="*/ 3875271 w 12192000"/>
              <a:gd name="connsiteY68" fmla="*/ 396060 h 1143642"/>
              <a:gd name="connsiteX69" fmla="*/ 3930828 w 12192000"/>
              <a:gd name="connsiteY69" fmla="*/ 385973 h 1143642"/>
              <a:gd name="connsiteX70" fmla="*/ 3948478 w 12192000"/>
              <a:gd name="connsiteY70" fmla="*/ 416766 h 1143642"/>
              <a:gd name="connsiteX71" fmla="*/ 4006369 w 12192000"/>
              <a:gd name="connsiteY71" fmla="*/ 395221 h 1143642"/>
              <a:gd name="connsiteX72" fmla="*/ 4093666 w 12192000"/>
              <a:gd name="connsiteY72" fmla="*/ 358900 h 1143642"/>
              <a:gd name="connsiteX73" fmla="*/ 4145241 w 12192000"/>
              <a:gd name="connsiteY73" fmla="*/ 346511 h 1143642"/>
              <a:gd name="connsiteX74" fmla="*/ 4284785 w 12192000"/>
              <a:gd name="connsiteY74" fmla="*/ 303374 h 1143642"/>
              <a:gd name="connsiteX75" fmla="*/ 4423539 w 12192000"/>
              <a:gd name="connsiteY75" fmla="*/ 253085 h 1143642"/>
              <a:gd name="connsiteX76" fmla="*/ 4485482 w 12192000"/>
              <a:gd name="connsiteY76" fmla="*/ 188757 h 1143642"/>
              <a:gd name="connsiteX77" fmla="*/ 4493407 w 12192000"/>
              <a:gd name="connsiteY77" fmla="*/ 185784 h 1143642"/>
              <a:gd name="connsiteX78" fmla="*/ 4515391 w 12192000"/>
              <a:gd name="connsiteY78" fmla="*/ 187801 h 1143642"/>
              <a:gd name="connsiteX79" fmla="*/ 4523713 w 12192000"/>
              <a:gd name="connsiteY79" fmla="*/ 190231 h 1143642"/>
              <a:gd name="connsiteX80" fmla="*/ 4535774 w 12192000"/>
              <a:gd name="connsiteY80" fmla="*/ 190230 h 1143642"/>
              <a:gd name="connsiteX81" fmla="*/ 4536053 w 12192000"/>
              <a:gd name="connsiteY81" fmla="*/ 189698 h 1143642"/>
              <a:gd name="connsiteX82" fmla="*/ 4547385 w 12192000"/>
              <a:gd name="connsiteY82" fmla="*/ 190738 h 1143642"/>
              <a:gd name="connsiteX83" fmla="*/ 4603054 w 12192000"/>
              <a:gd name="connsiteY83" fmla="*/ 202552 h 1143642"/>
              <a:gd name="connsiteX84" fmla="*/ 4674354 w 12192000"/>
              <a:gd name="connsiteY84" fmla="*/ 152098 h 1143642"/>
              <a:gd name="connsiteX85" fmla="*/ 4704259 w 12192000"/>
              <a:gd name="connsiteY85" fmla="*/ 143416 h 1143642"/>
              <a:gd name="connsiteX86" fmla="*/ 4720133 w 12192000"/>
              <a:gd name="connsiteY86" fmla="*/ 135938 h 1143642"/>
              <a:gd name="connsiteX87" fmla="*/ 4721058 w 12192000"/>
              <a:gd name="connsiteY87" fmla="*/ 133637 h 1143642"/>
              <a:gd name="connsiteX88" fmla="*/ 4774434 w 12192000"/>
              <a:gd name="connsiteY88" fmla="*/ 145230 h 1143642"/>
              <a:gd name="connsiteX89" fmla="*/ 4781376 w 12192000"/>
              <a:gd name="connsiteY89" fmla="*/ 142489 h 1143642"/>
              <a:gd name="connsiteX90" fmla="*/ 4816353 w 12192000"/>
              <a:gd name="connsiteY90" fmla="*/ 155524 h 1143642"/>
              <a:gd name="connsiteX91" fmla="*/ 4834325 w 12192000"/>
              <a:gd name="connsiteY91" fmla="*/ 159336 h 1143642"/>
              <a:gd name="connsiteX92" fmla="*/ 4839606 w 12192000"/>
              <a:gd name="connsiteY92" fmla="*/ 166440 h 1143642"/>
              <a:gd name="connsiteX93" fmla="*/ 4866030 w 12192000"/>
              <a:gd name="connsiteY93" fmla="*/ 169008 h 1143642"/>
              <a:gd name="connsiteX94" fmla="*/ 4868987 w 12192000"/>
              <a:gd name="connsiteY94" fmla="*/ 167030 h 1143642"/>
              <a:gd name="connsiteX95" fmla="*/ 4891068 w 12192000"/>
              <a:gd name="connsiteY95" fmla="*/ 177604 h 1143642"/>
              <a:gd name="connsiteX96" fmla="*/ 4909920 w 12192000"/>
              <a:gd name="connsiteY96" fmla="*/ 196686 h 1143642"/>
              <a:gd name="connsiteX97" fmla="*/ 5133538 w 12192000"/>
              <a:gd name="connsiteY97" fmla="*/ 186509 h 1143642"/>
              <a:gd name="connsiteX98" fmla="*/ 5450871 w 12192000"/>
              <a:gd name="connsiteY98" fmla="*/ 258816 h 1143642"/>
              <a:gd name="connsiteX99" fmla="*/ 5489781 w 12192000"/>
              <a:gd name="connsiteY99" fmla="*/ 212272 h 1143642"/>
              <a:gd name="connsiteX100" fmla="*/ 5792606 w 12192000"/>
              <a:gd name="connsiteY100" fmla="*/ 236975 h 1143642"/>
              <a:gd name="connsiteX101" fmla="*/ 5869247 w 12192000"/>
              <a:gd name="connsiteY101" fmla="*/ 222532 h 1143642"/>
              <a:gd name="connsiteX102" fmla="*/ 5938156 w 12192000"/>
              <a:gd name="connsiteY102" fmla="*/ 252196 h 1143642"/>
              <a:gd name="connsiteX103" fmla="*/ 5965800 w 12192000"/>
              <a:gd name="connsiteY103" fmla="*/ 237087 h 1143642"/>
              <a:gd name="connsiteX104" fmla="*/ 5970550 w 12192000"/>
              <a:gd name="connsiteY104" fmla="*/ 234017 h 1143642"/>
              <a:gd name="connsiteX105" fmla="*/ 5989910 w 12192000"/>
              <a:gd name="connsiteY105" fmla="*/ 231846 h 1143642"/>
              <a:gd name="connsiteX106" fmla="*/ 5994937 w 12192000"/>
              <a:gd name="connsiteY106" fmla="*/ 218588 h 1143642"/>
              <a:gd name="connsiteX107" fmla="*/ 6023765 w 12192000"/>
              <a:gd name="connsiteY107" fmla="*/ 206260 h 1143642"/>
              <a:gd name="connsiteX108" fmla="*/ 6059520 w 12192000"/>
              <a:gd name="connsiteY108" fmla="*/ 205794 h 1143642"/>
              <a:gd name="connsiteX109" fmla="*/ 6229716 w 12192000"/>
              <a:gd name="connsiteY109" fmla="*/ 217714 h 1143642"/>
              <a:gd name="connsiteX110" fmla="*/ 6331381 w 12192000"/>
              <a:gd name="connsiteY110" fmla="*/ 216787 h 1143642"/>
              <a:gd name="connsiteX111" fmla="*/ 6369749 w 12192000"/>
              <a:gd name="connsiteY111" fmla="*/ 203774 h 1143642"/>
              <a:gd name="connsiteX112" fmla="*/ 6423498 w 12192000"/>
              <a:gd name="connsiteY112" fmla="*/ 194114 h 1143642"/>
              <a:gd name="connsiteX113" fmla="*/ 6518161 w 12192000"/>
              <a:gd name="connsiteY113" fmla="*/ 167266 h 1143642"/>
              <a:gd name="connsiteX114" fmla="*/ 6645685 w 12192000"/>
              <a:gd name="connsiteY114" fmla="*/ 148236 h 1143642"/>
              <a:gd name="connsiteX115" fmla="*/ 6739636 w 12192000"/>
              <a:gd name="connsiteY115" fmla="*/ 188432 h 1143642"/>
              <a:gd name="connsiteX116" fmla="*/ 6747672 w 12192000"/>
              <a:gd name="connsiteY116" fmla="*/ 178816 h 1143642"/>
              <a:gd name="connsiteX117" fmla="*/ 6811991 w 12192000"/>
              <a:gd name="connsiteY117" fmla="*/ 180194 h 1143642"/>
              <a:gd name="connsiteX118" fmla="*/ 7038226 w 12192000"/>
              <a:gd name="connsiteY118" fmla="*/ 250208 h 1143642"/>
              <a:gd name="connsiteX119" fmla="*/ 7163894 w 12192000"/>
              <a:gd name="connsiteY119" fmla="*/ 251101 h 1143642"/>
              <a:gd name="connsiteX120" fmla="*/ 7208349 w 12192000"/>
              <a:gd name="connsiteY120" fmla="*/ 240906 h 1143642"/>
              <a:gd name="connsiteX121" fmla="*/ 7282840 w 12192000"/>
              <a:gd name="connsiteY121" fmla="*/ 224479 h 1143642"/>
              <a:gd name="connsiteX122" fmla="*/ 7338153 w 12192000"/>
              <a:gd name="connsiteY122" fmla="*/ 186316 h 1143642"/>
              <a:gd name="connsiteX123" fmla="*/ 7400583 w 12192000"/>
              <a:gd name="connsiteY123" fmla="*/ 182838 h 1143642"/>
              <a:gd name="connsiteX124" fmla="*/ 7415556 w 12192000"/>
              <a:gd name="connsiteY124" fmla="*/ 215507 h 1143642"/>
              <a:gd name="connsiteX125" fmla="*/ 7482186 w 12192000"/>
              <a:gd name="connsiteY125" fmla="*/ 200921 h 1143642"/>
              <a:gd name="connsiteX126" fmla="*/ 7583207 w 12192000"/>
              <a:gd name="connsiteY126" fmla="*/ 175123 h 1143642"/>
              <a:gd name="connsiteX127" fmla="*/ 7641594 w 12192000"/>
              <a:gd name="connsiteY127" fmla="*/ 168889 h 1143642"/>
              <a:gd name="connsiteX128" fmla="*/ 7800943 w 12192000"/>
              <a:gd name="connsiteY128" fmla="*/ 142471 h 1143642"/>
              <a:gd name="connsiteX129" fmla="*/ 7960450 w 12192000"/>
              <a:gd name="connsiteY129" fmla="*/ 108854 h 1143642"/>
              <a:gd name="connsiteX130" fmla="*/ 8054361 w 12192000"/>
              <a:gd name="connsiteY130" fmla="*/ 48546 h 1143642"/>
              <a:gd name="connsiteX131" fmla="*/ 8185539 w 12192000"/>
              <a:gd name="connsiteY131" fmla="*/ 25276 h 1143642"/>
              <a:gd name="connsiteX132" fmla="*/ 8207409 w 12192000"/>
              <a:gd name="connsiteY132" fmla="*/ 15463 h 1143642"/>
              <a:gd name="connsiteX133" fmla="*/ 8238081 w 12192000"/>
              <a:gd name="connsiteY133" fmla="*/ 20596 h 1143642"/>
              <a:gd name="connsiteX134" fmla="*/ 8361058 w 12192000"/>
              <a:gd name="connsiteY134" fmla="*/ 43039 h 1143642"/>
              <a:gd name="connsiteX135" fmla="*/ 8458208 w 12192000"/>
              <a:gd name="connsiteY135" fmla="*/ 77444 h 1143642"/>
              <a:gd name="connsiteX136" fmla="*/ 8577671 w 12192000"/>
              <a:gd name="connsiteY136" fmla="*/ 50092 h 1143642"/>
              <a:gd name="connsiteX137" fmla="*/ 8651048 w 12192000"/>
              <a:gd name="connsiteY137" fmla="*/ 56881 h 1143642"/>
              <a:gd name="connsiteX138" fmla="*/ 8772056 w 12192000"/>
              <a:gd name="connsiteY138" fmla="*/ 103814 h 1143642"/>
              <a:gd name="connsiteX139" fmla="*/ 8929686 w 12192000"/>
              <a:gd name="connsiteY139" fmla="*/ 86439 h 1143642"/>
              <a:gd name="connsiteX140" fmla="*/ 8960935 w 12192000"/>
              <a:gd name="connsiteY140" fmla="*/ 35409 h 1143642"/>
              <a:gd name="connsiteX141" fmla="*/ 8986897 w 12192000"/>
              <a:gd name="connsiteY141" fmla="*/ 540 h 1143642"/>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64333 w 12192000"/>
              <a:gd name="connsiteY35" fmla="*/ 921248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698214 w 12192000"/>
              <a:gd name="connsiteY46" fmla="*/ 664592 h 1143642"/>
              <a:gd name="connsiteX47" fmla="*/ 1897512 w 12192000"/>
              <a:gd name="connsiteY47" fmla="*/ 630721 h 1143642"/>
              <a:gd name="connsiteX48" fmla="*/ 2083724 w 12192000"/>
              <a:gd name="connsiteY48" fmla="*/ 689294 h 1143642"/>
              <a:gd name="connsiteX49" fmla="*/ 2191530 w 12192000"/>
              <a:gd name="connsiteY49" fmla="*/ 668652 h 1143642"/>
              <a:gd name="connsiteX50" fmla="*/ 2220427 w 12192000"/>
              <a:gd name="connsiteY50" fmla="*/ 618372 h 1143642"/>
              <a:gd name="connsiteX51" fmla="*/ 2495283 w 12192000"/>
              <a:gd name="connsiteY51" fmla="*/ 610656 h 1143642"/>
              <a:gd name="connsiteX52" fmla="*/ 2562174 w 12192000"/>
              <a:gd name="connsiteY52" fmla="*/ 588188 h 1143642"/>
              <a:gd name="connsiteX53" fmla="*/ 2627821 w 12192000"/>
              <a:gd name="connsiteY53" fmla="*/ 610266 h 1143642"/>
              <a:gd name="connsiteX54" fmla="*/ 2730710 w 12192000"/>
              <a:gd name="connsiteY54" fmla="*/ 551357 h 1143642"/>
              <a:gd name="connsiteX55" fmla="*/ 2884932 w 12192000"/>
              <a:gd name="connsiteY55" fmla="*/ 545073 h 1143642"/>
              <a:gd name="connsiteX56" fmla="*/ 2976019 w 12192000"/>
              <a:gd name="connsiteY56" fmla="*/ 533341 h 1143642"/>
              <a:gd name="connsiteX57" fmla="*/ 3008759 w 12192000"/>
              <a:gd name="connsiteY57" fmla="*/ 516361 h 1143642"/>
              <a:gd name="connsiteX58" fmla="*/ 3055731 w 12192000"/>
              <a:gd name="connsiteY58" fmla="*/ 501067 h 1143642"/>
              <a:gd name="connsiteX59" fmla="*/ 3137188 w 12192000"/>
              <a:gd name="connsiteY59" fmla="*/ 464384 h 1143642"/>
              <a:gd name="connsiteX60" fmla="*/ 3249134 w 12192000"/>
              <a:gd name="connsiteY60" fmla="*/ 431955 h 1143642"/>
              <a:gd name="connsiteX61" fmla="*/ 3338608 w 12192000"/>
              <a:gd name="connsiteY61" fmla="*/ 461813 h 1143642"/>
              <a:gd name="connsiteX62" fmla="*/ 3344574 w 12192000"/>
              <a:gd name="connsiteY62" fmla="*/ 451425 h 1143642"/>
              <a:gd name="connsiteX63" fmla="*/ 3402455 w 12192000"/>
              <a:gd name="connsiteY63" fmla="*/ 445950 h 1143642"/>
              <a:gd name="connsiteX64" fmla="*/ 3614450 w 12192000"/>
              <a:gd name="connsiteY64" fmla="*/ 491297 h 1143642"/>
              <a:gd name="connsiteX65" fmla="*/ 3727304 w 12192000"/>
              <a:gd name="connsiteY65" fmla="*/ 478817 h 1143642"/>
              <a:gd name="connsiteX66" fmla="*/ 3765869 w 12192000"/>
              <a:gd name="connsiteY66" fmla="*/ 463983 h 1143642"/>
              <a:gd name="connsiteX67" fmla="*/ 3830576 w 12192000"/>
              <a:gd name="connsiteY67" fmla="*/ 439775 h 1143642"/>
              <a:gd name="connsiteX68" fmla="*/ 3875271 w 12192000"/>
              <a:gd name="connsiteY68" fmla="*/ 396060 h 1143642"/>
              <a:gd name="connsiteX69" fmla="*/ 3930828 w 12192000"/>
              <a:gd name="connsiteY69" fmla="*/ 385973 h 1143642"/>
              <a:gd name="connsiteX70" fmla="*/ 3948478 w 12192000"/>
              <a:gd name="connsiteY70" fmla="*/ 416766 h 1143642"/>
              <a:gd name="connsiteX71" fmla="*/ 4006369 w 12192000"/>
              <a:gd name="connsiteY71" fmla="*/ 395221 h 1143642"/>
              <a:gd name="connsiteX72" fmla="*/ 4093666 w 12192000"/>
              <a:gd name="connsiteY72" fmla="*/ 358900 h 1143642"/>
              <a:gd name="connsiteX73" fmla="*/ 4145241 w 12192000"/>
              <a:gd name="connsiteY73" fmla="*/ 346511 h 1143642"/>
              <a:gd name="connsiteX74" fmla="*/ 4284785 w 12192000"/>
              <a:gd name="connsiteY74" fmla="*/ 303374 h 1143642"/>
              <a:gd name="connsiteX75" fmla="*/ 4423539 w 12192000"/>
              <a:gd name="connsiteY75" fmla="*/ 253085 h 1143642"/>
              <a:gd name="connsiteX76" fmla="*/ 4485482 w 12192000"/>
              <a:gd name="connsiteY76" fmla="*/ 188757 h 1143642"/>
              <a:gd name="connsiteX77" fmla="*/ 4493407 w 12192000"/>
              <a:gd name="connsiteY77" fmla="*/ 185784 h 1143642"/>
              <a:gd name="connsiteX78" fmla="*/ 4515391 w 12192000"/>
              <a:gd name="connsiteY78" fmla="*/ 187801 h 1143642"/>
              <a:gd name="connsiteX79" fmla="*/ 4523713 w 12192000"/>
              <a:gd name="connsiteY79" fmla="*/ 190231 h 1143642"/>
              <a:gd name="connsiteX80" fmla="*/ 4535774 w 12192000"/>
              <a:gd name="connsiteY80" fmla="*/ 190230 h 1143642"/>
              <a:gd name="connsiteX81" fmla="*/ 4536053 w 12192000"/>
              <a:gd name="connsiteY81" fmla="*/ 189698 h 1143642"/>
              <a:gd name="connsiteX82" fmla="*/ 4547385 w 12192000"/>
              <a:gd name="connsiteY82" fmla="*/ 190738 h 1143642"/>
              <a:gd name="connsiteX83" fmla="*/ 4603054 w 12192000"/>
              <a:gd name="connsiteY83" fmla="*/ 202552 h 1143642"/>
              <a:gd name="connsiteX84" fmla="*/ 4674354 w 12192000"/>
              <a:gd name="connsiteY84" fmla="*/ 152098 h 1143642"/>
              <a:gd name="connsiteX85" fmla="*/ 4704259 w 12192000"/>
              <a:gd name="connsiteY85" fmla="*/ 143416 h 1143642"/>
              <a:gd name="connsiteX86" fmla="*/ 4720133 w 12192000"/>
              <a:gd name="connsiteY86" fmla="*/ 135938 h 1143642"/>
              <a:gd name="connsiteX87" fmla="*/ 4721058 w 12192000"/>
              <a:gd name="connsiteY87" fmla="*/ 133637 h 1143642"/>
              <a:gd name="connsiteX88" fmla="*/ 4774434 w 12192000"/>
              <a:gd name="connsiteY88" fmla="*/ 145230 h 1143642"/>
              <a:gd name="connsiteX89" fmla="*/ 4781376 w 12192000"/>
              <a:gd name="connsiteY89" fmla="*/ 142489 h 1143642"/>
              <a:gd name="connsiteX90" fmla="*/ 4816353 w 12192000"/>
              <a:gd name="connsiteY90" fmla="*/ 155524 h 1143642"/>
              <a:gd name="connsiteX91" fmla="*/ 4834325 w 12192000"/>
              <a:gd name="connsiteY91" fmla="*/ 159336 h 1143642"/>
              <a:gd name="connsiteX92" fmla="*/ 4839606 w 12192000"/>
              <a:gd name="connsiteY92" fmla="*/ 166440 h 1143642"/>
              <a:gd name="connsiteX93" fmla="*/ 4866030 w 12192000"/>
              <a:gd name="connsiteY93" fmla="*/ 169008 h 1143642"/>
              <a:gd name="connsiteX94" fmla="*/ 4868987 w 12192000"/>
              <a:gd name="connsiteY94" fmla="*/ 167030 h 1143642"/>
              <a:gd name="connsiteX95" fmla="*/ 4891068 w 12192000"/>
              <a:gd name="connsiteY95" fmla="*/ 177604 h 1143642"/>
              <a:gd name="connsiteX96" fmla="*/ 4909920 w 12192000"/>
              <a:gd name="connsiteY96" fmla="*/ 196686 h 1143642"/>
              <a:gd name="connsiteX97" fmla="*/ 5133538 w 12192000"/>
              <a:gd name="connsiteY97" fmla="*/ 186509 h 1143642"/>
              <a:gd name="connsiteX98" fmla="*/ 5450871 w 12192000"/>
              <a:gd name="connsiteY98" fmla="*/ 258816 h 1143642"/>
              <a:gd name="connsiteX99" fmla="*/ 5489781 w 12192000"/>
              <a:gd name="connsiteY99" fmla="*/ 212272 h 1143642"/>
              <a:gd name="connsiteX100" fmla="*/ 5792606 w 12192000"/>
              <a:gd name="connsiteY100" fmla="*/ 236975 h 1143642"/>
              <a:gd name="connsiteX101" fmla="*/ 5869247 w 12192000"/>
              <a:gd name="connsiteY101" fmla="*/ 222532 h 1143642"/>
              <a:gd name="connsiteX102" fmla="*/ 5938156 w 12192000"/>
              <a:gd name="connsiteY102" fmla="*/ 252196 h 1143642"/>
              <a:gd name="connsiteX103" fmla="*/ 5965800 w 12192000"/>
              <a:gd name="connsiteY103" fmla="*/ 237087 h 1143642"/>
              <a:gd name="connsiteX104" fmla="*/ 5970550 w 12192000"/>
              <a:gd name="connsiteY104" fmla="*/ 234017 h 1143642"/>
              <a:gd name="connsiteX105" fmla="*/ 5989910 w 12192000"/>
              <a:gd name="connsiteY105" fmla="*/ 231846 h 1143642"/>
              <a:gd name="connsiteX106" fmla="*/ 5994937 w 12192000"/>
              <a:gd name="connsiteY106" fmla="*/ 218588 h 1143642"/>
              <a:gd name="connsiteX107" fmla="*/ 6023765 w 12192000"/>
              <a:gd name="connsiteY107" fmla="*/ 206260 h 1143642"/>
              <a:gd name="connsiteX108" fmla="*/ 6059520 w 12192000"/>
              <a:gd name="connsiteY108" fmla="*/ 205794 h 1143642"/>
              <a:gd name="connsiteX109" fmla="*/ 6229716 w 12192000"/>
              <a:gd name="connsiteY109" fmla="*/ 217714 h 1143642"/>
              <a:gd name="connsiteX110" fmla="*/ 6331381 w 12192000"/>
              <a:gd name="connsiteY110" fmla="*/ 216787 h 1143642"/>
              <a:gd name="connsiteX111" fmla="*/ 6369749 w 12192000"/>
              <a:gd name="connsiteY111" fmla="*/ 203774 h 1143642"/>
              <a:gd name="connsiteX112" fmla="*/ 6423498 w 12192000"/>
              <a:gd name="connsiteY112" fmla="*/ 194114 h 1143642"/>
              <a:gd name="connsiteX113" fmla="*/ 6518161 w 12192000"/>
              <a:gd name="connsiteY113" fmla="*/ 167266 h 1143642"/>
              <a:gd name="connsiteX114" fmla="*/ 6645685 w 12192000"/>
              <a:gd name="connsiteY114" fmla="*/ 148236 h 1143642"/>
              <a:gd name="connsiteX115" fmla="*/ 6739636 w 12192000"/>
              <a:gd name="connsiteY115" fmla="*/ 188432 h 1143642"/>
              <a:gd name="connsiteX116" fmla="*/ 6747672 w 12192000"/>
              <a:gd name="connsiteY116" fmla="*/ 178816 h 1143642"/>
              <a:gd name="connsiteX117" fmla="*/ 6811991 w 12192000"/>
              <a:gd name="connsiteY117" fmla="*/ 180194 h 1143642"/>
              <a:gd name="connsiteX118" fmla="*/ 7038226 w 12192000"/>
              <a:gd name="connsiteY118" fmla="*/ 250208 h 1143642"/>
              <a:gd name="connsiteX119" fmla="*/ 7163894 w 12192000"/>
              <a:gd name="connsiteY119" fmla="*/ 251101 h 1143642"/>
              <a:gd name="connsiteX120" fmla="*/ 7208349 w 12192000"/>
              <a:gd name="connsiteY120" fmla="*/ 240906 h 1143642"/>
              <a:gd name="connsiteX121" fmla="*/ 7282840 w 12192000"/>
              <a:gd name="connsiteY121" fmla="*/ 224479 h 1143642"/>
              <a:gd name="connsiteX122" fmla="*/ 7338153 w 12192000"/>
              <a:gd name="connsiteY122" fmla="*/ 186316 h 1143642"/>
              <a:gd name="connsiteX123" fmla="*/ 7400583 w 12192000"/>
              <a:gd name="connsiteY123" fmla="*/ 182838 h 1143642"/>
              <a:gd name="connsiteX124" fmla="*/ 7415556 w 12192000"/>
              <a:gd name="connsiteY124" fmla="*/ 215507 h 1143642"/>
              <a:gd name="connsiteX125" fmla="*/ 7482186 w 12192000"/>
              <a:gd name="connsiteY125" fmla="*/ 200921 h 1143642"/>
              <a:gd name="connsiteX126" fmla="*/ 7583207 w 12192000"/>
              <a:gd name="connsiteY126" fmla="*/ 175123 h 1143642"/>
              <a:gd name="connsiteX127" fmla="*/ 7641594 w 12192000"/>
              <a:gd name="connsiteY127" fmla="*/ 168889 h 1143642"/>
              <a:gd name="connsiteX128" fmla="*/ 7800943 w 12192000"/>
              <a:gd name="connsiteY128" fmla="*/ 142471 h 1143642"/>
              <a:gd name="connsiteX129" fmla="*/ 7960450 w 12192000"/>
              <a:gd name="connsiteY129" fmla="*/ 108854 h 1143642"/>
              <a:gd name="connsiteX130" fmla="*/ 8054361 w 12192000"/>
              <a:gd name="connsiteY130" fmla="*/ 48546 h 1143642"/>
              <a:gd name="connsiteX131" fmla="*/ 8185539 w 12192000"/>
              <a:gd name="connsiteY131" fmla="*/ 25276 h 1143642"/>
              <a:gd name="connsiteX132" fmla="*/ 8207409 w 12192000"/>
              <a:gd name="connsiteY132" fmla="*/ 15463 h 1143642"/>
              <a:gd name="connsiteX133" fmla="*/ 8238081 w 12192000"/>
              <a:gd name="connsiteY133" fmla="*/ 20596 h 1143642"/>
              <a:gd name="connsiteX134" fmla="*/ 8361058 w 12192000"/>
              <a:gd name="connsiteY134" fmla="*/ 43039 h 1143642"/>
              <a:gd name="connsiteX135" fmla="*/ 8458208 w 12192000"/>
              <a:gd name="connsiteY135" fmla="*/ 77444 h 1143642"/>
              <a:gd name="connsiteX136" fmla="*/ 8577671 w 12192000"/>
              <a:gd name="connsiteY136" fmla="*/ 50092 h 1143642"/>
              <a:gd name="connsiteX137" fmla="*/ 8651048 w 12192000"/>
              <a:gd name="connsiteY137" fmla="*/ 56881 h 1143642"/>
              <a:gd name="connsiteX138" fmla="*/ 8772056 w 12192000"/>
              <a:gd name="connsiteY138" fmla="*/ 103814 h 1143642"/>
              <a:gd name="connsiteX139" fmla="*/ 8929686 w 12192000"/>
              <a:gd name="connsiteY139" fmla="*/ 86439 h 1143642"/>
              <a:gd name="connsiteX140" fmla="*/ 8960935 w 12192000"/>
              <a:gd name="connsiteY140" fmla="*/ 35409 h 1143642"/>
              <a:gd name="connsiteX141" fmla="*/ 8986897 w 12192000"/>
              <a:gd name="connsiteY141" fmla="*/ 540 h 1143642"/>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64333 w 12192000"/>
              <a:gd name="connsiteY35" fmla="*/ 921248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698214 w 12192000"/>
              <a:gd name="connsiteY46" fmla="*/ 664592 h 1143642"/>
              <a:gd name="connsiteX47" fmla="*/ 1897512 w 12192000"/>
              <a:gd name="connsiteY47" fmla="*/ 630721 h 1143642"/>
              <a:gd name="connsiteX48" fmla="*/ 2083724 w 12192000"/>
              <a:gd name="connsiteY48" fmla="*/ 689294 h 1143642"/>
              <a:gd name="connsiteX49" fmla="*/ 2191530 w 12192000"/>
              <a:gd name="connsiteY49" fmla="*/ 668652 h 1143642"/>
              <a:gd name="connsiteX50" fmla="*/ 2220427 w 12192000"/>
              <a:gd name="connsiteY50" fmla="*/ 618372 h 1143642"/>
              <a:gd name="connsiteX51" fmla="*/ 2495283 w 12192000"/>
              <a:gd name="connsiteY51" fmla="*/ 610656 h 1143642"/>
              <a:gd name="connsiteX52" fmla="*/ 2562174 w 12192000"/>
              <a:gd name="connsiteY52" fmla="*/ 588188 h 1143642"/>
              <a:gd name="connsiteX53" fmla="*/ 2627821 w 12192000"/>
              <a:gd name="connsiteY53" fmla="*/ 610266 h 1143642"/>
              <a:gd name="connsiteX54" fmla="*/ 2730710 w 12192000"/>
              <a:gd name="connsiteY54" fmla="*/ 551357 h 1143642"/>
              <a:gd name="connsiteX55" fmla="*/ 2884932 w 12192000"/>
              <a:gd name="connsiteY55" fmla="*/ 545073 h 1143642"/>
              <a:gd name="connsiteX56" fmla="*/ 2976019 w 12192000"/>
              <a:gd name="connsiteY56" fmla="*/ 533341 h 1143642"/>
              <a:gd name="connsiteX57" fmla="*/ 3008759 w 12192000"/>
              <a:gd name="connsiteY57" fmla="*/ 516361 h 1143642"/>
              <a:gd name="connsiteX58" fmla="*/ 3055731 w 12192000"/>
              <a:gd name="connsiteY58" fmla="*/ 501067 h 1143642"/>
              <a:gd name="connsiteX59" fmla="*/ 3137188 w 12192000"/>
              <a:gd name="connsiteY59" fmla="*/ 464384 h 1143642"/>
              <a:gd name="connsiteX60" fmla="*/ 3249134 w 12192000"/>
              <a:gd name="connsiteY60" fmla="*/ 431955 h 1143642"/>
              <a:gd name="connsiteX61" fmla="*/ 3338608 w 12192000"/>
              <a:gd name="connsiteY61" fmla="*/ 461813 h 1143642"/>
              <a:gd name="connsiteX62" fmla="*/ 3344574 w 12192000"/>
              <a:gd name="connsiteY62" fmla="*/ 451425 h 1143642"/>
              <a:gd name="connsiteX63" fmla="*/ 3402455 w 12192000"/>
              <a:gd name="connsiteY63" fmla="*/ 445950 h 1143642"/>
              <a:gd name="connsiteX64" fmla="*/ 3614450 w 12192000"/>
              <a:gd name="connsiteY64" fmla="*/ 491297 h 1143642"/>
              <a:gd name="connsiteX65" fmla="*/ 3727304 w 12192000"/>
              <a:gd name="connsiteY65" fmla="*/ 478817 h 1143642"/>
              <a:gd name="connsiteX66" fmla="*/ 3765869 w 12192000"/>
              <a:gd name="connsiteY66" fmla="*/ 463983 h 1143642"/>
              <a:gd name="connsiteX67" fmla="*/ 3830576 w 12192000"/>
              <a:gd name="connsiteY67" fmla="*/ 439775 h 1143642"/>
              <a:gd name="connsiteX68" fmla="*/ 3875271 w 12192000"/>
              <a:gd name="connsiteY68" fmla="*/ 396060 h 1143642"/>
              <a:gd name="connsiteX69" fmla="*/ 3930828 w 12192000"/>
              <a:gd name="connsiteY69" fmla="*/ 385973 h 1143642"/>
              <a:gd name="connsiteX70" fmla="*/ 3948478 w 12192000"/>
              <a:gd name="connsiteY70" fmla="*/ 416766 h 1143642"/>
              <a:gd name="connsiteX71" fmla="*/ 4006369 w 12192000"/>
              <a:gd name="connsiteY71" fmla="*/ 395221 h 1143642"/>
              <a:gd name="connsiteX72" fmla="*/ 4093666 w 12192000"/>
              <a:gd name="connsiteY72" fmla="*/ 358900 h 1143642"/>
              <a:gd name="connsiteX73" fmla="*/ 4145241 w 12192000"/>
              <a:gd name="connsiteY73" fmla="*/ 346511 h 1143642"/>
              <a:gd name="connsiteX74" fmla="*/ 4284785 w 12192000"/>
              <a:gd name="connsiteY74" fmla="*/ 303374 h 1143642"/>
              <a:gd name="connsiteX75" fmla="*/ 4423539 w 12192000"/>
              <a:gd name="connsiteY75" fmla="*/ 253085 h 1143642"/>
              <a:gd name="connsiteX76" fmla="*/ 4485482 w 12192000"/>
              <a:gd name="connsiteY76" fmla="*/ 188757 h 1143642"/>
              <a:gd name="connsiteX77" fmla="*/ 4493407 w 12192000"/>
              <a:gd name="connsiteY77" fmla="*/ 185784 h 1143642"/>
              <a:gd name="connsiteX78" fmla="*/ 4515391 w 12192000"/>
              <a:gd name="connsiteY78" fmla="*/ 187801 h 1143642"/>
              <a:gd name="connsiteX79" fmla="*/ 4523713 w 12192000"/>
              <a:gd name="connsiteY79" fmla="*/ 190231 h 1143642"/>
              <a:gd name="connsiteX80" fmla="*/ 4535774 w 12192000"/>
              <a:gd name="connsiteY80" fmla="*/ 190230 h 1143642"/>
              <a:gd name="connsiteX81" fmla="*/ 4536053 w 12192000"/>
              <a:gd name="connsiteY81" fmla="*/ 189698 h 1143642"/>
              <a:gd name="connsiteX82" fmla="*/ 4547385 w 12192000"/>
              <a:gd name="connsiteY82" fmla="*/ 190738 h 1143642"/>
              <a:gd name="connsiteX83" fmla="*/ 4603054 w 12192000"/>
              <a:gd name="connsiteY83" fmla="*/ 202552 h 1143642"/>
              <a:gd name="connsiteX84" fmla="*/ 4674354 w 12192000"/>
              <a:gd name="connsiteY84" fmla="*/ 152098 h 1143642"/>
              <a:gd name="connsiteX85" fmla="*/ 4704259 w 12192000"/>
              <a:gd name="connsiteY85" fmla="*/ 143416 h 1143642"/>
              <a:gd name="connsiteX86" fmla="*/ 4720133 w 12192000"/>
              <a:gd name="connsiteY86" fmla="*/ 135938 h 1143642"/>
              <a:gd name="connsiteX87" fmla="*/ 4721058 w 12192000"/>
              <a:gd name="connsiteY87" fmla="*/ 133637 h 1143642"/>
              <a:gd name="connsiteX88" fmla="*/ 4774434 w 12192000"/>
              <a:gd name="connsiteY88" fmla="*/ 145230 h 1143642"/>
              <a:gd name="connsiteX89" fmla="*/ 4781376 w 12192000"/>
              <a:gd name="connsiteY89" fmla="*/ 142489 h 1143642"/>
              <a:gd name="connsiteX90" fmla="*/ 4816353 w 12192000"/>
              <a:gd name="connsiteY90" fmla="*/ 155524 h 1143642"/>
              <a:gd name="connsiteX91" fmla="*/ 4834325 w 12192000"/>
              <a:gd name="connsiteY91" fmla="*/ 159336 h 1143642"/>
              <a:gd name="connsiteX92" fmla="*/ 4839606 w 12192000"/>
              <a:gd name="connsiteY92" fmla="*/ 166440 h 1143642"/>
              <a:gd name="connsiteX93" fmla="*/ 4866030 w 12192000"/>
              <a:gd name="connsiteY93" fmla="*/ 169008 h 1143642"/>
              <a:gd name="connsiteX94" fmla="*/ 4868987 w 12192000"/>
              <a:gd name="connsiteY94" fmla="*/ 167030 h 1143642"/>
              <a:gd name="connsiteX95" fmla="*/ 4891068 w 12192000"/>
              <a:gd name="connsiteY95" fmla="*/ 177604 h 1143642"/>
              <a:gd name="connsiteX96" fmla="*/ 4909920 w 12192000"/>
              <a:gd name="connsiteY96" fmla="*/ 196686 h 1143642"/>
              <a:gd name="connsiteX97" fmla="*/ 5133538 w 12192000"/>
              <a:gd name="connsiteY97" fmla="*/ 186509 h 1143642"/>
              <a:gd name="connsiteX98" fmla="*/ 5450871 w 12192000"/>
              <a:gd name="connsiteY98" fmla="*/ 258816 h 1143642"/>
              <a:gd name="connsiteX99" fmla="*/ 5489781 w 12192000"/>
              <a:gd name="connsiteY99" fmla="*/ 212272 h 1143642"/>
              <a:gd name="connsiteX100" fmla="*/ 5792606 w 12192000"/>
              <a:gd name="connsiteY100" fmla="*/ 236975 h 1143642"/>
              <a:gd name="connsiteX101" fmla="*/ 5869247 w 12192000"/>
              <a:gd name="connsiteY101" fmla="*/ 222532 h 1143642"/>
              <a:gd name="connsiteX102" fmla="*/ 5938156 w 12192000"/>
              <a:gd name="connsiteY102" fmla="*/ 252196 h 1143642"/>
              <a:gd name="connsiteX103" fmla="*/ 5965800 w 12192000"/>
              <a:gd name="connsiteY103" fmla="*/ 237087 h 1143642"/>
              <a:gd name="connsiteX104" fmla="*/ 5970550 w 12192000"/>
              <a:gd name="connsiteY104" fmla="*/ 234017 h 1143642"/>
              <a:gd name="connsiteX105" fmla="*/ 5989910 w 12192000"/>
              <a:gd name="connsiteY105" fmla="*/ 231846 h 1143642"/>
              <a:gd name="connsiteX106" fmla="*/ 5994937 w 12192000"/>
              <a:gd name="connsiteY106" fmla="*/ 218588 h 1143642"/>
              <a:gd name="connsiteX107" fmla="*/ 6023765 w 12192000"/>
              <a:gd name="connsiteY107" fmla="*/ 206260 h 1143642"/>
              <a:gd name="connsiteX108" fmla="*/ 6059520 w 12192000"/>
              <a:gd name="connsiteY108" fmla="*/ 205794 h 1143642"/>
              <a:gd name="connsiteX109" fmla="*/ 6229716 w 12192000"/>
              <a:gd name="connsiteY109" fmla="*/ 217714 h 1143642"/>
              <a:gd name="connsiteX110" fmla="*/ 6331381 w 12192000"/>
              <a:gd name="connsiteY110" fmla="*/ 216787 h 1143642"/>
              <a:gd name="connsiteX111" fmla="*/ 6369749 w 12192000"/>
              <a:gd name="connsiteY111" fmla="*/ 203774 h 1143642"/>
              <a:gd name="connsiteX112" fmla="*/ 6423498 w 12192000"/>
              <a:gd name="connsiteY112" fmla="*/ 194114 h 1143642"/>
              <a:gd name="connsiteX113" fmla="*/ 6518161 w 12192000"/>
              <a:gd name="connsiteY113" fmla="*/ 167266 h 1143642"/>
              <a:gd name="connsiteX114" fmla="*/ 6645685 w 12192000"/>
              <a:gd name="connsiteY114" fmla="*/ 148236 h 1143642"/>
              <a:gd name="connsiteX115" fmla="*/ 6739636 w 12192000"/>
              <a:gd name="connsiteY115" fmla="*/ 188432 h 1143642"/>
              <a:gd name="connsiteX116" fmla="*/ 6747672 w 12192000"/>
              <a:gd name="connsiteY116" fmla="*/ 178816 h 1143642"/>
              <a:gd name="connsiteX117" fmla="*/ 6811991 w 12192000"/>
              <a:gd name="connsiteY117" fmla="*/ 180194 h 1143642"/>
              <a:gd name="connsiteX118" fmla="*/ 7038226 w 12192000"/>
              <a:gd name="connsiteY118" fmla="*/ 250208 h 1143642"/>
              <a:gd name="connsiteX119" fmla="*/ 7163894 w 12192000"/>
              <a:gd name="connsiteY119" fmla="*/ 251101 h 1143642"/>
              <a:gd name="connsiteX120" fmla="*/ 7208349 w 12192000"/>
              <a:gd name="connsiteY120" fmla="*/ 240906 h 1143642"/>
              <a:gd name="connsiteX121" fmla="*/ 7282840 w 12192000"/>
              <a:gd name="connsiteY121" fmla="*/ 224479 h 1143642"/>
              <a:gd name="connsiteX122" fmla="*/ 7338153 w 12192000"/>
              <a:gd name="connsiteY122" fmla="*/ 186316 h 1143642"/>
              <a:gd name="connsiteX123" fmla="*/ 7400583 w 12192000"/>
              <a:gd name="connsiteY123" fmla="*/ 182838 h 1143642"/>
              <a:gd name="connsiteX124" fmla="*/ 7415556 w 12192000"/>
              <a:gd name="connsiteY124" fmla="*/ 215507 h 1143642"/>
              <a:gd name="connsiteX125" fmla="*/ 7482186 w 12192000"/>
              <a:gd name="connsiteY125" fmla="*/ 200921 h 1143642"/>
              <a:gd name="connsiteX126" fmla="*/ 7583207 w 12192000"/>
              <a:gd name="connsiteY126" fmla="*/ 175123 h 1143642"/>
              <a:gd name="connsiteX127" fmla="*/ 7641594 w 12192000"/>
              <a:gd name="connsiteY127" fmla="*/ 168889 h 1143642"/>
              <a:gd name="connsiteX128" fmla="*/ 7800943 w 12192000"/>
              <a:gd name="connsiteY128" fmla="*/ 142471 h 1143642"/>
              <a:gd name="connsiteX129" fmla="*/ 7960450 w 12192000"/>
              <a:gd name="connsiteY129" fmla="*/ 108854 h 1143642"/>
              <a:gd name="connsiteX130" fmla="*/ 8054361 w 12192000"/>
              <a:gd name="connsiteY130" fmla="*/ 48546 h 1143642"/>
              <a:gd name="connsiteX131" fmla="*/ 8185539 w 12192000"/>
              <a:gd name="connsiteY131" fmla="*/ 25276 h 1143642"/>
              <a:gd name="connsiteX132" fmla="*/ 8207409 w 12192000"/>
              <a:gd name="connsiteY132" fmla="*/ 15463 h 1143642"/>
              <a:gd name="connsiteX133" fmla="*/ 8238081 w 12192000"/>
              <a:gd name="connsiteY133" fmla="*/ 20596 h 1143642"/>
              <a:gd name="connsiteX134" fmla="*/ 8361058 w 12192000"/>
              <a:gd name="connsiteY134" fmla="*/ 43039 h 1143642"/>
              <a:gd name="connsiteX135" fmla="*/ 8458208 w 12192000"/>
              <a:gd name="connsiteY135" fmla="*/ 77444 h 1143642"/>
              <a:gd name="connsiteX136" fmla="*/ 8577671 w 12192000"/>
              <a:gd name="connsiteY136" fmla="*/ 50092 h 1143642"/>
              <a:gd name="connsiteX137" fmla="*/ 8651048 w 12192000"/>
              <a:gd name="connsiteY137" fmla="*/ 56881 h 1143642"/>
              <a:gd name="connsiteX138" fmla="*/ 8772056 w 12192000"/>
              <a:gd name="connsiteY138" fmla="*/ 103814 h 1143642"/>
              <a:gd name="connsiteX139" fmla="*/ 8929686 w 12192000"/>
              <a:gd name="connsiteY139" fmla="*/ 86439 h 1143642"/>
              <a:gd name="connsiteX140" fmla="*/ 8960935 w 12192000"/>
              <a:gd name="connsiteY140" fmla="*/ 35409 h 1143642"/>
              <a:gd name="connsiteX141" fmla="*/ 8986897 w 12192000"/>
              <a:gd name="connsiteY141" fmla="*/ 540 h 1143642"/>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64333 w 12192000"/>
              <a:gd name="connsiteY35" fmla="*/ 921248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698214 w 12192000"/>
              <a:gd name="connsiteY46" fmla="*/ 664592 h 1143642"/>
              <a:gd name="connsiteX47" fmla="*/ 1897512 w 12192000"/>
              <a:gd name="connsiteY47" fmla="*/ 630721 h 1143642"/>
              <a:gd name="connsiteX48" fmla="*/ 2083724 w 12192000"/>
              <a:gd name="connsiteY48" fmla="*/ 689294 h 1143642"/>
              <a:gd name="connsiteX49" fmla="*/ 2191530 w 12192000"/>
              <a:gd name="connsiteY49" fmla="*/ 668652 h 1143642"/>
              <a:gd name="connsiteX50" fmla="*/ 2244255 w 12192000"/>
              <a:gd name="connsiteY50" fmla="*/ 618372 h 1143642"/>
              <a:gd name="connsiteX51" fmla="*/ 2495283 w 12192000"/>
              <a:gd name="connsiteY51" fmla="*/ 610656 h 1143642"/>
              <a:gd name="connsiteX52" fmla="*/ 2562174 w 12192000"/>
              <a:gd name="connsiteY52" fmla="*/ 588188 h 1143642"/>
              <a:gd name="connsiteX53" fmla="*/ 2627821 w 12192000"/>
              <a:gd name="connsiteY53" fmla="*/ 610266 h 1143642"/>
              <a:gd name="connsiteX54" fmla="*/ 2730710 w 12192000"/>
              <a:gd name="connsiteY54" fmla="*/ 551357 h 1143642"/>
              <a:gd name="connsiteX55" fmla="*/ 2884932 w 12192000"/>
              <a:gd name="connsiteY55" fmla="*/ 545073 h 1143642"/>
              <a:gd name="connsiteX56" fmla="*/ 2976019 w 12192000"/>
              <a:gd name="connsiteY56" fmla="*/ 533341 h 1143642"/>
              <a:gd name="connsiteX57" fmla="*/ 3008759 w 12192000"/>
              <a:gd name="connsiteY57" fmla="*/ 516361 h 1143642"/>
              <a:gd name="connsiteX58" fmla="*/ 3055731 w 12192000"/>
              <a:gd name="connsiteY58" fmla="*/ 501067 h 1143642"/>
              <a:gd name="connsiteX59" fmla="*/ 3137188 w 12192000"/>
              <a:gd name="connsiteY59" fmla="*/ 464384 h 1143642"/>
              <a:gd name="connsiteX60" fmla="*/ 3249134 w 12192000"/>
              <a:gd name="connsiteY60" fmla="*/ 431955 h 1143642"/>
              <a:gd name="connsiteX61" fmla="*/ 3338608 w 12192000"/>
              <a:gd name="connsiteY61" fmla="*/ 461813 h 1143642"/>
              <a:gd name="connsiteX62" fmla="*/ 3344574 w 12192000"/>
              <a:gd name="connsiteY62" fmla="*/ 451425 h 1143642"/>
              <a:gd name="connsiteX63" fmla="*/ 3402455 w 12192000"/>
              <a:gd name="connsiteY63" fmla="*/ 445950 h 1143642"/>
              <a:gd name="connsiteX64" fmla="*/ 3614450 w 12192000"/>
              <a:gd name="connsiteY64" fmla="*/ 491297 h 1143642"/>
              <a:gd name="connsiteX65" fmla="*/ 3727304 w 12192000"/>
              <a:gd name="connsiteY65" fmla="*/ 478817 h 1143642"/>
              <a:gd name="connsiteX66" fmla="*/ 3765869 w 12192000"/>
              <a:gd name="connsiteY66" fmla="*/ 463983 h 1143642"/>
              <a:gd name="connsiteX67" fmla="*/ 3830576 w 12192000"/>
              <a:gd name="connsiteY67" fmla="*/ 439775 h 1143642"/>
              <a:gd name="connsiteX68" fmla="*/ 3875271 w 12192000"/>
              <a:gd name="connsiteY68" fmla="*/ 396060 h 1143642"/>
              <a:gd name="connsiteX69" fmla="*/ 3930828 w 12192000"/>
              <a:gd name="connsiteY69" fmla="*/ 385973 h 1143642"/>
              <a:gd name="connsiteX70" fmla="*/ 3948478 w 12192000"/>
              <a:gd name="connsiteY70" fmla="*/ 416766 h 1143642"/>
              <a:gd name="connsiteX71" fmla="*/ 4006369 w 12192000"/>
              <a:gd name="connsiteY71" fmla="*/ 395221 h 1143642"/>
              <a:gd name="connsiteX72" fmla="*/ 4093666 w 12192000"/>
              <a:gd name="connsiteY72" fmla="*/ 358900 h 1143642"/>
              <a:gd name="connsiteX73" fmla="*/ 4145241 w 12192000"/>
              <a:gd name="connsiteY73" fmla="*/ 346511 h 1143642"/>
              <a:gd name="connsiteX74" fmla="*/ 4284785 w 12192000"/>
              <a:gd name="connsiteY74" fmla="*/ 303374 h 1143642"/>
              <a:gd name="connsiteX75" fmla="*/ 4423539 w 12192000"/>
              <a:gd name="connsiteY75" fmla="*/ 253085 h 1143642"/>
              <a:gd name="connsiteX76" fmla="*/ 4485482 w 12192000"/>
              <a:gd name="connsiteY76" fmla="*/ 188757 h 1143642"/>
              <a:gd name="connsiteX77" fmla="*/ 4493407 w 12192000"/>
              <a:gd name="connsiteY77" fmla="*/ 185784 h 1143642"/>
              <a:gd name="connsiteX78" fmla="*/ 4515391 w 12192000"/>
              <a:gd name="connsiteY78" fmla="*/ 187801 h 1143642"/>
              <a:gd name="connsiteX79" fmla="*/ 4523713 w 12192000"/>
              <a:gd name="connsiteY79" fmla="*/ 190231 h 1143642"/>
              <a:gd name="connsiteX80" fmla="*/ 4535774 w 12192000"/>
              <a:gd name="connsiteY80" fmla="*/ 190230 h 1143642"/>
              <a:gd name="connsiteX81" fmla="*/ 4536053 w 12192000"/>
              <a:gd name="connsiteY81" fmla="*/ 189698 h 1143642"/>
              <a:gd name="connsiteX82" fmla="*/ 4547385 w 12192000"/>
              <a:gd name="connsiteY82" fmla="*/ 190738 h 1143642"/>
              <a:gd name="connsiteX83" fmla="*/ 4603054 w 12192000"/>
              <a:gd name="connsiteY83" fmla="*/ 202552 h 1143642"/>
              <a:gd name="connsiteX84" fmla="*/ 4674354 w 12192000"/>
              <a:gd name="connsiteY84" fmla="*/ 152098 h 1143642"/>
              <a:gd name="connsiteX85" fmla="*/ 4704259 w 12192000"/>
              <a:gd name="connsiteY85" fmla="*/ 143416 h 1143642"/>
              <a:gd name="connsiteX86" fmla="*/ 4720133 w 12192000"/>
              <a:gd name="connsiteY86" fmla="*/ 135938 h 1143642"/>
              <a:gd name="connsiteX87" fmla="*/ 4721058 w 12192000"/>
              <a:gd name="connsiteY87" fmla="*/ 133637 h 1143642"/>
              <a:gd name="connsiteX88" fmla="*/ 4774434 w 12192000"/>
              <a:gd name="connsiteY88" fmla="*/ 145230 h 1143642"/>
              <a:gd name="connsiteX89" fmla="*/ 4781376 w 12192000"/>
              <a:gd name="connsiteY89" fmla="*/ 142489 h 1143642"/>
              <a:gd name="connsiteX90" fmla="*/ 4816353 w 12192000"/>
              <a:gd name="connsiteY90" fmla="*/ 155524 h 1143642"/>
              <a:gd name="connsiteX91" fmla="*/ 4834325 w 12192000"/>
              <a:gd name="connsiteY91" fmla="*/ 159336 h 1143642"/>
              <a:gd name="connsiteX92" fmla="*/ 4839606 w 12192000"/>
              <a:gd name="connsiteY92" fmla="*/ 166440 h 1143642"/>
              <a:gd name="connsiteX93" fmla="*/ 4866030 w 12192000"/>
              <a:gd name="connsiteY93" fmla="*/ 169008 h 1143642"/>
              <a:gd name="connsiteX94" fmla="*/ 4868987 w 12192000"/>
              <a:gd name="connsiteY94" fmla="*/ 167030 h 1143642"/>
              <a:gd name="connsiteX95" fmla="*/ 4891068 w 12192000"/>
              <a:gd name="connsiteY95" fmla="*/ 177604 h 1143642"/>
              <a:gd name="connsiteX96" fmla="*/ 4909920 w 12192000"/>
              <a:gd name="connsiteY96" fmla="*/ 196686 h 1143642"/>
              <a:gd name="connsiteX97" fmla="*/ 5133538 w 12192000"/>
              <a:gd name="connsiteY97" fmla="*/ 186509 h 1143642"/>
              <a:gd name="connsiteX98" fmla="*/ 5450871 w 12192000"/>
              <a:gd name="connsiteY98" fmla="*/ 258816 h 1143642"/>
              <a:gd name="connsiteX99" fmla="*/ 5489781 w 12192000"/>
              <a:gd name="connsiteY99" fmla="*/ 212272 h 1143642"/>
              <a:gd name="connsiteX100" fmla="*/ 5792606 w 12192000"/>
              <a:gd name="connsiteY100" fmla="*/ 236975 h 1143642"/>
              <a:gd name="connsiteX101" fmla="*/ 5869247 w 12192000"/>
              <a:gd name="connsiteY101" fmla="*/ 222532 h 1143642"/>
              <a:gd name="connsiteX102" fmla="*/ 5938156 w 12192000"/>
              <a:gd name="connsiteY102" fmla="*/ 252196 h 1143642"/>
              <a:gd name="connsiteX103" fmla="*/ 5965800 w 12192000"/>
              <a:gd name="connsiteY103" fmla="*/ 237087 h 1143642"/>
              <a:gd name="connsiteX104" fmla="*/ 5970550 w 12192000"/>
              <a:gd name="connsiteY104" fmla="*/ 234017 h 1143642"/>
              <a:gd name="connsiteX105" fmla="*/ 5989910 w 12192000"/>
              <a:gd name="connsiteY105" fmla="*/ 231846 h 1143642"/>
              <a:gd name="connsiteX106" fmla="*/ 5994937 w 12192000"/>
              <a:gd name="connsiteY106" fmla="*/ 218588 h 1143642"/>
              <a:gd name="connsiteX107" fmla="*/ 6023765 w 12192000"/>
              <a:gd name="connsiteY107" fmla="*/ 206260 h 1143642"/>
              <a:gd name="connsiteX108" fmla="*/ 6059520 w 12192000"/>
              <a:gd name="connsiteY108" fmla="*/ 205794 h 1143642"/>
              <a:gd name="connsiteX109" fmla="*/ 6229716 w 12192000"/>
              <a:gd name="connsiteY109" fmla="*/ 217714 h 1143642"/>
              <a:gd name="connsiteX110" fmla="*/ 6331381 w 12192000"/>
              <a:gd name="connsiteY110" fmla="*/ 216787 h 1143642"/>
              <a:gd name="connsiteX111" fmla="*/ 6369749 w 12192000"/>
              <a:gd name="connsiteY111" fmla="*/ 203774 h 1143642"/>
              <a:gd name="connsiteX112" fmla="*/ 6423498 w 12192000"/>
              <a:gd name="connsiteY112" fmla="*/ 194114 h 1143642"/>
              <a:gd name="connsiteX113" fmla="*/ 6518161 w 12192000"/>
              <a:gd name="connsiteY113" fmla="*/ 167266 h 1143642"/>
              <a:gd name="connsiteX114" fmla="*/ 6645685 w 12192000"/>
              <a:gd name="connsiteY114" fmla="*/ 148236 h 1143642"/>
              <a:gd name="connsiteX115" fmla="*/ 6739636 w 12192000"/>
              <a:gd name="connsiteY115" fmla="*/ 188432 h 1143642"/>
              <a:gd name="connsiteX116" fmla="*/ 6747672 w 12192000"/>
              <a:gd name="connsiteY116" fmla="*/ 178816 h 1143642"/>
              <a:gd name="connsiteX117" fmla="*/ 6811991 w 12192000"/>
              <a:gd name="connsiteY117" fmla="*/ 180194 h 1143642"/>
              <a:gd name="connsiteX118" fmla="*/ 7038226 w 12192000"/>
              <a:gd name="connsiteY118" fmla="*/ 250208 h 1143642"/>
              <a:gd name="connsiteX119" fmla="*/ 7163894 w 12192000"/>
              <a:gd name="connsiteY119" fmla="*/ 251101 h 1143642"/>
              <a:gd name="connsiteX120" fmla="*/ 7208349 w 12192000"/>
              <a:gd name="connsiteY120" fmla="*/ 240906 h 1143642"/>
              <a:gd name="connsiteX121" fmla="*/ 7282840 w 12192000"/>
              <a:gd name="connsiteY121" fmla="*/ 224479 h 1143642"/>
              <a:gd name="connsiteX122" fmla="*/ 7338153 w 12192000"/>
              <a:gd name="connsiteY122" fmla="*/ 186316 h 1143642"/>
              <a:gd name="connsiteX123" fmla="*/ 7400583 w 12192000"/>
              <a:gd name="connsiteY123" fmla="*/ 182838 h 1143642"/>
              <a:gd name="connsiteX124" fmla="*/ 7415556 w 12192000"/>
              <a:gd name="connsiteY124" fmla="*/ 215507 h 1143642"/>
              <a:gd name="connsiteX125" fmla="*/ 7482186 w 12192000"/>
              <a:gd name="connsiteY125" fmla="*/ 200921 h 1143642"/>
              <a:gd name="connsiteX126" fmla="*/ 7583207 w 12192000"/>
              <a:gd name="connsiteY126" fmla="*/ 175123 h 1143642"/>
              <a:gd name="connsiteX127" fmla="*/ 7641594 w 12192000"/>
              <a:gd name="connsiteY127" fmla="*/ 168889 h 1143642"/>
              <a:gd name="connsiteX128" fmla="*/ 7800943 w 12192000"/>
              <a:gd name="connsiteY128" fmla="*/ 142471 h 1143642"/>
              <a:gd name="connsiteX129" fmla="*/ 7960450 w 12192000"/>
              <a:gd name="connsiteY129" fmla="*/ 108854 h 1143642"/>
              <a:gd name="connsiteX130" fmla="*/ 8054361 w 12192000"/>
              <a:gd name="connsiteY130" fmla="*/ 48546 h 1143642"/>
              <a:gd name="connsiteX131" fmla="*/ 8185539 w 12192000"/>
              <a:gd name="connsiteY131" fmla="*/ 25276 h 1143642"/>
              <a:gd name="connsiteX132" fmla="*/ 8207409 w 12192000"/>
              <a:gd name="connsiteY132" fmla="*/ 15463 h 1143642"/>
              <a:gd name="connsiteX133" fmla="*/ 8238081 w 12192000"/>
              <a:gd name="connsiteY133" fmla="*/ 20596 h 1143642"/>
              <a:gd name="connsiteX134" fmla="*/ 8361058 w 12192000"/>
              <a:gd name="connsiteY134" fmla="*/ 43039 h 1143642"/>
              <a:gd name="connsiteX135" fmla="*/ 8458208 w 12192000"/>
              <a:gd name="connsiteY135" fmla="*/ 77444 h 1143642"/>
              <a:gd name="connsiteX136" fmla="*/ 8577671 w 12192000"/>
              <a:gd name="connsiteY136" fmla="*/ 50092 h 1143642"/>
              <a:gd name="connsiteX137" fmla="*/ 8651048 w 12192000"/>
              <a:gd name="connsiteY137" fmla="*/ 56881 h 1143642"/>
              <a:gd name="connsiteX138" fmla="*/ 8772056 w 12192000"/>
              <a:gd name="connsiteY138" fmla="*/ 103814 h 1143642"/>
              <a:gd name="connsiteX139" fmla="*/ 8929686 w 12192000"/>
              <a:gd name="connsiteY139" fmla="*/ 86439 h 1143642"/>
              <a:gd name="connsiteX140" fmla="*/ 8960935 w 12192000"/>
              <a:gd name="connsiteY140" fmla="*/ 35409 h 1143642"/>
              <a:gd name="connsiteX141" fmla="*/ 8986897 w 12192000"/>
              <a:gd name="connsiteY141" fmla="*/ 540 h 1143642"/>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64333 w 12192000"/>
              <a:gd name="connsiteY35" fmla="*/ 921248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698214 w 12192000"/>
              <a:gd name="connsiteY46" fmla="*/ 664592 h 1143642"/>
              <a:gd name="connsiteX47" fmla="*/ 1897512 w 12192000"/>
              <a:gd name="connsiteY47" fmla="*/ 630721 h 1143642"/>
              <a:gd name="connsiteX48" fmla="*/ 2083724 w 12192000"/>
              <a:gd name="connsiteY48" fmla="*/ 689294 h 1143642"/>
              <a:gd name="connsiteX49" fmla="*/ 2191530 w 12192000"/>
              <a:gd name="connsiteY49" fmla="*/ 668652 h 1143642"/>
              <a:gd name="connsiteX50" fmla="*/ 2244255 w 12192000"/>
              <a:gd name="connsiteY50" fmla="*/ 618372 h 1143642"/>
              <a:gd name="connsiteX51" fmla="*/ 2495283 w 12192000"/>
              <a:gd name="connsiteY51" fmla="*/ 610656 h 1143642"/>
              <a:gd name="connsiteX52" fmla="*/ 2562174 w 12192000"/>
              <a:gd name="connsiteY52" fmla="*/ 588188 h 1143642"/>
              <a:gd name="connsiteX53" fmla="*/ 2627821 w 12192000"/>
              <a:gd name="connsiteY53" fmla="*/ 610266 h 1143642"/>
              <a:gd name="connsiteX54" fmla="*/ 2730710 w 12192000"/>
              <a:gd name="connsiteY54" fmla="*/ 551357 h 1143642"/>
              <a:gd name="connsiteX55" fmla="*/ 2884932 w 12192000"/>
              <a:gd name="connsiteY55" fmla="*/ 545073 h 1143642"/>
              <a:gd name="connsiteX56" fmla="*/ 2976019 w 12192000"/>
              <a:gd name="connsiteY56" fmla="*/ 533341 h 1143642"/>
              <a:gd name="connsiteX57" fmla="*/ 3008759 w 12192000"/>
              <a:gd name="connsiteY57" fmla="*/ 516361 h 1143642"/>
              <a:gd name="connsiteX58" fmla="*/ 3055731 w 12192000"/>
              <a:gd name="connsiteY58" fmla="*/ 501067 h 1143642"/>
              <a:gd name="connsiteX59" fmla="*/ 3137188 w 12192000"/>
              <a:gd name="connsiteY59" fmla="*/ 464384 h 1143642"/>
              <a:gd name="connsiteX60" fmla="*/ 3249134 w 12192000"/>
              <a:gd name="connsiteY60" fmla="*/ 431955 h 1143642"/>
              <a:gd name="connsiteX61" fmla="*/ 3338608 w 12192000"/>
              <a:gd name="connsiteY61" fmla="*/ 461813 h 1143642"/>
              <a:gd name="connsiteX62" fmla="*/ 3344574 w 12192000"/>
              <a:gd name="connsiteY62" fmla="*/ 451425 h 1143642"/>
              <a:gd name="connsiteX63" fmla="*/ 3402455 w 12192000"/>
              <a:gd name="connsiteY63" fmla="*/ 445950 h 1143642"/>
              <a:gd name="connsiteX64" fmla="*/ 3614450 w 12192000"/>
              <a:gd name="connsiteY64" fmla="*/ 491297 h 1143642"/>
              <a:gd name="connsiteX65" fmla="*/ 3727304 w 12192000"/>
              <a:gd name="connsiteY65" fmla="*/ 478817 h 1143642"/>
              <a:gd name="connsiteX66" fmla="*/ 3765869 w 12192000"/>
              <a:gd name="connsiteY66" fmla="*/ 463983 h 1143642"/>
              <a:gd name="connsiteX67" fmla="*/ 3830576 w 12192000"/>
              <a:gd name="connsiteY67" fmla="*/ 439775 h 1143642"/>
              <a:gd name="connsiteX68" fmla="*/ 3875271 w 12192000"/>
              <a:gd name="connsiteY68" fmla="*/ 396060 h 1143642"/>
              <a:gd name="connsiteX69" fmla="*/ 3930828 w 12192000"/>
              <a:gd name="connsiteY69" fmla="*/ 385973 h 1143642"/>
              <a:gd name="connsiteX70" fmla="*/ 3948478 w 12192000"/>
              <a:gd name="connsiteY70" fmla="*/ 416766 h 1143642"/>
              <a:gd name="connsiteX71" fmla="*/ 4006369 w 12192000"/>
              <a:gd name="connsiteY71" fmla="*/ 395221 h 1143642"/>
              <a:gd name="connsiteX72" fmla="*/ 4093666 w 12192000"/>
              <a:gd name="connsiteY72" fmla="*/ 358900 h 1143642"/>
              <a:gd name="connsiteX73" fmla="*/ 4145241 w 12192000"/>
              <a:gd name="connsiteY73" fmla="*/ 346511 h 1143642"/>
              <a:gd name="connsiteX74" fmla="*/ 4284785 w 12192000"/>
              <a:gd name="connsiteY74" fmla="*/ 303374 h 1143642"/>
              <a:gd name="connsiteX75" fmla="*/ 4423539 w 12192000"/>
              <a:gd name="connsiteY75" fmla="*/ 253085 h 1143642"/>
              <a:gd name="connsiteX76" fmla="*/ 4485482 w 12192000"/>
              <a:gd name="connsiteY76" fmla="*/ 188757 h 1143642"/>
              <a:gd name="connsiteX77" fmla="*/ 4493407 w 12192000"/>
              <a:gd name="connsiteY77" fmla="*/ 185784 h 1143642"/>
              <a:gd name="connsiteX78" fmla="*/ 4515391 w 12192000"/>
              <a:gd name="connsiteY78" fmla="*/ 187801 h 1143642"/>
              <a:gd name="connsiteX79" fmla="*/ 4523713 w 12192000"/>
              <a:gd name="connsiteY79" fmla="*/ 190231 h 1143642"/>
              <a:gd name="connsiteX80" fmla="*/ 4535774 w 12192000"/>
              <a:gd name="connsiteY80" fmla="*/ 190230 h 1143642"/>
              <a:gd name="connsiteX81" fmla="*/ 4536053 w 12192000"/>
              <a:gd name="connsiteY81" fmla="*/ 189698 h 1143642"/>
              <a:gd name="connsiteX82" fmla="*/ 4547385 w 12192000"/>
              <a:gd name="connsiteY82" fmla="*/ 190738 h 1143642"/>
              <a:gd name="connsiteX83" fmla="*/ 4603054 w 12192000"/>
              <a:gd name="connsiteY83" fmla="*/ 202552 h 1143642"/>
              <a:gd name="connsiteX84" fmla="*/ 4674354 w 12192000"/>
              <a:gd name="connsiteY84" fmla="*/ 152098 h 1143642"/>
              <a:gd name="connsiteX85" fmla="*/ 4704259 w 12192000"/>
              <a:gd name="connsiteY85" fmla="*/ 143416 h 1143642"/>
              <a:gd name="connsiteX86" fmla="*/ 4720133 w 12192000"/>
              <a:gd name="connsiteY86" fmla="*/ 135938 h 1143642"/>
              <a:gd name="connsiteX87" fmla="*/ 4721058 w 12192000"/>
              <a:gd name="connsiteY87" fmla="*/ 133637 h 1143642"/>
              <a:gd name="connsiteX88" fmla="*/ 4774434 w 12192000"/>
              <a:gd name="connsiteY88" fmla="*/ 145230 h 1143642"/>
              <a:gd name="connsiteX89" fmla="*/ 4781376 w 12192000"/>
              <a:gd name="connsiteY89" fmla="*/ 142489 h 1143642"/>
              <a:gd name="connsiteX90" fmla="*/ 4816353 w 12192000"/>
              <a:gd name="connsiteY90" fmla="*/ 155524 h 1143642"/>
              <a:gd name="connsiteX91" fmla="*/ 4834325 w 12192000"/>
              <a:gd name="connsiteY91" fmla="*/ 159336 h 1143642"/>
              <a:gd name="connsiteX92" fmla="*/ 4839606 w 12192000"/>
              <a:gd name="connsiteY92" fmla="*/ 166440 h 1143642"/>
              <a:gd name="connsiteX93" fmla="*/ 4866030 w 12192000"/>
              <a:gd name="connsiteY93" fmla="*/ 169008 h 1143642"/>
              <a:gd name="connsiteX94" fmla="*/ 4868987 w 12192000"/>
              <a:gd name="connsiteY94" fmla="*/ 167030 h 1143642"/>
              <a:gd name="connsiteX95" fmla="*/ 4891068 w 12192000"/>
              <a:gd name="connsiteY95" fmla="*/ 177604 h 1143642"/>
              <a:gd name="connsiteX96" fmla="*/ 4909920 w 12192000"/>
              <a:gd name="connsiteY96" fmla="*/ 196686 h 1143642"/>
              <a:gd name="connsiteX97" fmla="*/ 5133538 w 12192000"/>
              <a:gd name="connsiteY97" fmla="*/ 186509 h 1143642"/>
              <a:gd name="connsiteX98" fmla="*/ 5450871 w 12192000"/>
              <a:gd name="connsiteY98" fmla="*/ 258816 h 1143642"/>
              <a:gd name="connsiteX99" fmla="*/ 5489781 w 12192000"/>
              <a:gd name="connsiteY99" fmla="*/ 212272 h 1143642"/>
              <a:gd name="connsiteX100" fmla="*/ 5792606 w 12192000"/>
              <a:gd name="connsiteY100" fmla="*/ 236975 h 1143642"/>
              <a:gd name="connsiteX101" fmla="*/ 5869247 w 12192000"/>
              <a:gd name="connsiteY101" fmla="*/ 222532 h 1143642"/>
              <a:gd name="connsiteX102" fmla="*/ 5938156 w 12192000"/>
              <a:gd name="connsiteY102" fmla="*/ 252196 h 1143642"/>
              <a:gd name="connsiteX103" fmla="*/ 5965800 w 12192000"/>
              <a:gd name="connsiteY103" fmla="*/ 237087 h 1143642"/>
              <a:gd name="connsiteX104" fmla="*/ 5970550 w 12192000"/>
              <a:gd name="connsiteY104" fmla="*/ 234017 h 1143642"/>
              <a:gd name="connsiteX105" fmla="*/ 5989910 w 12192000"/>
              <a:gd name="connsiteY105" fmla="*/ 231846 h 1143642"/>
              <a:gd name="connsiteX106" fmla="*/ 5994937 w 12192000"/>
              <a:gd name="connsiteY106" fmla="*/ 218588 h 1143642"/>
              <a:gd name="connsiteX107" fmla="*/ 6023765 w 12192000"/>
              <a:gd name="connsiteY107" fmla="*/ 206260 h 1143642"/>
              <a:gd name="connsiteX108" fmla="*/ 6059520 w 12192000"/>
              <a:gd name="connsiteY108" fmla="*/ 205794 h 1143642"/>
              <a:gd name="connsiteX109" fmla="*/ 6229716 w 12192000"/>
              <a:gd name="connsiteY109" fmla="*/ 217714 h 1143642"/>
              <a:gd name="connsiteX110" fmla="*/ 6331381 w 12192000"/>
              <a:gd name="connsiteY110" fmla="*/ 216787 h 1143642"/>
              <a:gd name="connsiteX111" fmla="*/ 6369749 w 12192000"/>
              <a:gd name="connsiteY111" fmla="*/ 203774 h 1143642"/>
              <a:gd name="connsiteX112" fmla="*/ 6423498 w 12192000"/>
              <a:gd name="connsiteY112" fmla="*/ 194114 h 1143642"/>
              <a:gd name="connsiteX113" fmla="*/ 6518161 w 12192000"/>
              <a:gd name="connsiteY113" fmla="*/ 167266 h 1143642"/>
              <a:gd name="connsiteX114" fmla="*/ 6645685 w 12192000"/>
              <a:gd name="connsiteY114" fmla="*/ 148236 h 1143642"/>
              <a:gd name="connsiteX115" fmla="*/ 6739636 w 12192000"/>
              <a:gd name="connsiteY115" fmla="*/ 188432 h 1143642"/>
              <a:gd name="connsiteX116" fmla="*/ 6747672 w 12192000"/>
              <a:gd name="connsiteY116" fmla="*/ 178816 h 1143642"/>
              <a:gd name="connsiteX117" fmla="*/ 6811991 w 12192000"/>
              <a:gd name="connsiteY117" fmla="*/ 180194 h 1143642"/>
              <a:gd name="connsiteX118" fmla="*/ 7038226 w 12192000"/>
              <a:gd name="connsiteY118" fmla="*/ 250208 h 1143642"/>
              <a:gd name="connsiteX119" fmla="*/ 7163894 w 12192000"/>
              <a:gd name="connsiteY119" fmla="*/ 251101 h 1143642"/>
              <a:gd name="connsiteX120" fmla="*/ 7208349 w 12192000"/>
              <a:gd name="connsiteY120" fmla="*/ 240906 h 1143642"/>
              <a:gd name="connsiteX121" fmla="*/ 7282840 w 12192000"/>
              <a:gd name="connsiteY121" fmla="*/ 224479 h 1143642"/>
              <a:gd name="connsiteX122" fmla="*/ 7338153 w 12192000"/>
              <a:gd name="connsiteY122" fmla="*/ 186316 h 1143642"/>
              <a:gd name="connsiteX123" fmla="*/ 7400583 w 12192000"/>
              <a:gd name="connsiteY123" fmla="*/ 182838 h 1143642"/>
              <a:gd name="connsiteX124" fmla="*/ 7415556 w 12192000"/>
              <a:gd name="connsiteY124" fmla="*/ 215507 h 1143642"/>
              <a:gd name="connsiteX125" fmla="*/ 7482186 w 12192000"/>
              <a:gd name="connsiteY125" fmla="*/ 200921 h 1143642"/>
              <a:gd name="connsiteX126" fmla="*/ 7583207 w 12192000"/>
              <a:gd name="connsiteY126" fmla="*/ 175123 h 1143642"/>
              <a:gd name="connsiteX127" fmla="*/ 7641594 w 12192000"/>
              <a:gd name="connsiteY127" fmla="*/ 168889 h 1143642"/>
              <a:gd name="connsiteX128" fmla="*/ 7800943 w 12192000"/>
              <a:gd name="connsiteY128" fmla="*/ 142471 h 1143642"/>
              <a:gd name="connsiteX129" fmla="*/ 7960450 w 12192000"/>
              <a:gd name="connsiteY129" fmla="*/ 108854 h 1143642"/>
              <a:gd name="connsiteX130" fmla="*/ 8054361 w 12192000"/>
              <a:gd name="connsiteY130" fmla="*/ 48546 h 1143642"/>
              <a:gd name="connsiteX131" fmla="*/ 8185539 w 12192000"/>
              <a:gd name="connsiteY131" fmla="*/ 25276 h 1143642"/>
              <a:gd name="connsiteX132" fmla="*/ 8207409 w 12192000"/>
              <a:gd name="connsiteY132" fmla="*/ 15463 h 1143642"/>
              <a:gd name="connsiteX133" fmla="*/ 8238081 w 12192000"/>
              <a:gd name="connsiteY133" fmla="*/ 20596 h 1143642"/>
              <a:gd name="connsiteX134" fmla="*/ 8361058 w 12192000"/>
              <a:gd name="connsiteY134" fmla="*/ 43039 h 1143642"/>
              <a:gd name="connsiteX135" fmla="*/ 8458208 w 12192000"/>
              <a:gd name="connsiteY135" fmla="*/ 77444 h 1143642"/>
              <a:gd name="connsiteX136" fmla="*/ 8577671 w 12192000"/>
              <a:gd name="connsiteY136" fmla="*/ 50092 h 1143642"/>
              <a:gd name="connsiteX137" fmla="*/ 8651048 w 12192000"/>
              <a:gd name="connsiteY137" fmla="*/ 56881 h 1143642"/>
              <a:gd name="connsiteX138" fmla="*/ 8772056 w 12192000"/>
              <a:gd name="connsiteY138" fmla="*/ 103814 h 1143642"/>
              <a:gd name="connsiteX139" fmla="*/ 8929686 w 12192000"/>
              <a:gd name="connsiteY139" fmla="*/ 86439 h 1143642"/>
              <a:gd name="connsiteX140" fmla="*/ 8960935 w 12192000"/>
              <a:gd name="connsiteY140" fmla="*/ 35409 h 1143642"/>
              <a:gd name="connsiteX141" fmla="*/ 8986897 w 12192000"/>
              <a:gd name="connsiteY141" fmla="*/ 540 h 1143642"/>
              <a:gd name="connsiteX0" fmla="*/ 8960935 w 12192000"/>
              <a:gd name="connsiteY0" fmla="*/ 32435 h 1140668"/>
              <a:gd name="connsiteX1" fmla="*/ 9003840 w 12192000"/>
              <a:gd name="connsiteY1" fmla="*/ 1103 h 1140668"/>
              <a:gd name="connsiteX2" fmla="*/ 9024264 w 12192000"/>
              <a:gd name="connsiteY2" fmla="*/ 71707 h 1140668"/>
              <a:gd name="connsiteX3" fmla="*/ 9162332 w 12192000"/>
              <a:gd name="connsiteY3" fmla="*/ 122250 h 1140668"/>
              <a:gd name="connsiteX4" fmla="*/ 9231104 w 12192000"/>
              <a:gd name="connsiteY4" fmla="*/ 139469 h 1140668"/>
              <a:gd name="connsiteX5" fmla="*/ 9337856 w 12192000"/>
              <a:gd name="connsiteY5" fmla="*/ 150010 h 1140668"/>
              <a:gd name="connsiteX6" fmla="*/ 9370432 w 12192000"/>
              <a:gd name="connsiteY6" fmla="*/ 156089 h 1140668"/>
              <a:gd name="connsiteX7" fmla="*/ 9695185 w 12192000"/>
              <a:gd name="connsiteY7" fmla="*/ 248506 h 1140668"/>
              <a:gd name="connsiteX8" fmla="*/ 9883275 w 12192000"/>
              <a:gd name="connsiteY8" fmla="*/ 165937 h 1140668"/>
              <a:gd name="connsiteX9" fmla="*/ 10094178 w 12192000"/>
              <a:gd name="connsiteY9" fmla="*/ 146997 h 1140668"/>
              <a:gd name="connsiteX10" fmla="*/ 10159413 w 12192000"/>
              <a:gd name="connsiteY10" fmla="*/ 187215 h 1140668"/>
              <a:gd name="connsiteX11" fmla="*/ 10191921 w 12192000"/>
              <a:gd name="connsiteY11" fmla="*/ 185404 h 1140668"/>
              <a:gd name="connsiteX12" fmla="*/ 10245241 w 12192000"/>
              <a:gd name="connsiteY12" fmla="*/ 178050 h 1140668"/>
              <a:gd name="connsiteX13" fmla="*/ 10327894 w 12192000"/>
              <a:gd name="connsiteY13" fmla="*/ 195020 h 1140668"/>
              <a:gd name="connsiteX14" fmla="*/ 10492915 w 12192000"/>
              <a:gd name="connsiteY14" fmla="*/ 187232 h 1140668"/>
              <a:gd name="connsiteX15" fmla="*/ 10772996 w 12192000"/>
              <a:gd name="connsiteY15" fmla="*/ 259334 h 1140668"/>
              <a:gd name="connsiteX16" fmla="*/ 11029627 w 12192000"/>
              <a:gd name="connsiteY16" fmla="*/ 239777 h 1140668"/>
              <a:gd name="connsiteX17" fmla="*/ 11118024 w 12192000"/>
              <a:gd name="connsiteY17" fmla="*/ 236781 h 1140668"/>
              <a:gd name="connsiteX18" fmla="*/ 11207784 w 12192000"/>
              <a:gd name="connsiteY18" fmla="*/ 165128 h 1140668"/>
              <a:gd name="connsiteX19" fmla="*/ 11356220 w 12192000"/>
              <a:gd name="connsiteY19" fmla="*/ 168964 h 1140668"/>
              <a:gd name="connsiteX20" fmla="*/ 11431049 w 12192000"/>
              <a:gd name="connsiteY20" fmla="*/ 115331 h 1140668"/>
              <a:gd name="connsiteX21" fmla="*/ 11603159 w 12192000"/>
              <a:gd name="connsiteY21" fmla="*/ 141702 h 1140668"/>
              <a:gd name="connsiteX22" fmla="*/ 11642383 w 12192000"/>
              <a:gd name="connsiteY22" fmla="*/ 130745 h 1140668"/>
              <a:gd name="connsiteX23" fmla="*/ 11695012 w 12192000"/>
              <a:gd name="connsiteY23" fmla="*/ 107643 h 1140668"/>
              <a:gd name="connsiteX24" fmla="*/ 11869452 w 12192000"/>
              <a:gd name="connsiteY24" fmla="*/ 95996 h 1140668"/>
              <a:gd name="connsiteX25" fmla="*/ 11987812 w 12192000"/>
              <a:gd name="connsiteY25" fmla="*/ 118697 h 1140668"/>
              <a:gd name="connsiteX26" fmla="*/ 12102516 w 12192000"/>
              <a:gd name="connsiteY26" fmla="*/ 112308 h 1140668"/>
              <a:gd name="connsiteX27" fmla="*/ 12191056 w 12192000"/>
              <a:gd name="connsiteY27" fmla="*/ 98605 h 1140668"/>
              <a:gd name="connsiteX28" fmla="*/ 12192000 w 12192000"/>
              <a:gd name="connsiteY28" fmla="*/ 99211 h 1140668"/>
              <a:gd name="connsiteX29" fmla="*/ 12192000 w 12192000"/>
              <a:gd name="connsiteY29" fmla="*/ 1140668 h 1140668"/>
              <a:gd name="connsiteX30" fmla="*/ 0 w 12192000"/>
              <a:gd name="connsiteY30" fmla="*/ 1140668 h 1140668"/>
              <a:gd name="connsiteX31" fmla="*/ 0 w 12192000"/>
              <a:gd name="connsiteY31" fmla="*/ 935984 h 1140668"/>
              <a:gd name="connsiteX32" fmla="*/ 43787 w 12192000"/>
              <a:gd name="connsiteY32" fmla="*/ 956301 h 1140668"/>
              <a:gd name="connsiteX33" fmla="*/ 254004 w 12192000"/>
              <a:gd name="connsiteY33" fmla="*/ 931129 h 1140668"/>
              <a:gd name="connsiteX34" fmla="*/ 336238 w 12192000"/>
              <a:gd name="connsiteY34" fmla="*/ 981879 h 1140668"/>
              <a:gd name="connsiteX35" fmla="*/ 564333 w 12192000"/>
              <a:gd name="connsiteY35" fmla="*/ 918274 h 1140668"/>
              <a:gd name="connsiteX36" fmla="*/ 863669 w 12192000"/>
              <a:gd name="connsiteY36" fmla="*/ 763477 h 1140668"/>
              <a:gd name="connsiteX37" fmla="*/ 991881 w 12192000"/>
              <a:gd name="connsiteY37" fmla="*/ 781316 h 1140668"/>
              <a:gd name="connsiteX38" fmla="*/ 1044355 w 12192000"/>
              <a:gd name="connsiteY38" fmla="*/ 819672 h 1140668"/>
              <a:gd name="connsiteX39" fmla="*/ 1063705 w 12192000"/>
              <a:gd name="connsiteY39" fmla="*/ 821498 h 1140668"/>
              <a:gd name="connsiteX40" fmla="*/ 1102332 w 12192000"/>
              <a:gd name="connsiteY40" fmla="*/ 780844 h 1140668"/>
              <a:gd name="connsiteX41" fmla="*/ 1154923 w 12192000"/>
              <a:gd name="connsiteY41" fmla="*/ 779661 h 1140668"/>
              <a:gd name="connsiteX42" fmla="*/ 1216594 w 12192000"/>
              <a:gd name="connsiteY42" fmla="*/ 723785 h 1140668"/>
              <a:gd name="connsiteX43" fmla="*/ 1423680 w 12192000"/>
              <a:gd name="connsiteY43" fmla="*/ 700071 h 1140668"/>
              <a:gd name="connsiteX44" fmla="*/ 1481131 w 12192000"/>
              <a:gd name="connsiteY44" fmla="*/ 642469 h 1140668"/>
              <a:gd name="connsiteX45" fmla="*/ 1506837 w 12192000"/>
              <a:gd name="connsiteY45" fmla="*/ 630682 h 1140668"/>
              <a:gd name="connsiteX46" fmla="*/ 1698214 w 12192000"/>
              <a:gd name="connsiteY46" fmla="*/ 661618 h 1140668"/>
              <a:gd name="connsiteX47" fmla="*/ 1897512 w 12192000"/>
              <a:gd name="connsiteY47" fmla="*/ 627747 h 1140668"/>
              <a:gd name="connsiteX48" fmla="*/ 2083724 w 12192000"/>
              <a:gd name="connsiteY48" fmla="*/ 686320 h 1140668"/>
              <a:gd name="connsiteX49" fmla="*/ 2191530 w 12192000"/>
              <a:gd name="connsiteY49" fmla="*/ 665678 h 1140668"/>
              <a:gd name="connsiteX50" fmla="*/ 2244255 w 12192000"/>
              <a:gd name="connsiteY50" fmla="*/ 615398 h 1140668"/>
              <a:gd name="connsiteX51" fmla="*/ 2495283 w 12192000"/>
              <a:gd name="connsiteY51" fmla="*/ 607682 h 1140668"/>
              <a:gd name="connsiteX52" fmla="*/ 2562174 w 12192000"/>
              <a:gd name="connsiteY52" fmla="*/ 585214 h 1140668"/>
              <a:gd name="connsiteX53" fmla="*/ 2627821 w 12192000"/>
              <a:gd name="connsiteY53" fmla="*/ 607292 h 1140668"/>
              <a:gd name="connsiteX54" fmla="*/ 2730710 w 12192000"/>
              <a:gd name="connsiteY54" fmla="*/ 548383 h 1140668"/>
              <a:gd name="connsiteX55" fmla="*/ 2884932 w 12192000"/>
              <a:gd name="connsiteY55" fmla="*/ 542099 h 1140668"/>
              <a:gd name="connsiteX56" fmla="*/ 2976019 w 12192000"/>
              <a:gd name="connsiteY56" fmla="*/ 530367 h 1140668"/>
              <a:gd name="connsiteX57" fmla="*/ 3008759 w 12192000"/>
              <a:gd name="connsiteY57" fmla="*/ 513387 h 1140668"/>
              <a:gd name="connsiteX58" fmla="*/ 3055731 w 12192000"/>
              <a:gd name="connsiteY58" fmla="*/ 498093 h 1140668"/>
              <a:gd name="connsiteX59" fmla="*/ 3137188 w 12192000"/>
              <a:gd name="connsiteY59" fmla="*/ 461410 h 1140668"/>
              <a:gd name="connsiteX60" fmla="*/ 3249134 w 12192000"/>
              <a:gd name="connsiteY60" fmla="*/ 428981 h 1140668"/>
              <a:gd name="connsiteX61" fmla="*/ 3338608 w 12192000"/>
              <a:gd name="connsiteY61" fmla="*/ 458839 h 1140668"/>
              <a:gd name="connsiteX62" fmla="*/ 3344574 w 12192000"/>
              <a:gd name="connsiteY62" fmla="*/ 448451 h 1140668"/>
              <a:gd name="connsiteX63" fmla="*/ 3402455 w 12192000"/>
              <a:gd name="connsiteY63" fmla="*/ 442976 h 1140668"/>
              <a:gd name="connsiteX64" fmla="*/ 3614450 w 12192000"/>
              <a:gd name="connsiteY64" fmla="*/ 488323 h 1140668"/>
              <a:gd name="connsiteX65" fmla="*/ 3727304 w 12192000"/>
              <a:gd name="connsiteY65" fmla="*/ 475843 h 1140668"/>
              <a:gd name="connsiteX66" fmla="*/ 3765869 w 12192000"/>
              <a:gd name="connsiteY66" fmla="*/ 461009 h 1140668"/>
              <a:gd name="connsiteX67" fmla="*/ 3830576 w 12192000"/>
              <a:gd name="connsiteY67" fmla="*/ 436801 h 1140668"/>
              <a:gd name="connsiteX68" fmla="*/ 3875271 w 12192000"/>
              <a:gd name="connsiteY68" fmla="*/ 393086 h 1140668"/>
              <a:gd name="connsiteX69" fmla="*/ 3930828 w 12192000"/>
              <a:gd name="connsiteY69" fmla="*/ 382999 h 1140668"/>
              <a:gd name="connsiteX70" fmla="*/ 3948478 w 12192000"/>
              <a:gd name="connsiteY70" fmla="*/ 413792 h 1140668"/>
              <a:gd name="connsiteX71" fmla="*/ 4006369 w 12192000"/>
              <a:gd name="connsiteY71" fmla="*/ 392247 h 1140668"/>
              <a:gd name="connsiteX72" fmla="*/ 4093666 w 12192000"/>
              <a:gd name="connsiteY72" fmla="*/ 355926 h 1140668"/>
              <a:gd name="connsiteX73" fmla="*/ 4145241 w 12192000"/>
              <a:gd name="connsiteY73" fmla="*/ 343537 h 1140668"/>
              <a:gd name="connsiteX74" fmla="*/ 4284785 w 12192000"/>
              <a:gd name="connsiteY74" fmla="*/ 300400 h 1140668"/>
              <a:gd name="connsiteX75" fmla="*/ 4423539 w 12192000"/>
              <a:gd name="connsiteY75" fmla="*/ 250111 h 1140668"/>
              <a:gd name="connsiteX76" fmla="*/ 4485482 w 12192000"/>
              <a:gd name="connsiteY76" fmla="*/ 185783 h 1140668"/>
              <a:gd name="connsiteX77" fmla="*/ 4493407 w 12192000"/>
              <a:gd name="connsiteY77" fmla="*/ 182810 h 1140668"/>
              <a:gd name="connsiteX78" fmla="*/ 4515391 w 12192000"/>
              <a:gd name="connsiteY78" fmla="*/ 184827 h 1140668"/>
              <a:gd name="connsiteX79" fmla="*/ 4523713 w 12192000"/>
              <a:gd name="connsiteY79" fmla="*/ 187257 h 1140668"/>
              <a:gd name="connsiteX80" fmla="*/ 4535774 w 12192000"/>
              <a:gd name="connsiteY80" fmla="*/ 187256 h 1140668"/>
              <a:gd name="connsiteX81" fmla="*/ 4536053 w 12192000"/>
              <a:gd name="connsiteY81" fmla="*/ 186724 h 1140668"/>
              <a:gd name="connsiteX82" fmla="*/ 4547385 w 12192000"/>
              <a:gd name="connsiteY82" fmla="*/ 187764 h 1140668"/>
              <a:gd name="connsiteX83" fmla="*/ 4603054 w 12192000"/>
              <a:gd name="connsiteY83" fmla="*/ 199578 h 1140668"/>
              <a:gd name="connsiteX84" fmla="*/ 4674354 w 12192000"/>
              <a:gd name="connsiteY84" fmla="*/ 149124 h 1140668"/>
              <a:gd name="connsiteX85" fmla="*/ 4704259 w 12192000"/>
              <a:gd name="connsiteY85" fmla="*/ 140442 h 1140668"/>
              <a:gd name="connsiteX86" fmla="*/ 4720133 w 12192000"/>
              <a:gd name="connsiteY86" fmla="*/ 132964 h 1140668"/>
              <a:gd name="connsiteX87" fmla="*/ 4721058 w 12192000"/>
              <a:gd name="connsiteY87" fmla="*/ 130663 h 1140668"/>
              <a:gd name="connsiteX88" fmla="*/ 4774434 w 12192000"/>
              <a:gd name="connsiteY88" fmla="*/ 142256 h 1140668"/>
              <a:gd name="connsiteX89" fmla="*/ 4781376 w 12192000"/>
              <a:gd name="connsiteY89" fmla="*/ 139515 h 1140668"/>
              <a:gd name="connsiteX90" fmla="*/ 4816353 w 12192000"/>
              <a:gd name="connsiteY90" fmla="*/ 152550 h 1140668"/>
              <a:gd name="connsiteX91" fmla="*/ 4834325 w 12192000"/>
              <a:gd name="connsiteY91" fmla="*/ 156362 h 1140668"/>
              <a:gd name="connsiteX92" fmla="*/ 4839606 w 12192000"/>
              <a:gd name="connsiteY92" fmla="*/ 163466 h 1140668"/>
              <a:gd name="connsiteX93" fmla="*/ 4866030 w 12192000"/>
              <a:gd name="connsiteY93" fmla="*/ 166034 h 1140668"/>
              <a:gd name="connsiteX94" fmla="*/ 4868987 w 12192000"/>
              <a:gd name="connsiteY94" fmla="*/ 164056 h 1140668"/>
              <a:gd name="connsiteX95" fmla="*/ 4891068 w 12192000"/>
              <a:gd name="connsiteY95" fmla="*/ 174630 h 1140668"/>
              <a:gd name="connsiteX96" fmla="*/ 4909920 w 12192000"/>
              <a:gd name="connsiteY96" fmla="*/ 193712 h 1140668"/>
              <a:gd name="connsiteX97" fmla="*/ 5133538 w 12192000"/>
              <a:gd name="connsiteY97" fmla="*/ 183535 h 1140668"/>
              <a:gd name="connsiteX98" fmla="*/ 5450871 w 12192000"/>
              <a:gd name="connsiteY98" fmla="*/ 255842 h 1140668"/>
              <a:gd name="connsiteX99" fmla="*/ 5489781 w 12192000"/>
              <a:gd name="connsiteY99" fmla="*/ 209298 h 1140668"/>
              <a:gd name="connsiteX100" fmla="*/ 5792606 w 12192000"/>
              <a:gd name="connsiteY100" fmla="*/ 234001 h 1140668"/>
              <a:gd name="connsiteX101" fmla="*/ 5869247 w 12192000"/>
              <a:gd name="connsiteY101" fmla="*/ 219558 h 1140668"/>
              <a:gd name="connsiteX102" fmla="*/ 5938156 w 12192000"/>
              <a:gd name="connsiteY102" fmla="*/ 249222 h 1140668"/>
              <a:gd name="connsiteX103" fmla="*/ 5965800 w 12192000"/>
              <a:gd name="connsiteY103" fmla="*/ 234113 h 1140668"/>
              <a:gd name="connsiteX104" fmla="*/ 5970550 w 12192000"/>
              <a:gd name="connsiteY104" fmla="*/ 231043 h 1140668"/>
              <a:gd name="connsiteX105" fmla="*/ 5989910 w 12192000"/>
              <a:gd name="connsiteY105" fmla="*/ 228872 h 1140668"/>
              <a:gd name="connsiteX106" fmla="*/ 5994937 w 12192000"/>
              <a:gd name="connsiteY106" fmla="*/ 215614 h 1140668"/>
              <a:gd name="connsiteX107" fmla="*/ 6023765 w 12192000"/>
              <a:gd name="connsiteY107" fmla="*/ 203286 h 1140668"/>
              <a:gd name="connsiteX108" fmla="*/ 6059520 w 12192000"/>
              <a:gd name="connsiteY108" fmla="*/ 202820 h 1140668"/>
              <a:gd name="connsiteX109" fmla="*/ 6229716 w 12192000"/>
              <a:gd name="connsiteY109" fmla="*/ 214740 h 1140668"/>
              <a:gd name="connsiteX110" fmla="*/ 6331381 w 12192000"/>
              <a:gd name="connsiteY110" fmla="*/ 213813 h 1140668"/>
              <a:gd name="connsiteX111" fmla="*/ 6369749 w 12192000"/>
              <a:gd name="connsiteY111" fmla="*/ 200800 h 1140668"/>
              <a:gd name="connsiteX112" fmla="*/ 6423498 w 12192000"/>
              <a:gd name="connsiteY112" fmla="*/ 191140 h 1140668"/>
              <a:gd name="connsiteX113" fmla="*/ 6518161 w 12192000"/>
              <a:gd name="connsiteY113" fmla="*/ 164292 h 1140668"/>
              <a:gd name="connsiteX114" fmla="*/ 6645685 w 12192000"/>
              <a:gd name="connsiteY114" fmla="*/ 145262 h 1140668"/>
              <a:gd name="connsiteX115" fmla="*/ 6739636 w 12192000"/>
              <a:gd name="connsiteY115" fmla="*/ 185458 h 1140668"/>
              <a:gd name="connsiteX116" fmla="*/ 6747672 w 12192000"/>
              <a:gd name="connsiteY116" fmla="*/ 175842 h 1140668"/>
              <a:gd name="connsiteX117" fmla="*/ 6811991 w 12192000"/>
              <a:gd name="connsiteY117" fmla="*/ 177220 h 1140668"/>
              <a:gd name="connsiteX118" fmla="*/ 7038226 w 12192000"/>
              <a:gd name="connsiteY118" fmla="*/ 247234 h 1140668"/>
              <a:gd name="connsiteX119" fmla="*/ 7163894 w 12192000"/>
              <a:gd name="connsiteY119" fmla="*/ 248127 h 1140668"/>
              <a:gd name="connsiteX120" fmla="*/ 7208349 w 12192000"/>
              <a:gd name="connsiteY120" fmla="*/ 237932 h 1140668"/>
              <a:gd name="connsiteX121" fmla="*/ 7282840 w 12192000"/>
              <a:gd name="connsiteY121" fmla="*/ 221505 h 1140668"/>
              <a:gd name="connsiteX122" fmla="*/ 7338153 w 12192000"/>
              <a:gd name="connsiteY122" fmla="*/ 183342 h 1140668"/>
              <a:gd name="connsiteX123" fmla="*/ 7400583 w 12192000"/>
              <a:gd name="connsiteY123" fmla="*/ 179864 h 1140668"/>
              <a:gd name="connsiteX124" fmla="*/ 7415556 w 12192000"/>
              <a:gd name="connsiteY124" fmla="*/ 212533 h 1140668"/>
              <a:gd name="connsiteX125" fmla="*/ 7482186 w 12192000"/>
              <a:gd name="connsiteY125" fmla="*/ 197947 h 1140668"/>
              <a:gd name="connsiteX126" fmla="*/ 7583207 w 12192000"/>
              <a:gd name="connsiteY126" fmla="*/ 172149 h 1140668"/>
              <a:gd name="connsiteX127" fmla="*/ 7641594 w 12192000"/>
              <a:gd name="connsiteY127" fmla="*/ 165915 h 1140668"/>
              <a:gd name="connsiteX128" fmla="*/ 7800943 w 12192000"/>
              <a:gd name="connsiteY128" fmla="*/ 139497 h 1140668"/>
              <a:gd name="connsiteX129" fmla="*/ 7960450 w 12192000"/>
              <a:gd name="connsiteY129" fmla="*/ 105880 h 1140668"/>
              <a:gd name="connsiteX130" fmla="*/ 8054361 w 12192000"/>
              <a:gd name="connsiteY130" fmla="*/ 45572 h 1140668"/>
              <a:gd name="connsiteX131" fmla="*/ 8185539 w 12192000"/>
              <a:gd name="connsiteY131" fmla="*/ 22302 h 1140668"/>
              <a:gd name="connsiteX132" fmla="*/ 8207409 w 12192000"/>
              <a:gd name="connsiteY132" fmla="*/ 12489 h 1140668"/>
              <a:gd name="connsiteX133" fmla="*/ 8238081 w 12192000"/>
              <a:gd name="connsiteY133" fmla="*/ 17622 h 1140668"/>
              <a:gd name="connsiteX134" fmla="*/ 8361058 w 12192000"/>
              <a:gd name="connsiteY134" fmla="*/ 40065 h 1140668"/>
              <a:gd name="connsiteX135" fmla="*/ 8458208 w 12192000"/>
              <a:gd name="connsiteY135" fmla="*/ 74470 h 1140668"/>
              <a:gd name="connsiteX136" fmla="*/ 8577671 w 12192000"/>
              <a:gd name="connsiteY136" fmla="*/ 47118 h 1140668"/>
              <a:gd name="connsiteX137" fmla="*/ 8651048 w 12192000"/>
              <a:gd name="connsiteY137" fmla="*/ 53907 h 1140668"/>
              <a:gd name="connsiteX138" fmla="*/ 8772056 w 12192000"/>
              <a:gd name="connsiteY138" fmla="*/ 100840 h 1140668"/>
              <a:gd name="connsiteX139" fmla="*/ 8929686 w 12192000"/>
              <a:gd name="connsiteY139" fmla="*/ 83465 h 1140668"/>
              <a:gd name="connsiteX140" fmla="*/ 8960935 w 12192000"/>
              <a:gd name="connsiteY140" fmla="*/ 32435 h 1140668"/>
              <a:gd name="connsiteX0" fmla="*/ 8960935 w 12192000"/>
              <a:gd name="connsiteY0" fmla="*/ 19946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83275 w 12192000"/>
              <a:gd name="connsiteY7" fmla="*/ 153448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31049 w 12192000"/>
              <a:gd name="connsiteY19" fmla="*/ 10284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9452 w 12192000"/>
              <a:gd name="connsiteY23" fmla="*/ 83507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0935 w 12192000"/>
              <a:gd name="connsiteY139" fmla="*/ 19946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83275 w 12192000"/>
              <a:gd name="connsiteY7" fmla="*/ 153448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31049 w 12192000"/>
              <a:gd name="connsiteY19" fmla="*/ 10284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9452 w 12192000"/>
              <a:gd name="connsiteY23" fmla="*/ 83507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31049 w 12192000"/>
              <a:gd name="connsiteY19" fmla="*/ 10284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9452 w 12192000"/>
              <a:gd name="connsiteY23" fmla="*/ 83507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31049 w 12192000"/>
              <a:gd name="connsiteY19" fmla="*/ 10284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9452 w 12192000"/>
              <a:gd name="connsiteY23" fmla="*/ 83507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31049 w 12192000"/>
              <a:gd name="connsiteY19" fmla="*/ 10284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9452 w 12192000"/>
              <a:gd name="connsiteY23" fmla="*/ 83507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9452 w 12192000"/>
              <a:gd name="connsiteY23" fmla="*/ 83507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35774 w 12192000"/>
              <a:gd name="connsiteY78" fmla="*/ 174767 h 1128179"/>
              <a:gd name="connsiteX79" fmla="*/ 4536053 w 12192000"/>
              <a:gd name="connsiteY79" fmla="*/ 174235 h 1128179"/>
              <a:gd name="connsiteX80" fmla="*/ 4547385 w 12192000"/>
              <a:gd name="connsiteY80" fmla="*/ 175275 h 1128179"/>
              <a:gd name="connsiteX81" fmla="*/ 4603054 w 12192000"/>
              <a:gd name="connsiteY81" fmla="*/ 187089 h 1128179"/>
              <a:gd name="connsiteX82" fmla="*/ 4674354 w 12192000"/>
              <a:gd name="connsiteY82" fmla="*/ 136635 h 1128179"/>
              <a:gd name="connsiteX83" fmla="*/ 4704259 w 12192000"/>
              <a:gd name="connsiteY83" fmla="*/ 127953 h 1128179"/>
              <a:gd name="connsiteX84" fmla="*/ 4720133 w 12192000"/>
              <a:gd name="connsiteY84" fmla="*/ 120475 h 1128179"/>
              <a:gd name="connsiteX85" fmla="*/ 4721058 w 12192000"/>
              <a:gd name="connsiteY85" fmla="*/ 118174 h 1128179"/>
              <a:gd name="connsiteX86" fmla="*/ 4774434 w 12192000"/>
              <a:gd name="connsiteY86" fmla="*/ 129767 h 1128179"/>
              <a:gd name="connsiteX87" fmla="*/ 4781376 w 12192000"/>
              <a:gd name="connsiteY87" fmla="*/ 127026 h 1128179"/>
              <a:gd name="connsiteX88" fmla="*/ 4816353 w 12192000"/>
              <a:gd name="connsiteY88" fmla="*/ 140061 h 1128179"/>
              <a:gd name="connsiteX89" fmla="*/ 4834325 w 12192000"/>
              <a:gd name="connsiteY89" fmla="*/ 143873 h 1128179"/>
              <a:gd name="connsiteX90" fmla="*/ 4839606 w 12192000"/>
              <a:gd name="connsiteY90" fmla="*/ 150977 h 1128179"/>
              <a:gd name="connsiteX91" fmla="*/ 4866030 w 12192000"/>
              <a:gd name="connsiteY91" fmla="*/ 153545 h 1128179"/>
              <a:gd name="connsiteX92" fmla="*/ 4868987 w 12192000"/>
              <a:gd name="connsiteY92" fmla="*/ 151567 h 1128179"/>
              <a:gd name="connsiteX93" fmla="*/ 4891068 w 12192000"/>
              <a:gd name="connsiteY93" fmla="*/ 162141 h 1128179"/>
              <a:gd name="connsiteX94" fmla="*/ 4909920 w 12192000"/>
              <a:gd name="connsiteY94" fmla="*/ 181223 h 1128179"/>
              <a:gd name="connsiteX95" fmla="*/ 5133538 w 12192000"/>
              <a:gd name="connsiteY95" fmla="*/ 171046 h 1128179"/>
              <a:gd name="connsiteX96" fmla="*/ 5450871 w 12192000"/>
              <a:gd name="connsiteY96" fmla="*/ 243353 h 1128179"/>
              <a:gd name="connsiteX97" fmla="*/ 5489781 w 12192000"/>
              <a:gd name="connsiteY97" fmla="*/ 196809 h 1128179"/>
              <a:gd name="connsiteX98" fmla="*/ 5792606 w 12192000"/>
              <a:gd name="connsiteY98" fmla="*/ 221512 h 1128179"/>
              <a:gd name="connsiteX99" fmla="*/ 5869247 w 12192000"/>
              <a:gd name="connsiteY99" fmla="*/ 207069 h 1128179"/>
              <a:gd name="connsiteX100" fmla="*/ 5938156 w 12192000"/>
              <a:gd name="connsiteY100" fmla="*/ 236733 h 1128179"/>
              <a:gd name="connsiteX101" fmla="*/ 5965800 w 12192000"/>
              <a:gd name="connsiteY101" fmla="*/ 221624 h 1128179"/>
              <a:gd name="connsiteX102" fmla="*/ 5970550 w 12192000"/>
              <a:gd name="connsiteY102" fmla="*/ 218554 h 1128179"/>
              <a:gd name="connsiteX103" fmla="*/ 5989910 w 12192000"/>
              <a:gd name="connsiteY103" fmla="*/ 216383 h 1128179"/>
              <a:gd name="connsiteX104" fmla="*/ 5994937 w 12192000"/>
              <a:gd name="connsiteY104" fmla="*/ 203125 h 1128179"/>
              <a:gd name="connsiteX105" fmla="*/ 6023765 w 12192000"/>
              <a:gd name="connsiteY105" fmla="*/ 190797 h 1128179"/>
              <a:gd name="connsiteX106" fmla="*/ 6059520 w 12192000"/>
              <a:gd name="connsiteY106" fmla="*/ 190331 h 1128179"/>
              <a:gd name="connsiteX107" fmla="*/ 6229716 w 12192000"/>
              <a:gd name="connsiteY107" fmla="*/ 202251 h 1128179"/>
              <a:gd name="connsiteX108" fmla="*/ 6331381 w 12192000"/>
              <a:gd name="connsiteY108" fmla="*/ 201324 h 1128179"/>
              <a:gd name="connsiteX109" fmla="*/ 6369749 w 12192000"/>
              <a:gd name="connsiteY109" fmla="*/ 188311 h 1128179"/>
              <a:gd name="connsiteX110" fmla="*/ 6423498 w 12192000"/>
              <a:gd name="connsiteY110" fmla="*/ 178651 h 1128179"/>
              <a:gd name="connsiteX111" fmla="*/ 6518161 w 12192000"/>
              <a:gd name="connsiteY111" fmla="*/ 151803 h 1128179"/>
              <a:gd name="connsiteX112" fmla="*/ 6645685 w 12192000"/>
              <a:gd name="connsiteY112" fmla="*/ 132773 h 1128179"/>
              <a:gd name="connsiteX113" fmla="*/ 6739636 w 12192000"/>
              <a:gd name="connsiteY113" fmla="*/ 172969 h 1128179"/>
              <a:gd name="connsiteX114" fmla="*/ 6747672 w 12192000"/>
              <a:gd name="connsiteY114" fmla="*/ 163353 h 1128179"/>
              <a:gd name="connsiteX115" fmla="*/ 6811991 w 12192000"/>
              <a:gd name="connsiteY115" fmla="*/ 164731 h 1128179"/>
              <a:gd name="connsiteX116" fmla="*/ 7038226 w 12192000"/>
              <a:gd name="connsiteY116" fmla="*/ 234745 h 1128179"/>
              <a:gd name="connsiteX117" fmla="*/ 7163894 w 12192000"/>
              <a:gd name="connsiteY117" fmla="*/ 235638 h 1128179"/>
              <a:gd name="connsiteX118" fmla="*/ 7208349 w 12192000"/>
              <a:gd name="connsiteY118" fmla="*/ 225443 h 1128179"/>
              <a:gd name="connsiteX119" fmla="*/ 7282840 w 12192000"/>
              <a:gd name="connsiteY119" fmla="*/ 209016 h 1128179"/>
              <a:gd name="connsiteX120" fmla="*/ 7338153 w 12192000"/>
              <a:gd name="connsiteY120" fmla="*/ 170853 h 1128179"/>
              <a:gd name="connsiteX121" fmla="*/ 7400583 w 12192000"/>
              <a:gd name="connsiteY121" fmla="*/ 167375 h 1128179"/>
              <a:gd name="connsiteX122" fmla="*/ 7415556 w 12192000"/>
              <a:gd name="connsiteY122" fmla="*/ 200044 h 1128179"/>
              <a:gd name="connsiteX123" fmla="*/ 7482186 w 12192000"/>
              <a:gd name="connsiteY123" fmla="*/ 185458 h 1128179"/>
              <a:gd name="connsiteX124" fmla="*/ 7583207 w 12192000"/>
              <a:gd name="connsiteY124" fmla="*/ 159660 h 1128179"/>
              <a:gd name="connsiteX125" fmla="*/ 7641594 w 12192000"/>
              <a:gd name="connsiteY125" fmla="*/ 153426 h 1128179"/>
              <a:gd name="connsiteX126" fmla="*/ 7800943 w 12192000"/>
              <a:gd name="connsiteY126" fmla="*/ 127008 h 1128179"/>
              <a:gd name="connsiteX127" fmla="*/ 7960450 w 12192000"/>
              <a:gd name="connsiteY127" fmla="*/ 93391 h 1128179"/>
              <a:gd name="connsiteX128" fmla="*/ 8054361 w 12192000"/>
              <a:gd name="connsiteY128" fmla="*/ 33083 h 1128179"/>
              <a:gd name="connsiteX129" fmla="*/ 8185539 w 12192000"/>
              <a:gd name="connsiteY129" fmla="*/ 9813 h 1128179"/>
              <a:gd name="connsiteX130" fmla="*/ 8207409 w 12192000"/>
              <a:gd name="connsiteY130" fmla="*/ 0 h 1128179"/>
              <a:gd name="connsiteX131" fmla="*/ 8238081 w 12192000"/>
              <a:gd name="connsiteY131" fmla="*/ 5133 h 1128179"/>
              <a:gd name="connsiteX132" fmla="*/ 8361058 w 12192000"/>
              <a:gd name="connsiteY132" fmla="*/ 27576 h 1128179"/>
              <a:gd name="connsiteX133" fmla="*/ 8458208 w 12192000"/>
              <a:gd name="connsiteY133" fmla="*/ 61981 h 1128179"/>
              <a:gd name="connsiteX134" fmla="*/ 8577671 w 12192000"/>
              <a:gd name="connsiteY134" fmla="*/ 34629 h 1128179"/>
              <a:gd name="connsiteX135" fmla="*/ 8651048 w 12192000"/>
              <a:gd name="connsiteY135" fmla="*/ 41418 h 1128179"/>
              <a:gd name="connsiteX136" fmla="*/ 8772056 w 12192000"/>
              <a:gd name="connsiteY136" fmla="*/ 88351 h 1128179"/>
              <a:gd name="connsiteX137" fmla="*/ 8929686 w 12192000"/>
              <a:gd name="connsiteY137" fmla="*/ 70976 h 1128179"/>
              <a:gd name="connsiteX138" fmla="*/ 8966892 w 12192000"/>
              <a:gd name="connsiteY138"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35774 w 12192000"/>
              <a:gd name="connsiteY77" fmla="*/ 174767 h 1128179"/>
              <a:gd name="connsiteX78" fmla="*/ 4536053 w 12192000"/>
              <a:gd name="connsiteY78" fmla="*/ 174235 h 1128179"/>
              <a:gd name="connsiteX79" fmla="*/ 4547385 w 12192000"/>
              <a:gd name="connsiteY79" fmla="*/ 175275 h 1128179"/>
              <a:gd name="connsiteX80" fmla="*/ 4603054 w 12192000"/>
              <a:gd name="connsiteY80" fmla="*/ 187089 h 1128179"/>
              <a:gd name="connsiteX81" fmla="*/ 4674354 w 12192000"/>
              <a:gd name="connsiteY81" fmla="*/ 136635 h 1128179"/>
              <a:gd name="connsiteX82" fmla="*/ 4704259 w 12192000"/>
              <a:gd name="connsiteY82" fmla="*/ 127953 h 1128179"/>
              <a:gd name="connsiteX83" fmla="*/ 4720133 w 12192000"/>
              <a:gd name="connsiteY83" fmla="*/ 120475 h 1128179"/>
              <a:gd name="connsiteX84" fmla="*/ 4721058 w 12192000"/>
              <a:gd name="connsiteY84" fmla="*/ 118174 h 1128179"/>
              <a:gd name="connsiteX85" fmla="*/ 4774434 w 12192000"/>
              <a:gd name="connsiteY85" fmla="*/ 129767 h 1128179"/>
              <a:gd name="connsiteX86" fmla="*/ 4781376 w 12192000"/>
              <a:gd name="connsiteY86" fmla="*/ 127026 h 1128179"/>
              <a:gd name="connsiteX87" fmla="*/ 4816353 w 12192000"/>
              <a:gd name="connsiteY87" fmla="*/ 140061 h 1128179"/>
              <a:gd name="connsiteX88" fmla="*/ 4834325 w 12192000"/>
              <a:gd name="connsiteY88" fmla="*/ 143873 h 1128179"/>
              <a:gd name="connsiteX89" fmla="*/ 4839606 w 12192000"/>
              <a:gd name="connsiteY89" fmla="*/ 150977 h 1128179"/>
              <a:gd name="connsiteX90" fmla="*/ 4866030 w 12192000"/>
              <a:gd name="connsiteY90" fmla="*/ 153545 h 1128179"/>
              <a:gd name="connsiteX91" fmla="*/ 4868987 w 12192000"/>
              <a:gd name="connsiteY91" fmla="*/ 151567 h 1128179"/>
              <a:gd name="connsiteX92" fmla="*/ 4891068 w 12192000"/>
              <a:gd name="connsiteY92" fmla="*/ 162141 h 1128179"/>
              <a:gd name="connsiteX93" fmla="*/ 4909920 w 12192000"/>
              <a:gd name="connsiteY93" fmla="*/ 181223 h 1128179"/>
              <a:gd name="connsiteX94" fmla="*/ 5133538 w 12192000"/>
              <a:gd name="connsiteY94" fmla="*/ 171046 h 1128179"/>
              <a:gd name="connsiteX95" fmla="*/ 5450871 w 12192000"/>
              <a:gd name="connsiteY95" fmla="*/ 243353 h 1128179"/>
              <a:gd name="connsiteX96" fmla="*/ 5489781 w 12192000"/>
              <a:gd name="connsiteY96" fmla="*/ 196809 h 1128179"/>
              <a:gd name="connsiteX97" fmla="*/ 5792606 w 12192000"/>
              <a:gd name="connsiteY97" fmla="*/ 221512 h 1128179"/>
              <a:gd name="connsiteX98" fmla="*/ 5869247 w 12192000"/>
              <a:gd name="connsiteY98" fmla="*/ 207069 h 1128179"/>
              <a:gd name="connsiteX99" fmla="*/ 5938156 w 12192000"/>
              <a:gd name="connsiteY99" fmla="*/ 236733 h 1128179"/>
              <a:gd name="connsiteX100" fmla="*/ 5965800 w 12192000"/>
              <a:gd name="connsiteY100" fmla="*/ 221624 h 1128179"/>
              <a:gd name="connsiteX101" fmla="*/ 5970550 w 12192000"/>
              <a:gd name="connsiteY101" fmla="*/ 218554 h 1128179"/>
              <a:gd name="connsiteX102" fmla="*/ 5989910 w 12192000"/>
              <a:gd name="connsiteY102" fmla="*/ 216383 h 1128179"/>
              <a:gd name="connsiteX103" fmla="*/ 5994937 w 12192000"/>
              <a:gd name="connsiteY103" fmla="*/ 203125 h 1128179"/>
              <a:gd name="connsiteX104" fmla="*/ 6023765 w 12192000"/>
              <a:gd name="connsiteY104" fmla="*/ 190797 h 1128179"/>
              <a:gd name="connsiteX105" fmla="*/ 6059520 w 12192000"/>
              <a:gd name="connsiteY105" fmla="*/ 190331 h 1128179"/>
              <a:gd name="connsiteX106" fmla="*/ 6229716 w 12192000"/>
              <a:gd name="connsiteY106" fmla="*/ 202251 h 1128179"/>
              <a:gd name="connsiteX107" fmla="*/ 6331381 w 12192000"/>
              <a:gd name="connsiteY107" fmla="*/ 201324 h 1128179"/>
              <a:gd name="connsiteX108" fmla="*/ 6369749 w 12192000"/>
              <a:gd name="connsiteY108" fmla="*/ 188311 h 1128179"/>
              <a:gd name="connsiteX109" fmla="*/ 6423498 w 12192000"/>
              <a:gd name="connsiteY109" fmla="*/ 178651 h 1128179"/>
              <a:gd name="connsiteX110" fmla="*/ 6518161 w 12192000"/>
              <a:gd name="connsiteY110" fmla="*/ 151803 h 1128179"/>
              <a:gd name="connsiteX111" fmla="*/ 6645685 w 12192000"/>
              <a:gd name="connsiteY111" fmla="*/ 132773 h 1128179"/>
              <a:gd name="connsiteX112" fmla="*/ 6739636 w 12192000"/>
              <a:gd name="connsiteY112" fmla="*/ 172969 h 1128179"/>
              <a:gd name="connsiteX113" fmla="*/ 6747672 w 12192000"/>
              <a:gd name="connsiteY113" fmla="*/ 163353 h 1128179"/>
              <a:gd name="connsiteX114" fmla="*/ 6811991 w 12192000"/>
              <a:gd name="connsiteY114" fmla="*/ 164731 h 1128179"/>
              <a:gd name="connsiteX115" fmla="*/ 7038226 w 12192000"/>
              <a:gd name="connsiteY115" fmla="*/ 234745 h 1128179"/>
              <a:gd name="connsiteX116" fmla="*/ 7163894 w 12192000"/>
              <a:gd name="connsiteY116" fmla="*/ 235638 h 1128179"/>
              <a:gd name="connsiteX117" fmla="*/ 7208349 w 12192000"/>
              <a:gd name="connsiteY117" fmla="*/ 225443 h 1128179"/>
              <a:gd name="connsiteX118" fmla="*/ 7282840 w 12192000"/>
              <a:gd name="connsiteY118" fmla="*/ 209016 h 1128179"/>
              <a:gd name="connsiteX119" fmla="*/ 7338153 w 12192000"/>
              <a:gd name="connsiteY119" fmla="*/ 170853 h 1128179"/>
              <a:gd name="connsiteX120" fmla="*/ 7400583 w 12192000"/>
              <a:gd name="connsiteY120" fmla="*/ 167375 h 1128179"/>
              <a:gd name="connsiteX121" fmla="*/ 7415556 w 12192000"/>
              <a:gd name="connsiteY121" fmla="*/ 200044 h 1128179"/>
              <a:gd name="connsiteX122" fmla="*/ 7482186 w 12192000"/>
              <a:gd name="connsiteY122" fmla="*/ 185458 h 1128179"/>
              <a:gd name="connsiteX123" fmla="*/ 7583207 w 12192000"/>
              <a:gd name="connsiteY123" fmla="*/ 159660 h 1128179"/>
              <a:gd name="connsiteX124" fmla="*/ 7641594 w 12192000"/>
              <a:gd name="connsiteY124" fmla="*/ 153426 h 1128179"/>
              <a:gd name="connsiteX125" fmla="*/ 7800943 w 12192000"/>
              <a:gd name="connsiteY125" fmla="*/ 127008 h 1128179"/>
              <a:gd name="connsiteX126" fmla="*/ 7960450 w 12192000"/>
              <a:gd name="connsiteY126" fmla="*/ 93391 h 1128179"/>
              <a:gd name="connsiteX127" fmla="*/ 8054361 w 12192000"/>
              <a:gd name="connsiteY127" fmla="*/ 33083 h 1128179"/>
              <a:gd name="connsiteX128" fmla="*/ 8185539 w 12192000"/>
              <a:gd name="connsiteY128" fmla="*/ 9813 h 1128179"/>
              <a:gd name="connsiteX129" fmla="*/ 8207409 w 12192000"/>
              <a:gd name="connsiteY129" fmla="*/ 0 h 1128179"/>
              <a:gd name="connsiteX130" fmla="*/ 8238081 w 12192000"/>
              <a:gd name="connsiteY130" fmla="*/ 5133 h 1128179"/>
              <a:gd name="connsiteX131" fmla="*/ 8361058 w 12192000"/>
              <a:gd name="connsiteY131" fmla="*/ 27576 h 1128179"/>
              <a:gd name="connsiteX132" fmla="*/ 8458208 w 12192000"/>
              <a:gd name="connsiteY132" fmla="*/ 61981 h 1128179"/>
              <a:gd name="connsiteX133" fmla="*/ 8577671 w 12192000"/>
              <a:gd name="connsiteY133" fmla="*/ 34629 h 1128179"/>
              <a:gd name="connsiteX134" fmla="*/ 8651048 w 12192000"/>
              <a:gd name="connsiteY134" fmla="*/ 41418 h 1128179"/>
              <a:gd name="connsiteX135" fmla="*/ 8772056 w 12192000"/>
              <a:gd name="connsiteY135" fmla="*/ 88351 h 1128179"/>
              <a:gd name="connsiteX136" fmla="*/ 8929686 w 12192000"/>
              <a:gd name="connsiteY136" fmla="*/ 70976 h 1128179"/>
              <a:gd name="connsiteX137" fmla="*/ 8966892 w 12192000"/>
              <a:gd name="connsiteY137"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535774 w 12192000"/>
              <a:gd name="connsiteY76" fmla="*/ 174767 h 1128179"/>
              <a:gd name="connsiteX77" fmla="*/ 4536053 w 12192000"/>
              <a:gd name="connsiteY77" fmla="*/ 174235 h 1128179"/>
              <a:gd name="connsiteX78" fmla="*/ 4547385 w 12192000"/>
              <a:gd name="connsiteY78" fmla="*/ 175275 h 1128179"/>
              <a:gd name="connsiteX79" fmla="*/ 4603054 w 12192000"/>
              <a:gd name="connsiteY79" fmla="*/ 187089 h 1128179"/>
              <a:gd name="connsiteX80" fmla="*/ 4674354 w 12192000"/>
              <a:gd name="connsiteY80" fmla="*/ 136635 h 1128179"/>
              <a:gd name="connsiteX81" fmla="*/ 4704259 w 12192000"/>
              <a:gd name="connsiteY81" fmla="*/ 127953 h 1128179"/>
              <a:gd name="connsiteX82" fmla="*/ 4720133 w 12192000"/>
              <a:gd name="connsiteY82" fmla="*/ 120475 h 1128179"/>
              <a:gd name="connsiteX83" fmla="*/ 4721058 w 12192000"/>
              <a:gd name="connsiteY83" fmla="*/ 118174 h 1128179"/>
              <a:gd name="connsiteX84" fmla="*/ 4774434 w 12192000"/>
              <a:gd name="connsiteY84" fmla="*/ 129767 h 1128179"/>
              <a:gd name="connsiteX85" fmla="*/ 4781376 w 12192000"/>
              <a:gd name="connsiteY85" fmla="*/ 127026 h 1128179"/>
              <a:gd name="connsiteX86" fmla="*/ 4816353 w 12192000"/>
              <a:gd name="connsiteY86" fmla="*/ 140061 h 1128179"/>
              <a:gd name="connsiteX87" fmla="*/ 4834325 w 12192000"/>
              <a:gd name="connsiteY87" fmla="*/ 143873 h 1128179"/>
              <a:gd name="connsiteX88" fmla="*/ 4839606 w 12192000"/>
              <a:gd name="connsiteY88" fmla="*/ 150977 h 1128179"/>
              <a:gd name="connsiteX89" fmla="*/ 4866030 w 12192000"/>
              <a:gd name="connsiteY89" fmla="*/ 153545 h 1128179"/>
              <a:gd name="connsiteX90" fmla="*/ 4868987 w 12192000"/>
              <a:gd name="connsiteY90" fmla="*/ 151567 h 1128179"/>
              <a:gd name="connsiteX91" fmla="*/ 4891068 w 12192000"/>
              <a:gd name="connsiteY91" fmla="*/ 162141 h 1128179"/>
              <a:gd name="connsiteX92" fmla="*/ 4909920 w 12192000"/>
              <a:gd name="connsiteY92" fmla="*/ 181223 h 1128179"/>
              <a:gd name="connsiteX93" fmla="*/ 5133538 w 12192000"/>
              <a:gd name="connsiteY93" fmla="*/ 171046 h 1128179"/>
              <a:gd name="connsiteX94" fmla="*/ 5450871 w 12192000"/>
              <a:gd name="connsiteY94" fmla="*/ 243353 h 1128179"/>
              <a:gd name="connsiteX95" fmla="*/ 5489781 w 12192000"/>
              <a:gd name="connsiteY95" fmla="*/ 196809 h 1128179"/>
              <a:gd name="connsiteX96" fmla="*/ 5792606 w 12192000"/>
              <a:gd name="connsiteY96" fmla="*/ 221512 h 1128179"/>
              <a:gd name="connsiteX97" fmla="*/ 5869247 w 12192000"/>
              <a:gd name="connsiteY97" fmla="*/ 207069 h 1128179"/>
              <a:gd name="connsiteX98" fmla="*/ 5938156 w 12192000"/>
              <a:gd name="connsiteY98" fmla="*/ 236733 h 1128179"/>
              <a:gd name="connsiteX99" fmla="*/ 5965800 w 12192000"/>
              <a:gd name="connsiteY99" fmla="*/ 221624 h 1128179"/>
              <a:gd name="connsiteX100" fmla="*/ 5970550 w 12192000"/>
              <a:gd name="connsiteY100" fmla="*/ 218554 h 1128179"/>
              <a:gd name="connsiteX101" fmla="*/ 5989910 w 12192000"/>
              <a:gd name="connsiteY101" fmla="*/ 216383 h 1128179"/>
              <a:gd name="connsiteX102" fmla="*/ 5994937 w 12192000"/>
              <a:gd name="connsiteY102" fmla="*/ 203125 h 1128179"/>
              <a:gd name="connsiteX103" fmla="*/ 6023765 w 12192000"/>
              <a:gd name="connsiteY103" fmla="*/ 190797 h 1128179"/>
              <a:gd name="connsiteX104" fmla="*/ 6059520 w 12192000"/>
              <a:gd name="connsiteY104" fmla="*/ 190331 h 1128179"/>
              <a:gd name="connsiteX105" fmla="*/ 6229716 w 12192000"/>
              <a:gd name="connsiteY105" fmla="*/ 202251 h 1128179"/>
              <a:gd name="connsiteX106" fmla="*/ 6331381 w 12192000"/>
              <a:gd name="connsiteY106" fmla="*/ 201324 h 1128179"/>
              <a:gd name="connsiteX107" fmla="*/ 6369749 w 12192000"/>
              <a:gd name="connsiteY107" fmla="*/ 188311 h 1128179"/>
              <a:gd name="connsiteX108" fmla="*/ 6423498 w 12192000"/>
              <a:gd name="connsiteY108" fmla="*/ 178651 h 1128179"/>
              <a:gd name="connsiteX109" fmla="*/ 6518161 w 12192000"/>
              <a:gd name="connsiteY109" fmla="*/ 151803 h 1128179"/>
              <a:gd name="connsiteX110" fmla="*/ 6645685 w 12192000"/>
              <a:gd name="connsiteY110" fmla="*/ 132773 h 1128179"/>
              <a:gd name="connsiteX111" fmla="*/ 6739636 w 12192000"/>
              <a:gd name="connsiteY111" fmla="*/ 172969 h 1128179"/>
              <a:gd name="connsiteX112" fmla="*/ 6747672 w 12192000"/>
              <a:gd name="connsiteY112" fmla="*/ 163353 h 1128179"/>
              <a:gd name="connsiteX113" fmla="*/ 6811991 w 12192000"/>
              <a:gd name="connsiteY113" fmla="*/ 164731 h 1128179"/>
              <a:gd name="connsiteX114" fmla="*/ 7038226 w 12192000"/>
              <a:gd name="connsiteY114" fmla="*/ 234745 h 1128179"/>
              <a:gd name="connsiteX115" fmla="*/ 7163894 w 12192000"/>
              <a:gd name="connsiteY115" fmla="*/ 235638 h 1128179"/>
              <a:gd name="connsiteX116" fmla="*/ 7208349 w 12192000"/>
              <a:gd name="connsiteY116" fmla="*/ 225443 h 1128179"/>
              <a:gd name="connsiteX117" fmla="*/ 7282840 w 12192000"/>
              <a:gd name="connsiteY117" fmla="*/ 209016 h 1128179"/>
              <a:gd name="connsiteX118" fmla="*/ 7338153 w 12192000"/>
              <a:gd name="connsiteY118" fmla="*/ 170853 h 1128179"/>
              <a:gd name="connsiteX119" fmla="*/ 7400583 w 12192000"/>
              <a:gd name="connsiteY119" fmla="*/ 167375 h 1128179"/>
              <a:gd name="connsiteX120" fmla="*/ 7415556 w 12192000"/>
              <a:gd name="connsiteY120" fmla="*/ 200044 h 1128179"/>
              <a:gd name="connsiteX121" fmla="*/ 7482186 w 12192000"/>
              <a:gd name="connsiteY121" fmla="*/ 185458 h 1128179"/>
              <a:gd name="connsiteX122" fmla="*/ 7583207 w 12192000"/>
              <a:gd name="connsiteY122" fmla="*/ 159660 h 1128179"/>
              <a:gd name="connsiteX123" fmla="*/ 7641594 w 12192000"/>
              <a:gd name="connsiteY123" fmla="*/ 153426 h 1128179"/>
              <a:gd name="connsiteX124" fmla="*/ 7800943 w 12192000"/>
              <a:gd name="connsiteY124" fmla="*/ 127008 h 1128179"/>
              <a:gd name="connsiteX125" fmla="*/ 7960450 w 12192000"/>
              <a:gd name="connsiteY125" fmla="*/ 93391 h 1128179"/>
              <a:gd name="connsiteX126" fmla="*/ 8054361 w 12192000"/>
              <a:gd name="connsiteY126" fmla="*/ 33083 h 1128179"/>
              <a:gd name="connsiteX127" fmla="*/ 8185539 w 12192000"/>
              <a:gd name="connsiteY127" fmla="*/ 9813 h 1128179"/>
              <a:gd name="connsiteX128" fmla="*/ 8207409 w 12192000"/>
              <a:gd name="connsiteY128" fmla="*/ 0 h 1128179"/>
              <a:gd name="connsiteX129" fmla="*/ 8238081 w 12192000"/>
              <a:gd name="connsiteY129" fmla="*/ 5133 h 1128179"/>
              <a:gd name="connsiteX130" fmla="*/ 8361058 w 12192000"/>
              <a:gd name="connsiteY130" fmla="*/ 27576 h 1128179"/>
              <a:gd name="connsiteX131" fmla="*/ 8458208 w 12192000"/>
              <a:gd name="connsiteY131" fmla="*/ 61981 h 1128179"/>
              <a:gd name="connsiteX132" fmla="*/ 8577671 w 12192000"/>
              <a:gd name="connsiteY132" fmla="*/ 34629 h 1128179"/>
              <a:gd name="connsiteX133" fmla="*/ 8651048 w 12192000"/>
              <a:gd name="connsiteY133" fmla="*/ 41418 h 1128179"/>
              <a:gd name="connsiteX134" fmla="*/ 8772056 w 12192000"/>
              <a:gd name="connsiteY134" fmla="*/ 88351 h 1128179"/>
              <a:gd name="connsiteX135" fmla="*/ 8929686 w 12192000"/>
              <a:gd name="connsiteY135" fmla="*/ 70976 h 1128179"/>
              <a:gd name="connsiteX136" fmla="*/ 8966892 w 12192000"/>
              <a:gd name="connsiteY136"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535774 w 12192000"/>
              <a:gd name="connsiteY75" fmla="*/ 174767 h 1128179"/>
              <a:gd name="connsiteX76" fmla="*/ 4536053 w 12192000"/>
              <a:gd name="connsiteY76" fmla="*/ 174235 h 1128179"/>
              <a:gd name="connsiteX77" fmla="*/ 4547385 w 12192000"/>
              <a:gd name="connsiteY77" fmla="*/ 175275 h 1128179"/>
              <a:gd name="connsiteX78" fmla="*/ 4603054 w 12192000"/>
              <a:gd name="connsiteY78" fmla="*/ 187089 h 1128179"/>
              <a:gd name="connsiteX79" fmla="*/ 4674354 w 12192000"/>
              <a:gd name="connsiteY79" fmla="*/ 136635 h 1128179"/>
              <a:gd name="connsiteX80" fmla="*/ 4704259 w 12192000"/>
              <a:gd name="connsiteY80" fmla="*/ 127953 h 1128179"/>
              <a:gd name="connsiteX81" fmla="*/ 4720133 w 12192000"/>
              <a:gd name="connsiteY81" fmla="*/ 120475 h 1128179"/>
              <a:gd name="connsiteX82" fmla="*/ 4721058 w 12192000"/>
              <a:gd name="connsiteY82" fmla="*/ 118174 h 1128179"/>
              <a:gd name="connsiteX83" fmla="*/ 4774434 w 12192000"/>
              <a:gd name="connsiteY83" fmla="*/ 129767 h 1128179"/>
              <a:gd name="connsiteX84" fmla="*/ 4781376 w 12192000"/>
              <a:gd name="connsiteY84" fmla="*/ 127026 h 1128179"/>
              <a:gd name="connsiteX85" fmla="*/ 4816353 w 12192000"/>
              <a:gd name="connsiteY85" fmla="*/ 140061 h 1128179"/>
              <a:gd name="connsiteX86" fmla="*/ 4834325 w 12192000"/>
              <a:gd name="connsiteY86" fmla="*/ 143873 h 1128179"/>
              <a:gd name="connsiteX87" fmla="*/ 4839606 w 12192000"/>
              <a:gd name="connsiteY87" fmla="*/ 150977 h 1128179"/>
              <a:gd name="connsiteX88" fmla="*/ 4866030 w 12192000"/>
              <a:gd name="connsiteY88" fmla="*/ 153545 h 1128179"/>
              <a:gd name="connsiteX89" fmla="*/ 4868987 w 12192000"/>
              <a:gd name="connsiteY89" fmla="*/ 151567 h 1128179"/>
              <a:gd name="connsiteX90" fmla="*/ 4891068 w 12192000"/>
              <a:gd name="connsiteY90" fmla="*/ 162141 h 1128179"/>
              <a:gd name="connsiteX91" fmla="*/ 4909920 w 12192000"/>
              <a:gd name="connsiteY91" fmla="*/ 181223 h 1128179"/>
              <a:gd name="connsiteX92" fmla="*/ 5133538 w 12192000"/>
              <a:gd name="connsiteY92" fmla="*/ 171046 h 1128179"/>
              <a:gd name="connsiteX93" fmla="*/ 5450871 w 12192000"/>
              <a:gd name="connsiteY93" fmla="*/ 243353 h 1128179"/>
              <a:gd name="connsiteX94" fmla="*/ 5489781 w 12192000"/>
              <a:gd name="connsiteY94" fmla="*/ 196809 h 1128179"/>
              <a:gd name="connsiteX95" fmla="*/ 5792606 w 12192000"/>
              <a:gd name="connsiteY95" fmla="*/ 221512 h 1128179"/>
              <a:gd name="connsiteX96" fmla="*/ 5869247 w 12192000"/>
              <a:gd name="connsiteY96" fmla="*/ 207069 h 1128179"/>
              <a:gd name="connsiteX97" fmla="*/ 5938156 w 12192000"/>
              <a:gd name="connsiteY97" fmla="*/ 236733 h 1128179"/>
              <a:gd name="connsiteX98" fmla="*/ 5965800 w 12192000"/>
              <a:gd name="connsiteY98" fmla="*/ 221624 h 1128179"/>
              <a:gd name="connsiteX99" fmla="*/ 5970550 w 12192000"/>
              <a:gd name="connsiteY99" fmla="*/ 218554 h 1128179"/>
              <a:gd name="connsiteX100" fmla="*/ 5989910 w 12192000"/>
              <a:gd name="connsiteY100" fmla="*/ 216383 h 1128179"/>
              <a:gd name="connsiteX101" fmla="*/ 5994937 w 12192000"/>
              <a:gd name="connsiteY101" fmla="*/ 203125 h 1128179"/>
              <a:gd name="connsiteX102" fmla="*/ 6023765 w 12192000"/>
              <a:gd name="connsiteY102" fmla="*/ 190797 h 1128179"/>
              <a:gd name="connsiteX103" fmla="*/ 6059520 w 12192000"/>
              <a:gd name="connsiteY103" fmla="*/ 190331 h 1128179"/>
              <a:gd name="connsiteX104" fmla="*/ 6229716 w 12192000"/>
              <a:gd name="connsiteY104" fmla="*/ 202251 h 1128179"/>
              <a:gd name="connsiteX105" fmla="*/ 6331381 w 12192000"/>
              <a:gd name="connsiteY105" fmla="*/ 201324 h 1128179"/>
              <a:gd name="connsiteX106" fmla="*/ 6369749 w 12192000"/>
              <a:gd name="connsiteY106" fmla="*/ 188311 h 1128179"/>
              <a:gd name="connsiteX107" fmla="*/ 6423498 w 12192000"/>
              <a:gd name="connsiteY107" fmla="*/ 178651 h 1128179"/>
              <a:gd name="connsiteX108" fmla="*/ 6518161 w 12192000"/>
              <a:gd name="connsiteY108" fmla="*/ 151803 h 1128179"/>
              <a:gd name="connsiteX109" fmla="*/ 6645685 w 12192000"/>
              <a:gd name="connsiteY109" fmla="*/ 132773 h 1128179"/>
              <a:gd name="connsiteX110" fmla="*/ 6739636 w 12192000"/>
              <a:gd name="connsiteY110" fmla="*/ 172969 h 1128179"/>
              <a:gd name="connsiteX111" fmla="*/ 6747672 w 12192000"/>
              <a:gd name="connsiteY111" fmla="*/ 163353 h 1128179"/>
              <a:gd name="connsiteX112" fmla="*/ 6811991 w 12192000"/>
              <a:gd name="connsiteY112" fmla="*/ 164731 h 1128179"/>
              <a:gd name="connsiteX113" fmla="*/ 7038226 w 12192000"/>
              <a:gd name="connsiteY113" fmla="*/ 234745 h 1128179"/>
              <a:gd name="connsiteX114" fmla="*/ 7163894 w 12192000"/>
              <a:gd name="connsiteY114" fmla="*/ 235638 h 1128179"/>
              <a:gd name="connsiteX115" fmla="*/ 7208349 w 12192000"/>
              <a:gd name="connsiteY115" fmla="*/ 225443 h 1128179"/>
              <a:gd name="connsiteX116" fmla="*/ 7282840 w 12192000"/>
              <a:gd name="connsiteY116" fmla="*/ 209016 h 1128179"/>
              <a:gd name="connsiteX117" fmla="*/ 7338153 w 12192000"/>
              <a:gd name="connsiteY117" fmla="*/ 170853 h 1128179"/>
              <a:gd name="connsiteX118" fmla="*/ 7400583 w 12192000"/>
              <a:gd name="connsiteY118" fmla="*/ 167375 h 1128179"/>
              <a:gd name="connsiteX119" fmla="*/ 7415556 w 12192000"/>
              <a:gd name="connsiteY119" fmla="*/ 200044 h 1128179"/>
              <a:gd name="connsiteX120" fmla="*/ 7482186 w 12192000"/>
              <a:gd name="connsiteY120" fmla="*/ 185458 h 1128179"/>
              <a:gd name="connsiteX121" fmla="*/ 7583207 w 12192000"/>
              <a:gd name="connsiteY121" fmla="*/ 159660 h 1128179"/>
              <a:gd name="connsiteX122" fmla="*/ 7641594 w 12192000"/>
              <a:gd name="connsiteY122" fmla="*/ 153426 h 1128179"/>
              <a:gd name="connsiteX123" fmla="*/ 7800943 w 12192000"/>
              <a:gd name="connsiteY123" fmla="*/ 127008 h 1128179"/>
              <a:gd name="connsiteX124" fmla="*/ 7960450 w 12192000"/>
              <a:gd name="connsiteY124" fmla="*/ 93391 h 1128179"/>
              <a:gd name="connsiteX125" fmla="*/ 8054361 w 12192000"/>
              <a:gd name="connsiteY125" fmla="*/ 33083 h 1128179"/>
              <a:gd name="connsiteX126" fmla="*/ 8185539 w 12192000"/>
              <a:gd name="connsiteY126" fmla="*/ 9813 h 1128179"/>
              <a:gd name="connsiteX127" fmla="*/ 8207409 w 12192000"/>
              <a:gd name="connsiteY127" fmla="*/ 0 h 1128179"/>
              <a:gd name="connsiteX128" fmla="*/ 8238081 w 12192000"/>
              <a:gd name="connsiteY128" fmla="*/ 5133 h 1128179"/>
              <a:gd name="connsiteX129" fmla="*/ 8361058 w 12192000"/>
              <a:gd name="connsiteY129" fmla="*/ 27576 h 1128179"/>
              <a:gd name="connsiteX130" fmla="*/ 8458208 w 12192000"/>
              <a:gd name="connsiteY130" fmla="*/ 61981 h 1128179"/>
              <a:gd name="connsiteX131" fmla="*/ 8577671 w 12192000"/>
              <a:gd name="connsiteY131" fmla="*/ 34629 h 1128179"/>
              <a:gd name="connsiteX132" fmla="*/ 8651048 w 12192000"/>
              <a:gd name="connsiteY132" fmla="*/ 41418 h 1128179"/>
              <a:gd name="connsiteX133" fmla="*/ 8772056 w 12192000"/>
              <a:gd name="connsiteY133" fmla="*/ 88351 h 1128179"/>
              <a:gd name="connsiteX134" fmla="*/ 8929686 w 12192000"/>
              <a:gd name="connsiteY134" fmla="*/ 70976 h 1128179"/>
              <a:gd name="connsiteX135" fmla="*/ 8966892 w 12192000"/>
              <a:gd name="connsiteY135"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535774 w 12192000"/>
              <a:gd name="connsiteY75" fmla="*/ 174767 h 1128179"/>
              <a:gd name="connsiteX76" fmla="*/ 4536053 w 12192000"/>
              <a:gd name="connsiteY76" fmla="*/ 174235 h 1128179"/>
              <a:gd name="connsiteX77" fmla="*/ 4547385 w 12192000"/>
              <a:gd name="connsiteY77" fmla="*/ 175275 h 1128179"/>
              <a:gd name="connsiteX78" fmla="*/ 4603054 w 12192000"/>
              <a:gd name="connsiteY78" fmla="*/ 187089 h 1128179"/>
              <a:gd name="connsiteX79" fmla="*/ 4674354 w 12192000"/>
              <a:gd name="connsiteY79" fmla="*/ 136635 h 1128179"/>
              <a:gd name="connsiteX80" fmla="*/ 4704259 w 12192000"/>
              <a:gd name="connsiteY80" fmla="*/ 127953 h 1128179"/>
              <a:gd name="connsiteX81" fmla="*/ 4720133 w 12192000"/>
              <a:gd name="connsiteY81" fmla="*/ 120475 h 1128179"/>
              <a:gd name="connsiteX82" fmla="*/ 4721058 w 12192000"/>
              <a:gd name="connsiteY82" fmla="*/ 118174 h 1128179"/>
              <a:gd name="connsiteX83" fmla="*/ 4774434 w 12192000"/>
              <a:gd name="connsiteY83" fmla="*/ 129767 h 1128179"/>
              <a:gd name="connsiteX84" fmla="*/ 4781376 w 12192000"/>
              <a:gd name="connsiteY84" fmla="*/ 127026 h 1128179"/>
              <a:gd name="connsiteX85" fmla="*/ 4816353 w 12192000"/>
              <a:gd name="connsiteY85" fmla="*/ 140061 h 1128179"/>
              <a:gd name="connsiteX86" fmla="*/ 4834325 w 12192000"/>
              <a:gd name="connsiteY86" fmla="*/ 143873 h 1128179"/>
              <a:gd name="connsiteX87" fmla="*/ 4839606 w 12192000"/>
              <a:gd name="connsiteY87" fmla="*/ 150977 h 1128179"/>
              <a:gd name="connsiteX88" fmla="*/ 4866030 w 12192000"/>
              <a:gd name="connsiteY88" fmla="*/ 153545 h 1128179"/>
              <a:gd name="connsiteX89" fmla="*/ 4868987 w 12192000"/>
              <a:gd name="connsiteY89" fmla="*/ 151567 h 1128179"/>
              <a:gd name="connsiteX90" fmla="*/ 4891068 w 12192000"/>
              <a:gd name="connsiteY90" fmla="*/ 162141 h 1128179"/>
              <a:gd name="connsiteX91" fmla="*/ 4909920 w 12192000"/>
              <a:gd name="connsiteY91" fmla="*/ 181223 h 1128179"/>
              <a:gd name="connsiteX92" fmla="*/ 5133538 w 12192000"/>
              <a:gd name="connsiteY92" fmla="*/ 171046 h 1128179"/>
              <a:gd name="connsiteX93" fmla="*/ 5489781 w 12192000"/>
              <a:gd name="connsiteY93" fmla="*/ 196809 h 1128179"/>
              <a:gd name="connsiteX94" fmla="*/ 5792606 w 12192000"/>
              <a:gd name="connsiteY94" fmla="*/ 221512 h 1128179"/>
              <a:gd name="connsiteX95" fmla="*/ 5869247 w 12192000"/>
              <a:gd name="connsiteY95" fmla="*/ 207069 h 1128179"/>
              <a:gd name="connsiteX96" fmla="*/ 5938156 w 12192000"/>
              <a:gd name="connsiteY96" fmla="*/ 236733 h 1128179"/>
              <a:gd name="connsiteX97" fmla="*/ 5965800 w 12192000"/>
              <a:gd name="connsiteY97" fmla="*/ 221624 h 1128179"/>
              <a:gd name="connsiteX98" fmla="*/ 5970550 w 12192000"/>
              <a:gd name="connsiteY98" fmla="*/ 218554 h 1128179"/>
              <a:gd name="connsiteX99" fmla="*/ 5989910 w 12192000"/>
              <a:gd name="connsiteY99" fmla="*/ 216383 h 1128179"/>
              <a:gd name="connsiteX100" fmla="*/ 5994937 w 12192000"/>
              <a:gd name="connsiteY100" fmla="*/ 203125 h 1128179"/>
              <a:gd name="connsiteX101" fmla="*/ 6023765 w 12192000"/>
              <a:gd name="connsiteY101" fmla="*/ 190797 h 1128179"/>
              <a:gd name="connsiteX102" fmla="*/ 6059520 w 12192000"/>
              <a:gd name="connsiteY102" fmla="*/ 190331 h 1128179"/>
              <a:gd name="connsiteX103" fmla="*/ 6229716 w 12192000"/>
              <a:gd name="connsiteY103" fmla="*/ 202251 h 1128179"/>
              <a:gd name="connsiteX104" fmla="*/ 6331381 w 12192000"/>
              <a:gd name="connsiteY104" fmla="*/ 201324 h 1128179"/>
              <a:gd name="connsiteX105" fmla="*/ 6369749 w 12192000"/>
              <a:gd name="connsiteY105" fmla="*/ 188311 h 1128179"/>
              <a:gd name="connsiteX106" fmla="*/ 6423498 w 12192000"/>
              <a:gd name="connsiteY106" fmla="*/ 178651 h 1128179"/>
              <a:gd name="connsiteX107" fmla="*/ 6518161 w 12192000"/>
              <a:gd name="connsiteY107" fmla="*/ 151803 h 1128179"/>
              <a:gd name="connsiteX108" fmla="*/ 6645685 w 12192000"/>
              <a:gd name="connsiteY108" fmla="*/ 132773 h 1128179"/>
              <a:gd name="connsiteX109" fmla="*/ 6739636 w 12192000"/>
              <a:gd name="connsiteY109" fmla="*/ 172969 h 1128179"/>
              <a:gd name="connsiteX110" fmla="*/ 6747672 w 12192000"/>
              <a:gd name="connsiteY110" fmla="*/ 163353 h 1128179"/>
              <a:gd name="connsiteX111" fmla="*/ 6811991 w 12192000"/>
              <a:gd name="connsiteY111" fmla="*/ 164731 h 1128179"/>
              <a:gd name="connsiteX112" fmla="*/ 7038226 w 12192000"/>
              <a:gd name="connsiteY112" fmla="*/ 234745 h 1128179"/>
              <a:gd name="connsiteX113" fmla="*/ 7163894 w 12192000"/>
              <a:gd name="connsiteY113" fmla="*/ 235638 h 1128179"/>
              <a:gd name="connsiteX114" fmla="*/ 7208349 w 12192000"/>
              <a:gd name="connsiteY114" fmla="*/ 225443 h 1128179"/>
              <a:gd name="connsiteX115" fmla="*/ 7282840 w 12192000"/>
              <a:gd name="connsiteY115" fmla="*/ 209016 h 1128179"/>
              <a:gd name="connsiteX116" fmla="*/ 7338153 w 12192000"/>
              <a:gd name="connsiteY116" fmla="*/ 170853 h 1128179"/>
              <a:gd name="connsiteX117" fmla="*/ 7400583 w 12192000"/>
              <a:gd name="connsiteY117" fmla="*/ 167375 h 1128179"/>
              <a:gd name="connsiteX118" fmla="*/ 7415556 w 12192000"/>
              <a:gd name="connsiteY118" fmla="*/ 200044 h 1128179"/>
              <a:gd name="connsiteX119" fmla="*/ 7482186 w 12192000"/>
              <a:gd name="connsiteY119" fmla="*/ 185458 h 1128179"/>
              <a:gd name="connsiteX120" fmla="*/ 7583207 w 12192000"/>
              <a:gd name="connsiteY120" fmla="*/ 159660 h 1128179"/>
              <a:gd name="connsiteX121" fmla="*/ 7641594 w 12192000"/>
              <a:gd name="connsiteY121" fmla="*/ 153426 h 1128179"/>
              <a:gd name="connsiteX122" fmla="*/ 7800943 w 12192000"/>
              <a:gd name="connsiteY122" fmla="*/ 127008 h 1128179"/>
              <a:gd name="connsiteX123" fmla="*/ 7960450 w 12192000"/>
              <a:gd name="connsiteY123" fmla="*/ 93391 h 1128179"/>
              <a:gd name="connsiteX124" fmla="*/ 8054361 w 12192000"/>
              <a:gd name="connsiteY124" fmla="*/ 33083 h 1128179"/>
              <a:gd name="connsiteX125" fmla="*/ 8185539 w 12192000"/>
              <a:gd name="connsiteY125" fmla="*/ 9813 h 1128179"/>
              <a:gd name="connsiteX126" fmla="*/ 8207409 w 12192000"/>
              <a:gd name="connsiteY126" fmla="*/ 0 h 1128179"/>
              <a:gd name="connsiteX127" fmla="*/ 8238081 w 12192000"/>
              <a:gd name="connsiteY127" fmla="*/ 5133 h 1128179"/>
              <a:gd name="connsiteX128" fmla="*/ 8361058 w 12192000"/>
              <a:gd name="connsiteY128" fmla="*/ 27576 h 1128179"/>
              <a:gd name="connsiteX129" fmla="*/ 8458208 w 12192000"/>
              <a:gd name="connsiteY129" fmla="*/ 61981 h 1128179"/>
              <a:gd name="connsiteX130" fmla="*/ 8577671 w 12192000"/>
              <a:gd name="connsiteY130" fmla="*/ 34629 h 1128179"/>
              <a:gd name="connsiteX131" fmla="*/ 8651048 w 12192000"/>
              <a:gd name="connsiteY131" fmla="*/ 41418 h 1128179"/>
              <a:gd name="connsiteX132" fmla="*/ 8772056 w 12192000"/>
              <a:gd name="connsiteY132" fmla="*/ 88351 h 1128179"/>
              <a:gd name="connsiteX133" fmla="*/ 8929686 w 12192000"/>
              <a:gd name="connsiteY133" fmla="*/ 70976 h 1128179"/>
              <a:gd name="connsiteX134" fmla="*/ 8966892 w 12192000"/>
              <a:gd name="connsiteY13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535774 w 12192000"/>
              <a:gd name="connsiteY75" fmla="*/ 174767 h 1128179"/>
              <a:gd name="connsiteX76" fmla="*/ 4536053 w 12192000"/>
              <a:gd name="connsiteY76" fmla="*/ 174235 h 1128179"/>
              <a:gd name="connsiteX77" fmla="*/ 4547385 w 12192000"/>
              <a:gd name="connsiteY77" fmla="*/ 175275 h 1128179"/>
              <a:gd name="connsiteX78" fmla="*/ 4603054 w 12192000"/>
              <a:gd name="connsiteY78" fmla="*/ 187089 h 1128179"/>
              <a:gd name="connsiteX79" fmla="*/ 4674354 w 12192000"/>
              <a:gd name="connsiteY79" fmla="*/ 136635 h 1128179"/>
              <a:gd name="connsiteX80" fmla="*/ 4704259 w 12192000"/>
              <a:gd name="connsiteY80" fmla="*/ 127953 h 1128179"/>
              <a:gd name="connsiteX81" fmla="*/ 4720133 w 12192000"/>
              <a:gd name="connsiteY81" fmla="*/ 120475 h 1128179"/>
              <a:gd name="connsiteX82" fmla="*/ 4721058 w 12192000"/>
              <a:gd name="connsiteY82" fmla="*/ 118174 h 1128179"/>
              <a:gd name="connsiteX83" fmla="*/ 4774434 w 12192000"/>
              <a:gd name="connsiteY83" fmla="*/ 129767 h 1128179"/>
              <a:gd name="connsiteX84" fmla="*/ 4781376 w 12192000"/>
              <a:gd name="connsiteY84" fmla="*/ 127026 h 1128179"/>
              <a:gd name="connsiteX85" fmla="*/ 4816353 w 12192000"/>
              <a:gd name="connsiteY85" fmla="*/ 140061 h 1128179"/>
              <a:gd name="connsiteX86" fmla="*/ 4834325 w 12192000"/>
              <a:gd name="connsiteY86" fmla="*/ 143873 h 1128179"/>
              <a:gd name="connsiteX87" fmla="*/ 4839606 w 12192000"/>
              <a:gd name="connsiteY87" fmla="*/ 150977 h 1128179"/>
              <a:gd name="connsiteX88" fmla="*/ 4866030 w 12192000"/>
              <a:gd name="connsiteY88" fmla="*/ 153545 h 1128179"/>
              <a:gd name="connsiteX89" fmla="*/ 4868987 w 12192000"/>
              <a:gd name="connsiteY89" fmla="*/ 151567 h 1128179"/>
              <a:gd name="connsiteX90" fmla="*/ 4891068 w 12192000"/>
              <a:gd name="connsiteY90" fmla="*/ 162141 h 1128179"/>
              <a:gd name="connsiteX91" fmla="*/ 4909920 w 12192000"/>
              <a:gd name="connsiteY91" fmla="*/ 181223 h 1128179"/>
              <a:gd name="connsiteX92" fmla="*/ 5133538 w 12192000"/>
              <a:gd name="connsiteY92" fmla="*/ 171046 h 1128179"/>
              <a:gd name="connsiteX93" fmla="*/ 5467747 w 12192000"/>
              <a:gd name="connsiteY93" fmla="*/ 211498 h 1128179"/>
              <a:gd name="connsiteX94" fmla="*/ 5792606 w 12192000"/>
              <a:gd name="connsiteY94" fmla="*/ 221512 h 1128179"/>
              <a:gd name="connsiteX95" fmla="*/ 5869247 w 12192000"/>
              <a:gd name="connsiteY95" fmla="*/ 207069 h 1128179"/>
              <a:gd name="connsiteX96" fmla="*/ 5938156 w 12192000"/>
              <a:gd name="connsiteY96" fmla="*/ 236733 h 1128179"/>
              <a:gd name="connsiteX97" fmla="*/ 5965800 w 12192000"/>
              <a:gd name="connsiteY97" fmla="*/ 221624 h 1128179"/>
              <a:gd name="connsiteX98" fmla="*/ 5970550 w 12192000"/>
              <a:gd name="connsiteY98" fmla="*/ 218554 h 1128179"/>
              <a:gd name="connsiteX99" fmla="*/ 5989910 w 12192000"/>
              <a:gd name="connsiteY99" fmla="*/ 216383 h 1128179"/>
              <a:gd name="connsiteX100" fmla="*/ 5994937 w 12192000"/>
              <a:gd name="connsiteY100" fmla="*/ 203125 h 1128179"/>
              <a:gd name="connsiteX101" fmla="*/ 6023765 w 12192000"/>
              <a:gd name="connsiteY101" fmla="*/ 190797 h 1128179"/>
              <a:gd name="connsiteX102" fmla="*/ 6059520 w 12192000"/>
              <a:gd name="connsiteY102" fmla="*/ 190331 h 1128179"/>
              <a:gd name="connsiteX103" fmla="*/ 6229716 w 12192000"/>
              <a:gd name="connsiteY103" fmla="*/ 202251 h 1128179"/>
              <a:gd name="connsiteX104" fmla="*/ 6331381 w 12192000"/>
              <a:gd name="connsiteY104" fmla="*/ 201324 h 1128179"/>
              <a:gd name="connsiteX105" fmla="*/ 6369749 w 12192000"/>
              <a:gd name="connsiteY105" fmla="*/ 188311 h 1128179"/>
              <a:gd name="connsiteX106" fmla="*/ 6423498 w 12192000"/>
              <a:gd name="connsiteY106" fmla="*/ 178651 h 1128179"/>
              <a:gd name="connsiteX107" fmla="*/ 6518161 w 12192000"/>
              <a:gd name="connsiteY107" fmla="*/ 151803 h 1128179"/>
              <a:gd name="connsiteX108" fmla="*/ 6645685 w 12192000"/>
              <a:gd name="connsiteY108" fmla="*/ 132773 h 1128179"/>
              <a:gd name="connsiteX109" fmla="*/ 6739636 w 12192000"/>
              <a:gd name="connsiteY109" fmla="*/ 172969 h 1128179"/>
              <a:gd name="connsiteX110" fmla="*/ 6747672 w 12192000"/>
              <a:gd name="connsiteY110" fmla="*/ 163353 h 1128179"/>
              <a:gd name="connsiteX111" fmla="*/ 6811991 w 12192000"/>
              <a:gd name="connsiteY111" fmla="*/ 164731 h 1128179"/>
              <a:gd name="connsiteX112" fmla="*/ 7038226 w 12192000"/>
              <a:gd name="connsiteY112" fmla="*/ 234745 h 1128179"/>
              <a:gd name="connsiteX113" fmla="*/ 7163894 w 12192000"/>
              <a:gd name="connsiteY113" fmla="*/ 235638 h 1128179"/>
              <a:gd name="connsiteX114" fmla="*/ 7208349 w 12192000"/>
              <a:gd name="connsiteY114" fmla="*/ 225443 h 1128179"/>
              <a:gd name="connsiteX115" fmla="*/ 7282840 w 12192000"/>
              <a:gd name="connsiteY115" fmla="*/ 209016 h 1128179"/>
              <a:gd name="connsiteX116" fmla="*/ 7338153 w 12192000"/>
              <a:gd name="connsiteY116" fmla="*/ 170853 h 1128179"/>
              <a:gd name="connsiteX117" fmla="*/ 7400583 w 12192000"/>
              <a:gd name="connsiteY117" fmla="*/ 167375 h 1128179"/>
              <a:gd name="connsiteX118" fmla="*/ 7415556 w 12192000"/>
              <a:gd name="connsiteY118" fmla="*/ 200044 h 1128179"/>
              <a:gd name="connsiteX119" fmla="*/ 7482186 w 12192000"/>
              <a:gd name="connsiteY119" fmla="*/ 185458 h 1128179"/>
              <a:gd name="connsiteX120" fmla="*/ 7583207 w 12192000"/>
              <a:gd name="connsiteY120" fmla="*/ 159660 h 1128179"/>
              <a:gd name="connsiteX121" fmla="*/ 7641594 w 12192000"/>
              <a:gd name="connsiteY121" fmla="*/ 153426 h 1128179"/>
              <a:gd name="connsiteX122" fmla="*/ 7800943 w 12192000"/>
              <a:gd name="connsiteY122" fmla="*/ 127008 h 1128179"/>
              <a:gd name="connsiteX123" fmla="*/ 7960450 w 12192000"/>
              <a:gd name="connsiteY123" fmla="*/ 93391 h 1128179"/>
              <a:gd name="connsiteX124" fmla="*/ 8054361 w 12192000"/>
              <a:gd name="connsiteY124" fmla="*/ 33083 h 1128179"/>
              <a:gd name="connsiteX125" fmla="*/ 8185539 w 12192000"/>
              <a:gd name="connsiteY125" fmla="*/ 9813 h 1128179"/>
              <a:gd name="connsiteX126" fmla="*/ 8207409 w 12192000"/>
              <a:gd name="connsiteY126" fmla="*/ 0 h 1128179"/>
              <a:gd name="connsiteX127" fmla="*/ 8238081 w 12192000"/>
              <a:gd name="connsiteY127" fmla="*/ 5133 h 1128179"/>
              <a:gd name="connsiteX128" fmla="*/ 8361058 w 12192000"/>
              <a:gd name="connsiteY128" fmla="*/ 27576 h 1128179"/>
              <a:gd name="connsiteX129" fmla="*/ 8458208 w 12192000"/>
              <a:gd name="connsiteY129" fmla="*/ 61981 h 1128179"/>
              <a:gd name="connsiteX130" fmla="*/ 8577671 w 12192000"/>
              <a:gd name="connsiteY130" fmla="*/ 34629 h 1128179"/>
              <a:gd name="connsiteX131" fmla="*/ 8651048 w 12192000"/>
              <a:gd name="connsiteY131" fmla="*/ 41418 h 1128179"/>
              <a:gd name="connsiteX132" fmla="*/ 8772056 w 12192000"/>
              <a:gd name="connsiteY132" fmla="*/ 88351 h 1128179"/>
              <a:gd name="connsiteX133" fmla="*/ 8929686 w 12192000"/>
              <a:gd name="connsiteY133" fmla="*/ 70976 h 1128179"/>
              <a:gd name="connsiteX134" fmla="*/ 8966892 w 12192000"/>
              <a:gd name="connsiteY13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48478 w 12192000"/>
              <a:gd name="connsiteY68" fmla="*/ 401303 h 1128179"/>
              <a:gd name="connsiteX69" fmla="*/ 4006369 w 12192000"/>
              <a:gd name="connsiteY69" fmla="*/ 379758 h 1128179"/>
              <a:gd name="connsiteX70" fmla="*/ 4093666 w 12192000"/>
              <a:gd name="connsiteY70" fmla="*/ 343437 h 1128179"/>
              <a:gd name="connsiteX71" fmla="*/ 4145241 w 12192000"/>
              <a:gd name="connsiteY71" fmla="*/ 331048 h 1128179"/>
              <a:gd name="connsiteX72" fmla="*/ 4284785 w 12192000"/>
              <a:gd name="connsiteY72" fmla="*/ 287911 h 1128179"/>
              <a:gd name="connsiteX73" fmla="*/ 4423539 w 12192000"/>
              <a:gd name="connsiteY73" fmla="*/ 237622 h 1128179"/>
              <a:gd name="connsiteX74" fmla="*/ 4535774 w 12192000"/>
              <a:gd name="connsiteY74" fmla="*/ 174767 h 1128179"/>
              <a:gd name="connsiteX75" fmla="*/ 4536053 w 12192000"/>
              <a:gd name="connsiteY75" fmla="*/ 174235 h 1128179"/>
              <a:gd name="connsiteX76" fmla="*/ 4547385 w 12192000"/>
              <a:gd name="connsiteY76" fmla="*/ 175275 h 1128179"/>
              <a:gd name="connsiteX77" fmla="*/ 4603054 w 12192000"/>
              <a:gd name="connsiteY77" fmla="*/ 187089 h 1128179"/>
              <a:gd name="connsiteX78" fmla="*/ 4674354 w 12192000"/>
              <a:gd name="connsiteY78" fmla="*/ 136635 h 1128179"/>
              <a:gd name="connsiteX79" fmla="*/ 4704259 w 12192000"/>
              <a:gd name="connsiteY79" fmla="*/ 127953 h 1128179"/>
              <a:gd name="connsiteX80" fmla="*/ 4720133 w 12192000"/>
              <a:gd name="connsiteY80" fmla="*/ 120475 h 1128179"/>
              <a:gd name="connsiteX81" fmla="*/ 4721058 w 12192000"/>
              <a:gd name="connsiteY81" fmla="*/ 118174 h 1128179"/>
              <a:gd name="connsiteX82" fmla="*/ 4774434 w 12192000"/>
              <a:gd name="connsiteY82" fmla="*/ 129767 h 1128179"/>
              <a:gd name="connsiteX83" fmla="*/ 4781376 w 12192000"/>
              <a:gd name="connsiteY83" fmla="*/ 127026 h 1128179"/>
              <a:gd name="connsiteX84" fmla="*/ 4816353 w 12192000"/>
              <a:gd name="connsiteY84" fmla="*/ 140061 h 1128179"/>
              <a:gd name="connsiteX85" fmla="*/ 4834325 w 12192000"/>
              <a:gd name="connsiteY85" fmla="*/ 143873 h 1128179"/>
              <a:gd name="connsiteX86" fmla="*/ 4839606 w 12192000"/>
              <a:gd name="connsiteY86" fmla="*/ 150977 h 1128179"/>
              <a:gd name="connsiteX87" fmla="*/ 4866030 w 12192000"/>
              <a:gd name="connsiteY87" fmla="*/ 153545 h 1128179"/>
              <a:gd name="connsiteX88" fmla="*/ 4868987 w 12192000"/>
              <a:gd name="connsiteY88" fmla="*/ 151567 h 1128179"/>
              <a:gd name="connsiteX89" fmla="*/ 4891068 w 12192000"/>
              <a:gd name="connsiteY89" fmla="*/ 162141 h 1128179"/>
              <a:gd name="connsiteX90" fmla="*/ 4909920 w 12192000"/>
              <a:gd name="connsiteY90" fmla="*/ 181223 h 1128179"/>
              <a:gd name="connsiteX91" fmla="*/ 5133538 w 12192000"/>
              <a:gd name="connsiteY91" fmla="*/ 171046 h 1128179"/>
              <a:gd name="connsiteX92" fmla="*/ 5467747 w 12192000"/>
              <a:gd name="connsiteY92" fmla="*/ 211498 h 1128179"/>
              <a:gd name="connsiteX93" fmla="*/ 5792606 w 12192000"/>
              <a:gd name="connsiteY93" fmla="*/ 221512 h 1128179"/>
              <a:gd name="connsiteX94" fmla="*/ 5869247 w 12192000"/>
              <a:gd name="connsiteY94" fmla="*/ 207069 h 1128179"/>
              <a:gd name="connsiteX95" fmla="*/ 5938156 w 12192000"/>
              <a:gd name="connsiteY95" fmla="*/ 236733 h 1128179"/>
              <a:gd name="connsiteX96" fmla="*/ 5965800 w 12192000"/>
              <a:gd name="connsiteY96" fmla="*/ 221624 h 1128179"/>
              <a:gd name="connsiteX97" fmla="*/ 5970550 w 12192000"/>
              <a:gd name="connsiteY97" fmla="*/ 218554 h 1128179"/>
              <a:gd name="connsiteX98" fmla="*/ 5989910 w 12192000"/>
              <a:gd name="connsiteY98" fmla="*/ 216383 h 1128179"/>
              <a:gd name="connsiteX99" fmla="*/ 5994937 w 12192000"/>
              <a:gd name="connsiteY99" fmla="*/ 203125 h 1128179"/>
              <a:gd name="connsiteX100" fmla="*/ 6023765 w 12192000"/>
              <a:gd name="connsiteY100" fmla="*/ 190797 h 1128179"/>
              <a:gd name="connsiteX101" fmla="*/ 6059520 w 12192000"/>
              <a:gd name="connsiteY101" fmla="*/ 190331 h 1128179"/>
              <a:gd name="connsiteX102" fmla="*/ 6229716 w 12192000"/>
              <a:gd name="connsiteY102" fmla="*/ 202251 h 1128179"/>
              <a:gd name="connsiteX103" fmla="*/ 6331381 w 12192000"/>
              <a:gd name="connsiteY103" fmla="*/ 201324 h 1128179"/>
              <a:gd name="connsiteX104" fmla="*/ 6369749 w 12192000"/>
              <a:gd name="connsiteY104" fmla="*/ 188311 h 1128179"/>
              <a:gd name="connsiteX105" fmla="*/ 6423498 w 12192000"/>
              <a:gd name="connsiteY105" fmla="*/ 178651 h 1128179"/>
              <a:gd name="connsiteX106" fmla="*/ 6518161 w 12192000"/>
              <a:gd name="connsiteY106" fmla="*/ 151803 h 1128179"/>
              <a:gd name="connsiteX107" fmla="*/ 6645685 w 12192000"/>
              <a:gd name="connsiteY107" fmla="*/ 132773 h 1128179"/>
              <a:gd name="connsiteX108" fmla="*/ 6739636 w 12192000"/>
              <a:gd name="connsiteY108" fmla="*/ 172969 h 1128179"/>
              <a:gd name="connsiteX109" fmla="*/ 6747672 w 12192000"/>
              <a:gd name="connsiteY109" fmla="*/ 163353 h 1128179"/>
              <a:gd name="connsiteX110" fmla="*/ 6811991 w 12192000"/>
              <a:gd name="connsiteY110" fmla="*/ 164731 h 1128179"/>
              <a:gd name="connsiteX111" fmla="*/ 7038226 w 12192000"/>
              <a:gd name="connsiteY111" fmla="*/ 234745 h 1128179"/>
              <a:gd name="connsiteX112" fmla="*/ 7163894 w 12192000"/>
              <a:gd name="connsiteY112" fmla="*/ 235638 h 1128179"/>
              <a:gd name="connsiteX113" fmla="*/ 7208349 w 12192000"/>
              <a:gd name="connsiteY113" fmla="*/ 225443 h 1128179"/>
              <a:gd name="connsiteX114" fmla="*/ 7282840 w 12192000"/>
              <a:gd name="connsiteY114" fmla="*/ 209016 h 1128179"/>
              <a:gd name="connsiteX115" fmla="*/ 7338153 w 12192000"/>
              <a:gd name="connsiteY115" fmla="*/ 170853 h 1128179"/>
              <a:gd name="connsiteX116" fmla="*/ 7400583 w 12192000"/>
              <a:gd name="connsiteY116" fmla="*/ 167375 h 1128179"/>
              <a:gd name="connsiteX117" fmla="*/ 7415556 w 12192000"/>
              <a:gd name="connsiteY117" fmla="*/ 200044 h 1128179"/>
              <a:gd name="connsiteX118" fmla="*/ 7482186 w 12192000"/>
              <a:gd name="connsiteY118" fmla="*/ 185458 h 1128179"/>
              <a:gd name="connsiteX119" fmla="*/ 7583207 w 12192000"/>
              <a:gd name="connsiteY119" fmla="*/ 159660 h 1128179"/>
              <a:gd name="connsiteX120" fmla="*/ 7641594 w 12192000"/>
              <a:gd name="connsiteY120" fmla="*/ 153426 h 1128179"/>
              <a:gd name="connsiteX121" fmla="*/ 7800943 w 12192000"/>
              <a:gd name="connsiteY121" fmla="*/ 127008 h 1128179"/>
              <a:gd name="connsiteX122" fmla="*/ 7960450 w 12192000"/>
              <a:gd name="connsiteY122" fmla="*/ 93391 h 1128179"/>
              <a:gd name="connsiteX123" fmla="*/ 8054361 w 12192000"/>
              <a:gd name="connsiteY123" fmla="*/ 33083 h 1128179"/>
              <a:gd name="connsiteX124" fmla="*/ 8185539 w 12192000"/>
              <a:gd name="connsiteY124" fmla="*/ 9813 h 1128179"/>
              <a:gd name="connsiteX125" fmla="*/ 8207409 w 12192000"/>
              <a:gd name="connsiteY125" fmla="*/ 0 h 1128179"/>
              <a:gd name="connsiteX126" fmla="*/ 8238081 w 12192000"/>
              <a:gd name="connsiteY126" fmla="*/ 5133 h 1128179"/>
              <a:gd name="connsiteX127" fmla="*/ 8361058 w 12192000"/>
              <a:gd name="connsiteY127" fmla="*/ 27576 h 1128179"/>
              <a:gd name="connsiteX128" fmla="*/ 8458208 w 12192000"/>
              <a:gd name="connsiteY128" fmla="*/ 61981 h 1128179"/>
              <a:gd name="connsiteX129" fmla="*/ 8577671 w 12192000"/>
              <a:gd name="connsiteY129" fmla="*/ 34629 h 1128179"/>
              <a:gd name="connsiteX130" fmla="*/ 8651048 w 12192000"/>
              <a:gd name="connsiteY130" fmla="*/ 41418 h 1128179"/>
              <a:gd name="connsiteX131" fmla="*/ 8772056 w 12192000"/>
              <a:gd name="connsiteY131" fmla="*/ 88351 h 1128179"/>
              <a:gd name="connsiteX132" fmla="*/ 8929686 w 12192000"/>
              <a:gd name="connsiteY132" fmla="*/ 70976 h 1128179"/>
              <a:gd name="connsiteX133" fmla="*/ 8966892 w 12192000"/>
              <a:gd name="connsiteY133"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338608 w 12192000"/>
              <a:gd name="connsiteY59" fmla="*/ 446350 h 1128179"/>
              <a:gd name="connsiteX60" fmla="*/ 3344574 w 12192000"/>
              <a:gd name="connsiteY60" fmla="*/ 435962 h 1128179"/>
              <a:gd name="connsiteX61" fmla="*/ 3402455 w 12192000"/>
              <a:gd name="connsiteY61" fmla="*/ 430487 h 1128179"/>
              <a:gd name="connsiteX62" fmla="*/ 3614450 w 12192000"/>
              <a:gd name="connsiteY62" fmla="*/ 475834 h 1128179"/>
              <a:gd name="connsiteX63" fmla="*/ 3727304 w 12192000"/>
              <a:gd name="connsiteY63" fmla="*/ 463354 h 1128179"/>
              <a:gd name="connsiteX64" fmla="*/ 3765869 w 12192000"/>
              <a:gd name="connsiteY64" fmla="*/ 448520 h 1128179"/>
              <a:gd name="connsiteX65" fmla="*/ 3830576 w 12192000"/>
              <a:gd name="connsiteY65" fmla="*/ 424312 h 1128179"/>
              <a:gd name="connsiteX66" fmla="*/ 3875271 w 12192000"/>
              <a:gd name="connsiteY66" fmla="*/ 380597 h 1128179"/>
              <a:gd name="connsiteX67" fmla="*/ 3948478 w 12192000"/>
              <a:gd name="connsiteY67" fmla="*/ 401303 h 1128179"/>
              <a:gd name="connsiteX68" fmla="*/ 4006369 w 12192000"/>
              <a:gd name="connsiteY68" fmla="*/ 379758 h 1128179"/>
              <a:gd name="connsiteX69" fmla="*/ 4093666 w 12192000"/>
              <a:gd name="connsiteY69" fmla="*/ 343437 h 1128179"/>
              <a:gd name="connsiteX70" fmla="*/ 4145241 w 12192000"/>
              <a:gd name="connsiteY70" fmla="*/ 331048 h 1128179"/>
              <a:gd name="connsiteX71" fmla="*/ 4284785 w 12192000"/>
              <a:gd name="connsiteY71" fmla="*/ 287911 h 1128179"/>
              <a:gd name="connsiteX72" fmla="*/ 4423539 w 12192000"/>
              <a:gd name="connsiteY72" fmla="*/ 237622 h 1128179"/>
              <a:gd name="connsiteX73" fmla="*/ 4535774 w 12192000"/>
              <a:gd name="connsiteY73" fmla="*/ 174767 h 1128179"/>
              <a:gd name="connsiteX74" fmla="*/ 4536053 w 12192000"/>
              <a:gd name="connsiteY74" fmla="*/ 174235 h 1128179"/>
              <a:gd name="connsiteX75" fmla="*/ 4547385 w 12192000"/>
              <a:gd name="connsiteY75" fmla="*/ 175275 h 1128179"/>
              <a:gd name="connsiteX76" fmla="*/ 4603054 w 12192000"/>
              <a:gd name="connsiteY76" fmla="*/ 187089 h 1128179"/>
              <a:gd name="connsiteX77" fmla="*/ 4674354 w 12192000"/>
              <a:gd name="connsiteY77" fmla="*/ 136635 h 1128179"/>
              <a:gd name="connsiteX78" fmla="*/ 4704259 w 12192000"/>
              <a:gd name="connsiteY78" fmla="*/ 127953 h 1128179"/>
              <a:gd name="connsiteX79" fmla="*/ 4720133 w 12192000"/>
              <a:gd name="connsiteY79" fmla="*/ 120475 h 1128179"/>
              <a:gd name="connsiteX80" fmla="*/ 4721058 w 12192000"/>
              <a:gd name="connsiteY80" fmla="*/ 118174 h 1128179"/>
              <a:gd name="connsiteX81" fmla="*/ 4774434 w 12192000"/>
              <a:gd name="connsiteY81" fmla="*/ 129767 h 1128179"/>
              <a:gd name="connsiteX82" fmla="*/ 4781376 w 12192000"/>
              <a:gd name="connsiteY82" fmla="*/ 127026 h 1128179"/>
              <a:gd name="connsiteX83" fmla="*/ 4816353 w 12192000"/>
              <a:gd name="connsiteY83" fmla="*/ 140061 h 1128179"/>
              <a:gd name="connsiteX84" fmla="*/ 4834325 w 12192000"/>
              <a:gd name="connsiteY84" fmla="*/ 143873 h 1128179"/>
              <a:gd name="connsiteX85" fmla="*/ 4839606 w 12192000"/>
              <a:gd name="connsiteY85" fmla="*/ 150977 h 1128179"/>
              <a:gd name="connsiteX86" fmla="*/ 4866030 w 12192000"/>
              <a:gd name="connsiteY86" fmla="*/ 153545 h 1128179"/>
              <a:gd name="connsiteX87" fmla="*/ 4868987 w 12192000"/>
              <a:gd name="connsiteY87" fmla="*/ 151567 h 1128179"/>
              <a:gd name="connsiteX88" fmla="*/ 4891068 w 12192000"/>
              <a:gd name="connsiteY88" fmla="*/ 162141 h 1128179"/>
              <a:gd name="connsiteX89" fmla="*/ 4909920 w 12192000"/>
              <a:gd name="connsiteY89" fmla="*/ 181223 h 1128179"/>
              <a:gd name="connsiteX90" fmla="*/ 5133538 w 12192000"/>
              <a:gd name="connsiteY90" fmla="*/ 171046 h 1128179"/>
              <a:gd name="connsiteX91" fmla="*/ 5467747 w 12192000"/>
              <a:gd name="connsiteY91" fmla="*/ 211498 h 1128179"/>
              <a:gd name="connsiteX92" fmla="*/ 5792606 w 12192000"/>
              <a:gd name="connsiteY92" fmla="*/ 221512 h 1128179"/>
              <a:gd name="connsiteX93" fmla="*/ 5869247 w 12192000"/>
              <a:gd name="connsiteY93" fmla="*/ 207069 h 1128179"/>
              <a:gd name="connsiteX94" fmla="*/ 5938156 w 12192000"/>
              <a:gd name="connsiteY94" fmla="*/ 236733 h 1128179"/>
              <a:gd name="connsiteX95" fmla="*/ 5965800 w 12192000"/>
              <a:gd name="connsiteY95" fmla="*/ 221624 h 1128179"/>
              <a:gd name="connsiteX96" fmla="*/ 5970550 w 12192000"/>
              <a:gd name="connsiteY96" fmla="*/ 218554 h 1128179"/>
              <a:gd name="connsiteX97" fmla="*/ 5989910 w 12192000"/>
              <a:gd name="connsiteY97" fmla="*/ 216383 h 1128179"/>
              <a:gd name="connsiteX98" fmla="*/ 5994937 w 12192000"/>
              <a:gd name="connsiteY98" fmla="*/ 203125 h 1128179"/>
              <a:gd name="connsiteX99" fmla="*/ 6023765 w 12192000"/>
              <a:gd name="connsiteY99" fmla="*/ 190797 h 1128179"/>
              <a:gd name="connsiteX100" fmla="*/ 6059520 w 12192000"/>
              <a:gd name="connsiteY100" fmla="*/ 190331 h 1128179"/>
              <a:gd name="connsiteX101" fmla="*/ 6229716 w 12192000"/>
              <a:gd name="connsiteY101" fmla="*/ 202251 h 1128179"/>
              <a:gd name="connsiteX102" fmla="*/ 6331381 w 12192000"/>
              <a:gd name="connsiteY102" fmla="*/ 201324 h 1128179"/>
              <a:gd name="connsiteX103" fmla="*/ 6369749 w 12192000"/>
              <a:gd name="connsiteY103" fmla="*/ 188311 h 1128179"/>
              <a:gd name="connsiteX104" fmla="*/ 6423498 w 12192000"/>
              <a:gd name="connsiteY104" fmla="*/ 178651 h 1128179"/>
              <a:gd name="connsiteX105" fmla="*/ 6518161 w 12192000"/>
              <a:gd name="connsiteY105" fmla="*/ 151803 h 1128179"/>
              <a:gd name="connsiteX106" fmla="*/ 6645685 w 12192000"/>
              <a:gd name="connsiteY106" fmla="*/ 132773 h 1128179"/>
              <a:gd name="connsiteX107" fmla="*/ 6739636 w 12192000"/>
              <a:gd name="connsiteY107" fmla="*/ 172969 h 1128179"/>
              <a:gd name="connsiteX108" fmla="*/ 6747672 w 12192000"/>
              <a:gd name="connsiteY108" fmla="*/ 163353 h 1128179"/>
              <a:gd name="connsiteX109" fmla="*/ 6811991 w 12192000"/>
              <a:gd name="connsiteY109" fmla="*/ 164731 h 1128179"/>
              <a:gd name="connsiteX110" fmla="*/ 7038226 w 12192000"/>
              <a:gd name="connsiteY110" fmla="*/ 234745 h 1128179"/>
              <a:gd name="connsiteX111" fmla="*/ 7163894 w 12192000"/>
              <a:gd name="connsiteY111" fmla="*/ 235638 h 1128179"/>
              <a:gd name="connsiteX112" fmla="*/ 7208349 w 12192000"/>
              <a:gd name="connsiteY112" fmla="*/ 225443 h 1128179"/>
              <a:gd name="connsiteX113" fmla="*/ 7282840 w 12192000"/>
              <a:gd name="connsiteY113" fmla="*/ 209016 h 1128179"/>
              <a:gd name="connsiteX114" fmla="*/ 7338153 w 12192000"/>
              <a:gd name="connsiteY114" fmla="*/ 170853 h 1128179"/>
              <a:gd name="connsiteX115" fmla="*/ 7400583 w 12192000"/>
              <a:gd name="connsiteY115" fmla="*/ 167375 h 1128179"/>
              <a:gd name="connsiteX116" fmla="*/ 7415556 w 12192000"/>
              <a:gd name="connsiteY116" fmla="*/ 200044 h 1128179"/>
              <a:gd name="connsiteX117" fmla="*/ 7482186 w 12192000"/>
              <a:gd name="connsiteY117" fmla="*/ 185458 h 1128179"/>
              <a:gd name="connsiteX118" fmla="*/ 7583207 w 12192000"/>
              <a:gd name="connsiteY118" fmla="*/ 159660 h 1128179"/>
              <a:gd name="connsiteX119" fmla="*/ 7641594 w 12192000"/>
              <a:gd name="connsiteY119" fmla="*/ 153426 h 1128179"/>
              <a:gd name="connsiteX120" fmla="*/ 7800943 w 12192000"/>
              <a:gd name="connsiteY120" fmla="*/ 127008 h 1128179"/>
              <a:gd name="connsiteX121" fmla="*/ 7960450 w 12192000"/>
              <a:gd name="connsiteY121" fmla="*/ 93391 h 1128179"/>
              <a:gd name="connsiteX122" fmla="*/ 8054361 w 12192000"/>
              <a:gd name="connsiteY122" fmla="*/ 33083 h 1128179"/>
              <a:gd name="connsiteX123" fmla="*/ 8185539 w 12192000"/>
              <a:gd name="connsiteY123" fmla="*/ 9813 h 1128179"/>
              <a:gd name="connsiteX124" fmla="*/ 8207409 w 12192000"/>
              <a:gd name="connsiteY124" fmla="*/ 0 h 1128179"/>
              <a:gd name="connsiteX125" fmla="*/ 8238081 w 12192000"/>
              <a:gd name="connsiteY125" fmla="*/ 5133 h 1128179"/>
              <a:gd name="connsiteX126" fmla="*/ 8361058 w 12192000"/>
              <a:gd name="connsiteY126" fmla="*/ 27576 h 1128179"/>
              <a:gd name="connsiteX127" fmla="*/ 8458208 w 12192000"/>
              <a:gd name="connsiteY127" fmla="*/ 61981 h 1128179"/>
              <a:gd name="connsiteX128" fmla="*/ 8577671 w 12192000"/>
              <a:gd name="connsiteY128" fmla="*/ 34629 h 1128179"/>
              <a:gd name="connsiteX129" fmla="*/ 8651048 w 12192000"/>
              <a:gd name="connsiteY129" fmla="*/ 41418 h 1128179"/>
              <a:gd name="connsiteX130" fmla="*/ 8772056 w 12192000"/>
              <a:gd name="connsiteY130" fmla="*/ 88351 h 1128179"/>
              <a:gd name="connsiteX131" fmla="*/ 8929686 w 12192000"/>
              <a:gd name="connsiteY131" fmla="*/ 70976 h 1128179"/>
              <a:gd name="connsiteX132" fmla="*/ 8966892 w 12192000"/>
              <a:gd name="connsiteY13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698214 w 12192000"/>
              <a:gd name="connsiteY44" fmla="*/ 649129 h 1128179"/>
              <a:gd name="connsiteX45" fmla="*/ 1897512 w 12192000"/>
              <a:gd name="connsiteY45" fmla="*/ 615258 h 1128179"/>
              <a:gd name="connsiteX46" fmla="*/ 2083724 w 12192000"/>
              <a:gd name="connsiteY46" fmla="*/ 673831 h 1128179"/>
              <a:gd name="connsiteX47" fmla="*/ 2191530 w 12192000"/>
              <a:gd name="connsiteY47" fmla="*/ 653189 h 1128179"/>
              <a:gd name="connsiteX48" fmla="*/ 2244255 w 12192000"/>
              <a:gd name="connsiteY48" fmla="*/ 602909 h 1128179"/>
              <a:gd name="connsiteX49" fmla="*/ 2495283 w 12192000"/>
              <a:gd name="connsiteY49" fmla="*/ 595193 h 1128179"/>
              <a:gd name="connsiteX50" fmla="*/ 2562174 w 12192000"/>
              <a:gd name="connsiteY50" fmla="*/ 572725 h 1128179"/>
              <a:gd name="connsiteX51" fmla="*/ 2627821 w 12192000"/>
              <a:gd name="connsiteY51" fmla="*/ 594803 h 1128179"/>
              <a:gd name="connsiteX52" fmla="*/ 2730710 w 12192000"/>
              <a:gd name="connsiteY52" fmla="*/ 535894 h 1128179"/>
              <a:gd name="connsiteX53" fmla="*/ 2884932 w 12192000"/>
              <a:gd name="connsiteY53" fmla="*/ 529610 h 1128179"/>
              <a:gd name="connsiteX54" fmla="*/ 2976019 w 12192000"/>
              <a:gd name="connsiteY54" fmla="*/ 517878 h 1128179"/>
              <a:gd name="connsiteX55" fmla="*/ 3008759 w 12192000"/>
              <a:gd name="connsiteY55" fmla="*/ 500898 h 1128179"/>
              <a:gd name="connsiteX56" fmla="*/ 3055731 w 12192000"/>
              <a:gd name="connsiteY56" fmla="*/ 485604 h 1128179"/>
              <a:gd name="connsiteX57" fmla="*/ 3137188 w 12192000"/>
              <a:gd name="connsiteY57" fmla="*/ 448921 h 1128179"/>
              <a:gd name="connsiteX58" fmla="*/ 3338608 w 12192000"/>
              <a:gd name="connsiteY58" fmla="*/ 446350 h 1128179"/>
              <a:gd name="connsiteX59" fmla="*/ 3344574 w 12192000"/>
              <a:gd name="connsiteY59" fmla="*/ 435962 h 1128179"/>
              <a:gd name="connsiteX60" fmla="*/ 3402455 w 12192000"/>
              <a:gd name="connsiteY60" fmla="*/ 430487 h 1128179"/>
              <a:gd name="connsiteX61" fmla="*/ 3614450 w 12192000"/>
              <a:gd name="connsiteY61" fmla="*/ 475834 h 1128179"/>
              <a:gd name="connsiteX62" fmla="*/ 3727304 w 12192000"/>
              <a:gd name="connsiteY62" fmla="*/ 463354 h 1128179"/>
              <a:gd name="connsiteX63" fmla="*/ 3765869 w 12192000"/>
              <a:gd name="connsiteY63" fmla="*/ 448520 h 1128179"/>
              <a:gd name="connsiteX64" fmla="*/ 3830576 w 12192000"/>
              <a:gd name="connsiteY64" fmla="*/ 424312 h 1128179"/>
              <a:gd name="connsiteX65" fmla="*/ 3875271 w 12192000"/>
              <a:gd name="connsiteY65" fmla="*/ 380597 h 1128179"/>
              <a:gd name="connsiteX66" fmla="*/ 3948478 w 12192000"/>
              <a:gd name="connsiteY66" fmla="*/ 401303 h 1128179"/>
              <a:gd name="connsiteX67" fmla="*/ 4006369 w 12192000"/>
              <a:gd name="connsiteY67" fmla="*/ 379758 h 1128179"/>
              <a:gd name="connsiteX68" fmla="*/ 4093666 w 12192000"/>
              <a:gd name="connsiteY68" fmla="*/ 343437 h 1128179"/>
              <a:gd name="connsiteX69" fmla="*/ 4145241 w 12192000"/>
              <a:gd name="connsiteY69" fmla="*/ 331048 h 1128179"/>
              <a:gd name="connsiteX70" fmla="*/ 4284785 w 12192000"/>
              <a:gd name="connsiteY70" fmla="*/ 287911 h 1128179"/>
              <a:gd name="connsiteX71" fmla="*/ 4423539 w 12192000"/>
              <a:gd name="connsiteY71" fmla="*/ 237622 h 1128179"/>
              <a:gd name="connsiteX72" fmla="*/ 4535774 w 12192000"/>
              <a:gd name="connsiteY72" fmla="*/ 174767 h 1128179"/>
              <a:gd name="connsiteX73" fmla="*/ 4536053 w 12192000"/>
              <a:gd name="connsiteY73" fmla="*/ 174235 h 1128179"/>
              <a:gd name="connsiteX74" fmla="*/ 4547385 w 12192000"/>
              <a:gd name="connsiteY74" fmla="*/ 175275 h 1128179"/>
              <a:gd name="connsiteX75" fmla="*/ 4603054 w 12192000"/>
              <a:gd name="connsiteY75" fmla="*/ 187089 h 1128179"/>
              <a:gd name="connsiteX76" fmla="*/ 4674354 w 12192000"/>
              <a:gd name="connsiteY76" fmla="*/ 136635 h 1128179"/>
              <a:gd name="connsiteX77" fmla="*/ 4704259 w 12192000"/>
              <a:gd name="connsiteY77" fmla="*/ 127953 h 1128179"/>
              <a:gd name="connsiteX78" fmla="*/ 4720133 w 12192000"/>
              <a:gd name="connsiteY78" fmla="*/ 120475 h 1128179"/>
              <a:gd name="connsiteX79" fmla="*/ 4721058 w 12192000"/>
              <a:gd name="connsiteY79" fmla="*/ 118174 h 1128179"/>
              <a:gd name="connsiteX80" fmla="*/ 4774434 w 12192000"/>
              <a:gd name="connsiteY80" fmla="*/ 129767 h 1128179"/>
              <a:gd name="connsiteX81" fmla="*/ 4781376 w 12192000"/>
              <a:gd name="connsiteY81" fmla="*/ 127026 h 1128179"/>
              <a:gd name="connsiteX82" fmla="*/ 4816353 w 12192000"/>
              <a:gd name="connsiteY82" fmla="*/ 140061 h 1128179"/>
              <a:gd name="connsiteX83" fmla="*/ 4834325 w 12192000"/>
              <a:gd name="connsiteY83" fmla="*/ 143873 h 1128179"/>
              <a:gd name="connsiteX84" fmla="*/ 4839606 w 12192000"/>
              <a:gd name="connsiteY84" fmla="*/ 150977 h 1128179"/>
              <a:gd name="connsiteX85" fmla="*/ 4866030 w 12192000"/>
              <a:gd name="connsiteY85" fmla="*/ 153545 h 1128179"/>
              <a:gd name="connsiteX86" fmla="*/ 4868987 w 12192000"/>
              <a:gd name="connsiteY86" fmla="*/ 151567 h 1128179"/>
              <a:gd name="connsiteX87" fmla="*/ 4891068 w 12192000"/>
              <a:gd name="connsiteY87" fmla="*/ 162141 h 1128179"/>
              <a:gd name="connsiteX88" fmla="*/ 4909920 w 12192000"/>
              <a:gd name="connsiteY88" fmla="*/ 181223 h 1128179"/>
              <a:gd name="connsiteX89" fmla="*/ 5133538 w 12192000"/>
              <a:gd name="connsiteY89" fmla="*/ 171046 h 1128179"/>
              <a:gd name="connsiteX90" fmla="*/ 5467747 w 12192000"/>
              <a:gd name="connsiteY90" fmla="*/ 211498 h 1128179"/>
              <a:gd name="connsiteX91" fmla="*/ 5792606 w 12192000"/>
              <a:gd name="connsiteY91" fmla="*/ 221512 h 1128179"/>
              <a:gd name="connsiteX92" fmla="*/ 5869247 w 12192000"/>
              <a:gd name="connsiteY92" fmla="*/ 207069 h 1128179"/>
              <a:gd name="connsiteX93" fmla="*/ 5938156 w 12192000"/>
              <a:gd name="connsiteY93" fmla="*/ 236733 h 1128179"/>
              <a:gd name="connsiteX94" fmla="*/ 5965800 w 12192000"/>
              <a:gd name="connsiteY94" fmla="*/ 221624 h 1128179"/>
              <a:gd name="connsiteX95" fmla="*/ 5970550 w 12192000"/>
              <a:gd name="connsiteY95" fmla="*/ 218554 h 1128179"/>
              <a:gd name="connsiteX96" fmla="*/ 5989910 w 12192000"/>
              <a:gd name="connsiteY96" fmla="*/ 216383 h 1128179"/>
              <a:gd name="connsiteX97" fmla="*/ 5994937 w 12192000"/>
              <a:gd name="connsiteY97" fmla="*/ 203125 h 1128179"/>
              <a:gd name="connsiteX98" fmla="*/ 6023765 w 12192000"/>
              <a:gd name="connsiteY98" fmla="*/ 190797 h 1128179"/>
              <a:gd name="connsiteX99" fmla="*/ 6059520 w 12192000"/>
              <a:gd name="connsiteY99" fmla="*/ 190331 h 1128179"/>
              <a:gd name="connsiteX100" fmla="*/ 6229716 w 12192000"/>
              <a:gd name="connsiteY100" fmla="*/ 202251 h 1128179"/>
              <a:gd name="connsiteX101" fmla="*/ 6331381 w 12192000"/>
              <a:gd name="connsiteY101" fmla="*/ 201324 h 1128179"/>
              <a:gd name="connsiteX102" fmla="*/ 6369749 w 12192000"/>
              <a:gd name="connsiteY102" fmla="*/ 188311 h 1128179"/>
              <a:gd name="connsiteX103" fmla="*/ 6423498 w 12192000"/>
              <a:gd name="connsiteY103" fmla="*/ 178651 h 1128179"/>
              <a:gd name="connsiteX104" fmla="*/ 6518161 w 12192000"/>
              <a:gd name="connsiteY104" fmla="*/ 151803 h 1128179"/>
              <a:gd name="connsiteX105" fmla="*/ 6645685 w 12192000"/>
              <a:gd name="connsiteY105" fmla="*/ 132773 h 1128179"/>
              <a:gd name="connsiteX106" fmla="*/ 6739636 w 12192000"/>
              <a:gd name="connsiteY106" fmla="*/ 172969 h 1128179"/>
              <a:gd name="connsiteX107" fmla="*/ 6747672 w 12192000"/>
              <a:gd name="connsiteY107" fmla="*/ 163353 h 1128179"/>
              <a:gd name="connsiteX108" fmla="*/ 6811991 w 12192000"/>
              <a:gd name="connsiteY108" fmla="*/ 164731 h 1128179"/>
              <a:gd name="connsiteX109" fmla="*/ 7038226 w 12192000"/>
              <a:gd name="connsiteY109" fmla="*/ 234745 h 1128179"/>
              <a:gd name="connsiteX110" fmla="*/ 7163894 w 12192000"/>
              <a:gd name="connsiteY110" fmla="*/ 235638 h 1128179"/>
              <a:gd name="connsiteX111" fmla="*/ 7208349 w 12192000"/>
              <a:gd name="connsiteY111" fmla="*/ 225443 h 1128179"/>
              <a:gd name="connsiteX112" fmla="*/ 7282840 w 12192000"/>
              <a:gd name="connsiteY112" fmla="*/ 209016 h 1128179"/>
              <a:gd name="connsiteX113" fmla="*/ 7338153 w 12192000"/>
              <a:gd name="connsiteY113" fmla="*/ 170853 h 1128179"/>
              <a:gd name="connsiteX114" fmla="*/ 7400583 w 12192000"/>
              <a:gd name="connsiteY114" fmla="*/ 167375 h 1128179"/>
              <a:gd name="connsiteX115" fmla="*/ 7415556 w 12192000"/>
              <a:gd name="connsiteY115" fmla="*/ 200044 h 1128179"/>
              <a:gd name="connsiteX116" fmla="*/ 7482186 w 12192000"/>
              <a:gd name="connsiteY116" fmla="*/ 185458 h 1128179"/>
              <a:gd name="connsiteX117" fmla="*/ 7583207 w 12192000"/>
              <a:gd name="connsiteY117" fmla="*/ 159660 h 1128179"/>
              <a:gd name="connsiteX118" fmla="*/ 7641594 w 12192000"/>
              <a:gd name="connsiteY118" fmla="*/ 153426 h 1128179"/>
              <a:gd name="connsiteX119" fmla="*/ 7800943 w 12192000"/>
              <a:gd name="connsiteY119" fmla="*/ 127008 h 1128179"/>
              <a:gd name="connsiteX120" fmla="*/ 7960450 w 12192000"/>
              <a:gd name="connsiteY120" fmla="*/ 93391 h 1128179"/>
              <a:gd name="connsiteX121" fmla="*/ 8054361 w 12192000"/>
              <a:gd name="connsiteY121" fmla="*/ 33083 h 1128179"/>
              <a:gd name="connsiteX122" fmla="*/ 8185539 w 12192000"/>
              <a:gd name="connsiteY122" fmla="*/ 9813 h 1128179"/>
              <a:gd name="connsiteX123" fmla="*/ 8207409 w 12192000"/>
              <a:gd name="connsiteY123" fmla="*/ 0 h 1128179"/>
              <a:gd name="connsiteX124" fmla="*/ 8238081 w 12192000"/>
              <a:gd name="connsiteY124" fmla="*/ 5133 h 1128179"/>
              <a:gd name="connsiteX125" fmla="*/ 8361058 w 12192000"/>
              <a:gd name="connsiteY125" fmla="*/ 27576 h 1128179"/>
              <a:gd name="connsiteX126" fmla="*/ 8458208 w 12192000"/>
              <a:gd name="connsiteY126" fmla="*/ 61981 h 1128179"/>
              <a:gd name="connsiteX127" fmla="*/ 8577671 w 12192000"/>
              <a:gd name="connsiteY127" fmla="*/ 34629 h 1128179"/>
              <a:gd name="connsiteX128" fmla="*/ 8651048 w 12192000"/>
              <a:gd name="connsiteY128" fmla="*/ 41418 h 1128179"/>
              <a:gd name="connsiteX129" fmla="*/ 8772056 w 12192000"/>
              <a:gd name="connsiteY129" fmla="*/ 88351 h 1128179"/>
              <a:gd name="connsiteX130" fmla="*/ 8929686 w 12192000"/>
              <a:gd name="connsiteY130" fmla="*/ 70976 h 1128179"/>
              <a:gd name="connsiteX131" fmla="*/ 8966892 w 12192000"/>
              <a:gd name="connsiteY13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32773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054361 w 12192000"/>
              <a:gd name="connsiteY120" fmla="*/ 33083 h 1128179"/>
              <a:gd name="connsiteX121" fmla="*/ 8185539 w 12192000"/>
              <a:gd name="connsiteY121" fmla="*/ 9813 h 1128179"/>
              <a:gd name="connsiteX122" fmla="*/ 8207409 w 12192000"/>
              <a:gd name="connsiteY122" fmla="*/ 0 h 1128179"/>
              <a:gd name="connsiteX123" fmla="*/ 8238081 w 12192000"/>
              <a:gd name="connsiteY123" fmla="*/ 5133 h 1128179"/>
              <a:gd name="connsiteX124" fmla="*/ 8361058 w 12192000"/>
              <a:gd name="connsiteY124" fmla="*/ 27576 h 1128179"/>
              <a:gd name="connsiteX125" fmla="*/ 8458208 w 12192000"/>
              <a:gd name="connsiteY125" fmla="*/ 61981 h 1128179"/>
              <a:gd name="connsiteX126" fmla="*/ 8577671 w 12192000"/>
              <a:gd name="connsiteY126" fmla="*/ 34629 h 1128179"/>
              <a:gd name="connsiteX127" fmla="*/ 8651048 w 12192000"/>
              <a:gd name="connsiteY127" fmla="*/ 41418 h 1128179"/>
              <a:gd name="connsiteX128" fmla="*/ 8772056 w 12192000"/>
              <a:gd name="connsiteY128" fmla="*/ 88351 h 1128179"/>
              <a:gd name="connsiteX129" fmla="*/ 8929686 w 12192000"/>
              <a:gd name="connsiteY129" fmla="*/ 70976 h 1128179"/>
              <a:gd name="connsiteX130" fmla="*/ 8966892 w 12192000"/>
              <a:gd name="connsiteY130"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32773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054361 w 12192000"/>
              <a:gd name="connsiteY120" fmla="*/ 33083 h 1128179"/>
              <a:gd name="connsiteX121" fmla="*/ 8185539 w 12192000"/>
              <a:gd name="connsiteY121" fmla="*/ 9813 h 1128179"/>
              <a:gd name="connsiteX122" fmla="*/ 8207409 w 12192000"/>
              <a:gd name="connsiteY122" fmla="*/ 0 h 1128179"/>
              <a:gd name="connsiteX123" fmla="*/ 8238081 w 12192000"/>
              <a:gd name="connsiteY123" fmla="*/ 5133 h 1128179"/>
              <a:gd name="connsiteX124" fmla="*/ 8361058 w 12192000"/>
              <a:gd name="connsiteY124" fmla="*/ 27576 h 1128179"/>
              <a:gd name="connsiteX125" fmla="*/ 8458208 w 12192000"/>
              <a:gd name="connsiteY125" fmla="*/ 61981 h 1128179"/>
              <a:gd name="connsiteX126" fmla="*/ 8577671 w 12192000"/>
              <a:gd name="connsiteY126" fmla="*/ 34629 h 1128179"/>
              <a:gd name="connsiteX127" fmla="*/ 8673082 w 12192000"/>
              <a:gd name="connsiteY127" fmla="*/ 78141 h 1128179"/>
              <a:gd name="connsiteX128" fmla="*/ 8772056 w 12192000"/>
              <a:gd name="connsiteY128" fmla="*/ 88351 h 1128179"/>
              <a:gd name="connsiteX129" fmla="*/ 8929686 w 12192000"/>
              <a:gd name="connsiteY129" fmla="*/ 70976 h 1128179"/>
              <a:gd name="connsiteX130" fmla="*/ 8966892 w 12192000"/>
              <a:gd name="connsiteY130"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32773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185539 w 12192000"/>
              <a:gd name="connsiteY120" fmla="*/ 9813 h 1128179"/>
              <a:gd name="connsiteX121" fmla="*/ 8207409 w 12192000"/>
              <a:gd name="connsiteY121" fmla="*/ 0 h 1128179"/>
              <a:gd name="connsiteX122" fmla="*/ 8238081 w 12192000"/>
              <a:gd name="connsiteY122" fmla="*/ 5133 h 1128179"/>
              <a:gd name="connsiteX123" fmla="*/ 8361058 w 12192000"/>
              <a:gd name="connsiteY123" fmla="*/ 27576 h 1128179"/>
              <a:gd name="connsiteX124" fmla="*/ 8458208 w 12192000"/>
              <a:gd name="connsiteY124" fmla="*/ 61981 h 1128179"/>
              <a:gd name="connsiteX125" fmla="*/ 8577671 w 12192000"/>
              <a:gd name="connsiteY125" fmla="*/ 34629 h 1128179"/>
              <a:gd name="connsiteX126" fmla="*/ 8673082 w 12192000"/>
              <a:gd name="connsiteY126" fmla="*/ 78141 h 1128179"/>
              <a:gd name="connsiteX127" fmla="*/ 8772056 w 12192000"/>
              <a:gd name="connsiteY127" fmla="*/ 88351 h 1128179"/>
              <a:gd name="connsiteX128" fmla="*/ 8929686 w 12192000"/>
              <a:gd name="connsiteY128" fmla="*/ 70976 h 1128179"/>
              <a:gd name="connsiteX129" fmla="*/ 8966892 w 12192000"/>
              <a:gd name="connsiteY12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76840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185539 w 12192000"/>
              <a:gd name="connsiteY120" fmla="*/ 9813 h 1128179"/>
              <a:gd name="connsiteX121" fmla="*/ 8207409 w 12192000"/>
              <a:gd name="connsiteY121" fmla="*/ 0 h 1128179"/>
              <a:gd name="connsiteX122" fmla="*/ 8238081 w 12192000"/>
              <a:gd name="connsiteY122" fmla="*/ 5133 h 1128179"/>
              <a:gd name="connsiteX123" fmla="*/ 8361058 w 12192000"/>
              <a:gd name="connsiteY123" fmla="*/ 27576 h 1128179"/>
              <a:gd name="connsiteX124" fmla="*/ 8458208 w 12192000"/>
              <a:gd name="connsiteY124" fmla="*/ 61981 h 1128179"/>
              <a:gd name="connsiteX125" fmla="*/ 8577671 w 12192000"/>
              <a:gd name="connsiteY125" fmla="*/ 34629 h 1128179"/>
              <a:gd name="connsiteX126" fmla="*/ 8673082 w 12192000"/>
              <a:gd name="connsiteY126" fmla="*/ 78141 h 1128179"/>
              <a:gd name="connsiteX127" fmla="*/ 8772056 w 12192000"/>
              <a:gd name="connsiteY127" fmla="*/ 88351 h 1128179"/>
              <a:gd name="connsiteX128" fmla="*/ 8929686 w 12192000"/>
              <a:gd name="connsiteY128" fmla="*/ 70976 h 1128179"/>
              <a:gd name="connsiteX129" fmla="*/ 8966892 w 12192000"/>
              <a:gd name="connsiteY12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76840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185539 w 12192000"/>
              <a:gd name="connsiteY120" fmla="*/ 9813 h 1128179"/>
              <a:gd name="connsiteX121" fmla="*/ 8207409 w 12192000"/>
              <a:gd name="connsiteY121" fmla="*/ 0 h 1128179"/>
              <a:gd name="connsiteX122" fmla="*/ 8238081 w 12192000"/>
              <a:gd name="connsiteY122" fmla="*/ 5133 h 1128179"/>
              <a:gd name="connsiteX123" fmla="*/ 8361058 w 12192000"/>
              <a:gd name="connsiteY123" fmla="*/ 27576 h 1128179"/>
              <a:gd name="connsiteX124" fmla="*/ 8458208 w 12192000"/>
              <a:gd name="connsiteY124" fmla="*/ 61981 h 1128179"/>
              <a:gd name="connsiteX125" fmla="*/ 8577671 w 12192000"/>
              <a:gd name="connsiteY125" fmla="*/ 34629 h 1128179"/>
              <a:gd name="connsiteX126" fmla="*/ 8673082 w 12192000"/>
              <a:gd name="connsiteY126" fmla="*/ 78141 h 1128179"/>
              <a:gd name="connsiteX127" fmla="*/ 8772056 w 12192000"/>
              <a:gd name="connsiteY127" fmla="*/ 88351 h 1128179"/>
              <a:gd name="connsiteX128" fmla="*/ 8929686 w 12192000"/>
              <a:gd name="connsiteY128" fmla="*/ 70976 h 1128179"/>
              <a:gd name="connsiteX129" fmla="*/ 8966892 w 12192000"/>
              <a:gd name="connsiteY12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76840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185539 w 12192000"/>
              <a:gd name="connsiteY120" fmla="*/ 9813 h 1128179"/>
              <a:gd name="connsiteX121" fmla="*/ 8207409 w 12192000"/>
              <a:gd name="connsiteY121" fmla="*/ 0 h 1128179"/>
              <a:gd name="connsiteX122" fmla="*/ 8238081 w 12192000"/>
              <a:gd name="connsiteY122" fmla="*/ 5133 h 1128179"/>
              <a:gd name="connsiteX123" fmla="*/ 8361058 w 12192000"/>
              <a:gd name="connsiteY123" fmla="*/ 27576 h 1128179"/>
              <a:gd name="connsiteX124" fmla="*/ 8458208 w 12192000"/>
              <a:gd name="connsiteY124" fmla="*/ 61981 h 1128179"/>
              <a:gd name="connsiteX125" fmla="*/ 8577671 w 12192000"/>
              <a:gd name="connsiteY125" fmla="*/ 34629 h 1128179"/>
              <a:gd name="connsiteX126" fmla="*/ 8673082 w 12192000"/>
              <a:gd name="connsiteY126" fmla="*/ 78141 h 1128179"/>
              <a:gd name="connsiteX127" fmla="*/ 8772056 w 12192000"/>
              <a:gd name="connsiteY127" fmla="*/ 88351 h 1128179"/>
              <a:gd name="connsiteX128" fmla="*/ 8929686 w 12192000"/>
              <a:gd name="connsiteY128" fmla="*/ 70976 h 1128179"/>
              <a:gd name="connsiteX129" fmla="*/ 8966892 w 12192000"/>
              <a:gd name="connsiteY12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76840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185539 w 12192000"/>
              <a:gd name="connsiteY120" fmla="*/ 9813 h 1128179"/>
              <a:gd name="connsiteX121" fmla="*/ 8207409 w 12192000"/>
              <a:gd name="connsiteY121" fmla="*/ 0 h 1128179"/>
              <a:gd name="connsiteX122" fmla="*/ 8238081 w 12192000"/>
              <a:gd name="connsiteY122" fmla="*/ 5133 h 1128179"/>
              <a:gd name="connsiteX123" fmla="*/ 8361058 w 12192000"/>
              <a:gd name="connsiteY123" fmla="*/ 27576 h 1128179"/>
              <a:gd name="connsiteX124" fmla="*/ 8458208 w 12192000"/>
              <a:gd name="connsiteY124" fmla="*/ 61981 h 1128179"/>
              <a:gd name="connsiteX125" fmla="*/ 8577671 w 12192000"/>
              <a:gd name="connsiteY125" fmla="*/ 34629 h 1128179"/>
              <a:gd name="connsiteX126" fmla="*/ 8673082 w 12192000"/>
              <a:gd name="connsiteY126" fmla="*/ 78141 h 1128179"/>
              <a:gd name="connsiteX127" fmla="*/ 8772056 w 12192000"/>
              <a:gd name="connsiteY127" fmla="*/ 88351 h 1128179"/>
              <a:gd name="connsiteX128" fmla="*/ 8929686 w 12192000"/>
              <a:gd name="connsiteY128" fmla="*/ 70976 h 1128179"/>
              <a:gd name="connsiteX129" fmla="*/ 8966892 w 12192000"/>
              <a:gd name="connsiteY12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76840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185539 w 12192000"/>
              <a:gd name="connsiteY120" fmla="*/ 9813 h 1128179"/>
              <a:gd name="connsiteX121" fmla="*/ 8207409 w 12192000"/>
              <a:gd name="connsiteY121" fmla="*/ 0 h 1128179"/>
              <a:gd name="connsiteX122" fmla="*/ 8238081 w 12192000"/>
              <a:gd name="connsiteY122" fmla="*/ 5133 h 1128179"/>
              <a:gd name="connsiteX123" fmla="*/ 8361058 w 12192000"/>
              <a:gd name="connsiteY123" fmla="*/ 27576 h 1128179"/>
              <a:gd name="connsiteX124" fmla="*/ 8458208 w 12192000"/>
              <a:gd name="connsiteY124" fmla="*/ 61981 h 1128179"/>
              <a:gd name="connsiteX125" fmla="*/ 8577671 w 12192000"/>
              <a:gd name="connsiteY125" fmla="*/ 34629 h 1128179"/>
              <a:gd name="connsiteX126" fmla="*/ 8673082 w 12192000"/>
              <a:gd name="connsiteY126" fmla="*/ 78141 h 1128179"/>
              <a:gd name="connsiteX127" fmla="*/ 8772056 w 12192000"/>
              <a:gd name="connsiteY127" fmla="*/ 88351 h 1128179"/>
              <a:gd name="connsiteX128" fmla="*/ 8929686 w 12192000"/>
              <a:gd name="connsiteY128" fmla="*/ 70976 h 1128179"/>
              <a:gd name="connsiteX129" fmla="*/ 8966892 w 12192000"/>
              <a:gd name="connsiteY12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56150 w 12192000"/>
              <a:gd name="connsiteY23" fmla="*/ 130756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76840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185539 w 12192000"/>
              <a:gd name="connsiteY120" fmla="*/ 9813 h 1128179"/>
              <a:gd name="connsiteX121" fmla="*/ 8207409 w 12192000"/>
              <a:gd name="connsiteY121" fmla="*/ 0 h 1128179"/>
              <a:gd name="connsiteX122" fmla="*/ 8238081 w 12192000"/>
              <a:gd name="connsiteY122" fmla="*/ 5133 h 1128179"/>
              <a:gd name="connsiteX123" fmla="*/ 8361058 w 12192000"/>
              <a:gd name="connsiteY123" fmla="*/ 27576 h 1128179"/>
              <a:gd name="connsiteX124" fmla="*/ 8458208 w 12192000"/>
              <a:gd name="connsiteY124" fmla="*/ 61981 h 1128179"/>
              <a:gd name="connsiteX125" fmla="*/ 8577671 w 12192000"/>
              <a:gd name="connsiteY125" fmla="*/ 34629 h 1128179"/>
              <a:gd name="connsiteX126" fmla="*/ 8673082 w 12192000"/>
              <a:gd name="connsiteY126" fmla="*/ 78141 h 1128179"/>
              <a:gd name="connsiteX127" fmla="*/ 8772056 w 12192000"/>
              <a:gd name="connsiteY127" fmla="*/ 88351 h 1128179"/>
              <a:gd name="connsiteX128" fmla="*/ 8929686 w 12192000"/>
              <a:gd name="connsiteY128" fmla="*/ 70976 h 1128179"/>
              <a:gd name="connsiteX129" fmla="*/ 8966892 w 12192000"/>
              <a:gd name="connsiteY12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856150 w 12192000"/>
              <a:gd name="connsiteY22" fmla="*/ 130756 h 1128179"/>
              <a:gd name="connsiteX23" fmla="*/ 11993769 w 12192000"/>
              <a:gd name="connsiteY23" fmla="*/ 153864 h 1128179"/>
              <a:gd name="connsiteX24" fmla="*/ 12102516 w 12192000"/>
              <a:gd name="connsiteY24" fmla="*/ 99819 h 1128179"/>
              <a:gd name="connsiteX25" fmla="*/ 12191056 w 12192000"/>
              <a:gd name="connsiteY25" fmla="*/ 86116 h 1128179"/>
              <a:gd name="connsiteX26" fmla="*/ 12192000 w 12192000"/>
              <a:gd name="connsiteY26" fmla="*/ 86722 h 1128179"/>
              <a:gd name="connsiteX27" fmla="*/ 12192000 w 12192000"/>
              <a:gd name="connsiteY27" fmla="*/ 1128179 h 1128179"/>
              <a:gd name="connsiteX28" fmla="*/ 0 w 12192000"/>
              <a:gd name="connsiteY28" fmla="*/ 1128179 h 1128179"/>
              <a:gd name="connsiteX29" fmla="*/ 0 w 12192000"/>
              <a:gd name="connsiteY29" fmla="*/ 923495 h 1128179"/>
              <a:gd name="connsiteX30" fmla="*/ 254004 w 12192000"/>
              <a:gd name="connsiteY30" fmla="*/ 918640 h 1128179"/>
              <a:gd name="connsiteX31" fmla="*/ 336238 w 12192000"/>
              <a:gd name="connsiteY31" fmla="*/ 969390 h 1128179"/>
              <a:gd name="connsiteX32" fmla="*/ 564333 w 12192000"/>
              <a:gd name="connsiteY32" fmla="*/ 905785 h 1128179"/>
              <a:gd name="connsiteX33" fmla="*/ 863669 w 12192000"/>
              <a:gd name="connsiteY33" fmla="*/ 750988 h 1128179"/>
              <a:gd name="connsiteX34" fmla="*/ 991881 w 12192000"/>
              <a:gd name="connsiteY34" fmla="*/ 768827 h 1128179"/>
              <a:gd name="connsiteX35" fmla="*/ 1044355 w 12192000"/>
              <a:gd name="connsiteY35" fmla="*/ 807183 h 1128179"/>
              <a:gd name="connsiteX36" fmla="*/ 1063705 w 12192000"/>
              <a:gd name="connsiteY36" fmla="*/ 809009 h 1128179"/>
              <a:gd name="connsiteX37" fmla="*/ 1102332 w 12192000"/>
              <a:gd name="connsiteY37" fmla="*/ 768355 h 1128179"/>
              <a:gd name="connsiteX38" fmla="*/ 1154923 w 12192000"/>
              <a:gd name="connsiteY38" fmla="*/ 767172 h 1128179"/>
              <a:gd name="connsiteX39" fmla="*/ 1216594 w 12192000"/>
              <a:gd name="connsiteY39" fmla="*/ 711296 h 1128179"/>
              <a:gd name="connsiteX40" fmla="*/ 1423680 w 12192000"/>
              <a:gd name="connsiteY40" fmla="*/ 687582 h 1128179"/>
              <a:gd name="connsiteX41" fmla="*/ 1481131 w 12192000"/>
              <a:gd name="connsiteY41" fmla="*/ 629980 h 1128179"/>
              <a:gd name="connsiteX42" fmla="*/ 1698214 w 12192000"/>
              <a:gd name="connsiteY42" fmla="*/ 649129 h 1128179"/>
              <a:gd name="connsiteX43" fmla="*/ 1897512 w 12192000"/>
              <a:gd name="connsiteY43" fmla="*/ 615258 h 1128179"/>
              <a:gd name="connsiteX44" fmla="*/ 2083724 w 12192000"/>
              <a:gd name="connsiteY44" fmla="*/ 673831 h 1128179"/>
              <a:gd name="connsiteX45" fmla="*/ 2191530 w 12192000"/>
              <a:gd name="connsiteY45" fmla="*/ 653189 h 1128179"/>
              <a:gd name="connsiteX46" fmla="*/ 2244255 w 12192000"/>
              <a:gd name="connsiteY46" fmla="*/ 602909 h 1128179"/>
              <a:gd name="connsiteX47" fmla="*/ 2495283 w 12192000"/>
              <a:gd name="connsiteY47" fmla="*/ 595193 h 1128179"/>
              <a:gd name="connsiteX48" fmla="*/ 2562174 w 12192000"/>
              <a:gd name="connsiteY48" fmla="*/ 572725 h 1128179"/>
              <a:gd name="connsiteX49" fmla="*/ 2627821 w 12192000"/>
              <a:gd name="connsiteY49" fmla="*/ 594803 h 1128179"/>
              <a:gd name="connsiteX50" fmla="*/ 2730710 w 12192000"/>
              <a:gd name="connsiteY50" fmla="*/ 535894 h 1128179"/>
              <a:gd name="connsiteX51" fmla="*/ 2884932 w 12192000"/>
              <a:gd name="connsiteY51" fmla="*/ 529610 h 1128179"/>
              <a:gd name="connsiteX52" fmla="*/ 2976019 w 12192000"/>
              <a:gd name="connsiteY52" fmla="*/ 517878 h 1128179"/>
              <a:gd name="connsiteX53" fmla="*/ 3008759 w 12192000"/>
              <a:gd name="connsiteY53" fmla="*/ 500898 h 1128179"/>
              <a:gd name="connsiteX54" fmla="*/ 3055731 w 12192000"/>
              <a:gd name="connsiteY54" fmla="*/ 485604 h 1128179"/>
              <a:gd name="connsiteX55" fmla="*/ 3137188 w 12192000"/>
              <a:gd name="connsiteY55" fmla="*/ 448921 h 1128179"/>
              <a:gd name="connsiteX56" fmla="*/ 3338608 w 12192000"/>
              <a:gd name="connsiteY56" fmla="*/ 446350 h 1128179"/>
              <a:gd name="connsiteX57" fmla="*/ 3344574 w 12192000"/>
              <a:gd name="connsiteY57" fmla="*/ 435962 h 1128179"/>
              <a:gd name="connsiteX58" fmla="*/ 3402455 w 12192000"/>
              <a:gd name="connsiteY58" fmla="*/ 430487 h 1128179"/>
              <a:gd name="connsiteX59" fmla="*/ 3614450 w 12192000"/>
              <a:gd name="connsiteY59" fmla="*/ 475834 h 1128179"/>
              <a:gd name="connsiteX60" fmla="*/ 3727304 w 12192000"/>
              <a:gd name="connsiteY60" fmla="*/ 463354 h 1128179"/>
              <a:gd name="connsiteX61" fmla="*/ 3765869 w 12192000"/>
              <a:gd name="connsiteY61" fmla="*/ 448520 h 1128179"/>
              <a:gd name="connsiteX62" fmla="*/ 3830576 w 12192000"/>
              <a:gd name="connsiteY62" fmla="*/ 424312 h 1128179"/>
              <a:gd name="connsiteX63" fmla="*/ 3875271 w 12192000"/>
              <a:gd name="connsiteY63" fmla="*/ 380597 h 1128179"/>
              <a:gd name="connsiteX64" fmla="*/ 3948478 w 12192000"/>
              <a:gd name="connsiteY64" fmla="*/ 401303 h 1128179"/>
              <a:gd name="connsiteX65" fmla="*/ 4006369 w 12192000"/>
              <a:gd name="connsiteY65" fmla="*/ 379758 h 1128179"/>
              <a:gd name="connsiteX66" fmla="*/ 4093666 w 12192000"/>
              <a:gd name="connsiteY66" fmla="*/ 343437 h 1128179"/>
              <a:gd name="connsiteX67" fmla="*/ 4145241 w 12192000"/>
              <a:gd name="connsiteY67" fmla="*/ 331048 h 1128179"/>
              <a:gd name="connsiteX68" fmla="*/ 4284785 w 12192000"/>
              <a:gd name="connsiteY68" fmla="*/ 287911 h 1128179"/>
              <a:gd name="connsiteX69" fmla="*/ 4423539 w 12192000"/>
              <a:gd name="connsiteY69" fmla="*/ 237622 h 1128179"/>
              <a:gd name="connsiteX70" fmla="*/ 4535774 w 12192000"/>
              <a:gd name="connsiteY70" fmla="*/ 174767 h 1128179"/>
              <a:gd name="connsiteX71" fmla="*/ 4536053 w 12192000"/>
              <a:gd name="connsiteY71" fmla="*/ 174235 h 1128179"/>
              <a:gd name="connsiteX72" fmla="*/ 4547385 w 12192000"/>
              <a:gd name="connsiteY72" fmla="*/ 175275 h 1128179"/>
              <a:gd name="connsiteX73" fmla="*/ 4603054 w 12192000"/>
              <a:gd name="connsiteY73" fmla="*/ 187089 h 1128179"/>
              <a:gd name="connsiteX74" fmla="*/ 4674354 w 12192000"/>
              <a:gd name="connsiteY74" fmla="*/ 136635 h 1128179"/>
              <a:gd name="connsiteX75" fmla="*/ 4704259 w 12192000"/>
              <a:gd name="connsiteY75" fmla="*/ 127953 h 1128179"/>
              <a:gd name="connsiteX76" fmla="*/ 4720133 w 12192000"/>
              <a:gd name="connsiteY76" fmla="*/ 120475 h 1128179"/>
              <a:gd name="connsiteX77" fmla="*/ 4721058 w 12192000"/>
              <a:gd name="connsiteY77" fmla="*/ 118174 h 1128179"/>
              <a:gd name="connsiteX78" fmla="*/ 4774434 w 12192000"/>
              <a:gd name="connsiteY78" fmla="*/ 129767 h 1128179"/>
              <a:gd name="connsiteX79" fmla="*/ 4781376 w 12192000"/>
              <a:gd name="connsiteY79" fmla="*/ 127026 h 1128179"/>
              <a:gd name="connsiteX80" fmla="*/ 4816353 w 12192000"/>
              <a:gd name="connsiteY80" fmla="*/ 140061 h 1128179"/>
              <a:gd name="connsiteX81" fmla="*/ 4834325 w 12192000"/>
              <a:gd name="connsiteY81" fmla="*/ 143873 h 1128179"/>
              <a:gd name="connsiteX82" fmla="*/ 4839606 w 12192000"/>
              <a:gd name="connsiteY82" fmla="*/ 150977 h 1128179"/>
              <a:gd name="connsiteX83" fmla="*/ 4866030 w 12192000"/>
              <a:gd name="connsiteY83" fmla="*/ 153545 h 1128179"/>
              <a:gd name="connsiteX84" fmla="*/ 4868987 w 12192000"/>
              <a:gd name="connsiteY84" fmla="*/ 151567 h 1128179"/>
              <a:gd name="connsiteX85" fmla="*/ 4891068 w 12192000"/>
              <a:gd name="connsiteY85" fmla="*/ 162141 h 1128179"/>
              <a:gd name="connsiteX86" fmla="*/ 4909920 w 12192000"/>
              <a:gd name="connsiteY86" fmla="*/ 181223 h 1128179"/>
              <a:gd name="connsiteX87" fmla="*/ 5133538 w 12192000"/>
              <a:gd name="connsiteY87" fmla="*/ 171046 h 1128179"/>
              <a:gd name="connsiteX88" fmla="*/ 5467747 w 12192000"/>
              <a:gd name="connsiteY88" fmla="*/ 211498 h 1128179"/>
              <a:gd name="connsiteX89" fmla="*/ 5792606 w 12192000"/>
              <a:gd name="connsiteY89" fmla="*/ 221512 h 1128179"/>
              <a:gd name="connsiteX90" fmla="*/ 5869247 w 12192000"/>
              <a:gd name="connsiteY90" fmla="*/ 207069 h 1128179"/>
              <a:gd name="connsiteX91" fmla="*/ 5938156 w 12192000"/>
              <a:gd name="connsiteY91" fmla="*/ 236733 h 1128179"/>
              <a:gd name="connsiteX92" fmla="*/ 5965800 w 12192000"/>
              <a:gd name="connsiteY92" fmla="*/ 221624 h 1128179"/>
              <a:gd name="connsiteX93" fmla="*/ 5970550 w 12192000"/>
              <a:gd name="connsiteY93" fmla="*/ 218554 h 1128179"/>
              <a:gd name="connsiteX94" fmla="*/ 5989910 w 12192000"/>
              <a:gd name="connsiteY94" fmla="*/ 216383 h 1128179"/>
              <a:gd name="connsiteX95" fmla="*/ 5994937 w 12192000"/>
              <a:gd name="connsiteY95" fmla="*/ 203125 h 1128179"/>
              <a:gd name="connsiteX96" fmla="*/ 6023765 w 12192000"/>
              <a:gd name="connsiteY96" fmla="*/ 190797 h 1128179"/>
              <a:gd name="connsiteX97" fmla="*/ 6059520 w 12192000"/>
              <a:gd name="connsiteY97" fmla="*/ 190331 h 1128179"/>
              <a:gd name="connsiteX98" fmla="*/ 6229716 w 12192000"/>
              <a:gd name="connsiteY98" fmla="*/ 202251 h 1128179"/>
              <a:gd name="connsiteX99" fmla="*/ 6331381 w 12192000"/>
              <a:gd name="connsiteY99" fmla="*/ 201324 h 1128179"/>
              <a:gd name="connsiteX100" fmla="*/ 6369749 w 12192000"/>
              <a:gd name="connsiteY100" fmla="*/ 188311 h 1128179"/>
              <a:gd name="connsiteX101" fmla="*/ 6423498 w 12192000"/>
              <a:gd name="connsiteY101" fmla="*/ 178651 h 1128179"/>
              <a:gd name="connsiteX102" fmla="*/ 6518161 w 12192000"/>
              <a:gd name="connsiteY102" fmla="*/ 151803 h 1128179"/>
              <a:gd name="connsiteX103" fmla="*/ 6645685 w 12192000"/>
              <a:gd name="connsiteY103" fmla="*/ 176840 h 1128179"/>
              <a:gd name="connsiteX104" fmla="*/ 6739636 w 12192000"/>
              <a:gd name="connsiteY104" fmla="*/ 172969 h 1128179"/>
              <a:gd name="connsiteX105" fmla="*/ 6747672 w 12192000"/>
              <a:gd name="connsiteY105" fmla="*/ 163353 h 1128179"/>
              <a:gd name="connsiteX106" fmla="*/ 6811991 w 12192000"/>
              <a:gd name="connsiteY106" fmla="*/ 164731 h 1128179"/>
              <a:gd name="connsiteX107" fmla="*/ 7038226 w 12192000"/>
              <a:gd name="connsiteY107" fmla="*/ 234745 h 1128179"/>
              <a:gd name="connsiteX108" fmla="*/ 7163894 w 12192000"/>
              <a:gd name="connsiteY108" fmla="*/ 235638 h 1128179"/>
              <a:gd name="connsiteX109" fmla="*/ 7208349 w 12192000"/>
              <a:gd name="connsiteY109" fmla="*/ 225443 h 1128179"/>
              <a:gd name="connsiteX110" fmla="*/ 7282840 w 12192000"/>
              <a:gd name="connsiteY110" fmla="*/ 209016 h 1128179"/>
              <a:gd name="connsiteX111" fmla="*/ 7338153 w 12192000"/>
              <a:gd name="connsiteY111" fmla="*/ 170853 h 1128179"/>
              <a:gd name="connsiteX112" fmla="*/ 7400583 w 12192000"/>
              <a:gd name="connsiteY112" fmla="*/ 167375 h 1128179"/>
              <a:gd name="connsiteX113" fmla="*/ 7415556 w 12192000"/>
              <a:gd name="connsiteY113" fmla="*/ 200044 h 1128179"/>
              <a:gd name="connsiteX114" fmla="*/ 7482186 w 12192000"/>
              <a:gd name="connsiteY114" fmla="*/ 185458 h 1128179"/>
              <a:gd name="connsiteX115" fmla="*/ 7583207 w 12192000"/>
              <a:gd name="connsiteY115" fmla="*/ 159660 h 1128179"/>
              <a:gd name="connsiteX116" fmla="*/ 7641594 w 12192000"/>
              <a:gd name="connsiteY116" fmla="*/ 153426 h 1128179"/>
              <a:gd name="connsiteX117" fmla="*/ 7800943 w 12192000"/>
              <a:gd name="connsiteY117" fmla="*/ 127008 h 1128179"/>
              <a:gd name="connsiteX118" fmla="*/ 7960450 w 12192000"/>
              <a:gd name="connsiteY118" fmla="*/ 93391 h 1128179"/>
              <a:gd name="connsiteX119" fmla="*/ 8185539 w 12192000"/>
              <a:gd name="connsiteY119" fmla="*/ 9813 h 1128179"/>
              <a:gd name="connsiteX120" fmla="*/ 8207409 w 12192000"/>
              <a:gd name="connsiteY120" fmla="*/ 0 h 1128179"/>
              <a:gd name="connsiteX121" fmla="*/ 8238081 w 12192000"/>
              <a:gd name="connsiteY121" fmla="*/ 5133 h 1128179"/>
              <a:gd name="connsiteX122" fmla="*/ 8361058 w 12192000"/>
              <a:gd name="connsiteY122" fmla="*/ 27576 h 1128179"/>
              <a:gd name="connsiteX123" fmla="*/ 8458208 w 12192000"/>
              <a:gd name="connsiteY123" fmla="*/ 61981 h 1128179"/>
              <a:gd name="connsiteX124" fmla="*/ 8577671 w 12192000"/>
              <a:gd name="connsiteY124" fmla="*/ 34629 h 1128179"/>
              <a:gd name="connsiteX125" fmla="*/ 8673082 w 12192000"/>
              <a:gd name="connsiteY125" fmla="*/ 78141 h 1128179"/>
              <a:gd name="connsiteX126" fmla="*/ 8772056 w 12192000"/>
              <a:gd name="connsiteY126" fmla="*/ 88351 h 1128179"/>
              <a:gd name="connsiteX127" fmla="*/ 8929686 w 12192000"/>
              <a:gd name="connsiteY127" fmla="*/ 70976 h 1128179"/>
              <a:gd name="connsiteX128" fmla="*/ 8966892 w 12192000"/>
              <a:gd name="connsiteY128"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56220 w 12192000"/>
              <a:gd name="connsiteY17" fmla="*/ 156475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1897512 w 12192000"/>
              <a:gd name="connsiteY42" fmla="*/ 615258 h 1128179"/>
              <a:gd name="connsiteX43" fmla="*/ 2083724 w 12192000"/>
              <a:gd name="connsiteY43" fmla="*/ 673831 h 1128179"/>
              <a:gd name="connsiteX44" fmla="*/ 2191530 w 12192000"/>
              <a:gd name="connsiteY44" fmla="*/ 653189 h 1128179"/>
              <a:gd name="connsiteX45" fmla="*/ 2244255 w 12192000"/>
              <a:gd name="connsiteY45" fmla="*/ 602909 h 1128179"/>
              <a:gd name="connsiteX46" fmla="*/ 2495283 w 12192000"/>
              <a:gd name="connsiteY46" fmla="*/ 595193 h 1128179"/>
              <a:gd name="connsiteX47" fmla="*/ 2562174 w 12192000"/>
              <a:gd name="connsiteY47" fmla="*/ 572725 h 1128179"/>
              <a:gd name="connsiteX48" fmla="*/ 2627821 w 12192000"/>
              <a:gd name="connsiteY48" fmla="*/ 594803 h 1128179"/>
              <a:gd name="connsiteX49" fmla="*/ 2730710 w 12192000"/>
              <a:gd name="connsiteY49" fmla="*/ 535894 h 1128179"/>
              <a:gd name="connsiteX50" fmla="*/ 2884932 w 12192000"/>
              <a:gd name="connsiteY50" fmla="*/ 529610 h 1128179"/>
              <a:gd name="connsiteX51" fmla="*/ 2976019 w 12192000"/>
              <a:gd name="connsiteY51" fmla="*/ 517878 h 1128179"/>
              <a:gd name="connsiteX52" fmla="*/ 3008759 w 12192000"/>
              <a:gd name="connsiteY52" fmla="*/ 500898 h 1128179"/>
              <a:gd name="connsiteX53" fmla="*/ 3055731 w 12192000"/>
              <a:gd name="connsiteY53" fmla="*/ 485604 h 1128179"/>
              <a:gd name="connsiteX54" fmla="*/ 3137188 w 12192000"/>
              <a:gd name="connsiteY54" fmla="*/ 448921 h 1128179"/>
              <a:gd name="connsiteX55" fmla="*/ 3338608 w 12192000"/>
              <a:gd name="connsiteY55" fmla="*/ 446350 h 1128179"/>
              <a:gd name="connsiteX56" fmla="*/ 3344574 w 12192000"/>
              <a:gd name="connsiteY56" fmla="*/ 435962 h 1128179"/>
              <a:gd name="connsiteX57" fmla="*/ 3402455 w 12192000"/>
              <a:gd name="connsiteY57" fmla="*/ 430487 h 1128179"/>
              <a:gd name="connsiteX58" fmla="*/ 3614450 w 12192000"/>
              <a:gd name="connsiteY58" fmla="*/ 475834 h 1128179"/>
              <a:gd name="connsiteX59" fmla="*/ 3727304 w 12192000"/>
              <a:gd name="connsiteY59" fmla="*/ 463354 h 1128179"/>
              <a:gd name="connsiteX60" fmla="*/ 3765869 w 12192000"/>
              <a:gd name="connsiteY60" fmla="*/ 448520 h 1128179"/>
              <a:gd name="connsiteX61" fmla="*/ 3830576 w 12192000"/>
              <a:gd name="connsiteY61" fmla="*/ 424312 h 1128179"/>
              <a:gd name="connsiteX62" fmla="*/ 3875271 w 12192000"/>
              <a:gd name="connsiteY62" fmla="*/ 380597 h 1128179"/>
              <a:gd name="connsiteX63" fmla="*/ 3948478 w 12192000"/>
              <a:gd name="connsiteY63" fmla="*/ 401303 h 1128179"/>
              <a:gd name="connsiteX64" fmla="*/ 4006369 w 12192000"/>
              <a:gd name="connsiteY64" fmla="*/ 379758 h 1128179"/>
              <a:gd name="connsiteX65" fmla="*/ 4093666 w 12192000"/>
              <a:gd name="connsiteY65" fmla="*/ 343437 h 1128179"/>
              <a:gd name="connsiteX66" fmla="*/ 4145241 w 12192000"/>
              <a:gd name="connsiteY66" fmla="*/ 331048 h 1128179"/>
              <a:gd name="connsiteX67" fmla="*/ 4284785 w 12192000"/>
              <a:gd name="connsiteY67" fmla="*/ 287911 h 1128179"/>
              <a:gd name="connsiteX68" fmla="*/ 4423539 w 12192000"/>
              <a:gd name="connsiteY68" fmla="*/ 237622 h 1128179"/>
              <a:gd name="connsiteX69" fmla="*/ 4535774 w 12192000"/>
              <a:gd name="connsiteY69" fmla="*/ 174767 h 1128179"/>
              <a:gd name="connsiteX70" fmla="*/ 4536053 w 12192000"/>
              <a:gd name="connsiteY70" fmla="*/ 174235 h 1128179"/>
              <a:gd name="connsiteX71" fmla="*/ 4547385 w 12192000"/>
              <a:gd name="connsiteY71" fmla="*/ 175275 h 1128179"/>
              <a:gd name="connsiteX72" fmla="*/ 4603054 w 12192000"/>
              <a:gd name="connsiteY72" fmla="*/ 187089 h 1128179"/>
              <a:gd name="connsiteX73" fmla="*/ 4674354 w 12192000"/>
              <a:gd name="connsiteY73" fmla="*/ 136635 h 1128179"/>
              <a:gd name="connsiteX74" fmla="*/ 4704259 w 12192000"/>
              <a:gd name="connsiteY74" fmla="*/ 127953 h 1128179"/>
              <a:gd name="connsiteX75" fmla="*/ 4720133 w 12192000"/>
              <a:gd name="connsiteY75" fmla="*/ 120475 h 1128179"/>
              <a:gd name="connsiteX76" fmla="*/ 4721058 w 12192000"/>
              <a:gd name="connsiteY76" fmla="*/ 118174 h 1128179"/>
              <a:gd name="connsiteX77" fmla="*/ 4774434 w 12192000"/>
              <a:gd name="connsiteY77" fmla="*/ 129767 h 1128179"/>
              <a:gd name="connsiteX78" fmla="*/ 4781376 w 12192000"/>
              <a:gd name="connsiteY78" fmla="*/ 127026 h 1128179"/>
              <a:gd name="connsiteX79" fmla="*/ 4816353 w 12192000"/>
              <a:gd name="connsiteY79" fmla="*/ 140061 h 1128179"/>
              <a:gd name="connsiteX80" fmla="*/ 4834325 w 12192000"/>
              <a:gd name="connsiteY80" fmla="*/ 143873 h 1128179"/>
              <a:gd name="connsiteX81" fmla="*/ 4839606 w 12192000"/>
              <a:gd name="connsiteY81" fmla="*/ 150977 h 1128179"/>
              <a:gd name="connsiteX82" fmla="*/ 4866030 w 12192000"/>
              <a:gd name="connsiteY82" fmla="*/ 153545 h 1128179"/>
              <a:gd name="connsiteX83" fmla="*/ 4868987 w 12192000"/>
              <a:gd name="connsiteY83" fmla="*/ 151567 h 1128179"/>
              <a:gd name="connsiteX84" fmla="*/ 4891068 w 12192000"/>
              <a:gd name="connsiteY84" fmla="*/ 162141 h 1128179"/>
              <a:gd name="connsiteX85" fmla="*/ 4909920 w 12192000"/>
              <a:gd name="connsiteY85" fmla="*/ 181223 h 1128179"/>
              <a:gd name="connsiteX86" fmla="*/ 5133538 w 12192000"/>
              <a:gd name="connsiteY86" fmla="*/ 171046 h 1128179"/>
              <a:gd name="connsiteX87" fmla="*/ 5467747 w 12192000"/>
              <a:gd name="connsiteY87" fmla="*/ 211498 h 1128179"/>
              <a:gd name="connsiteX88" fmla="*/ 5792606 w 12192000"/>
              <a:gd name="connsiteY88" fmla="*/ 221512 h 1128179"/>
              <a:gd name="connsiteX89" fmla="*/ 5869247 w 12192000"/>
              <a:gd name="connsiteY89" fmla="*/ 207069 h 1128179"/>
              <a:gd name="connsiteX90" fmla="*/ 5938156 w 12192000"/>
              <a:gd name="connsiteY90" fmla="*/ 236733 h 1128179"/>
              <a:gd name="connsiteX91" fmla="*/ 5965800 w 12192000"/>
              <a:gd name="connsiteY91" fmla="*/ 221624 h 1128179"/>
              <a:gd name="connsiteX92" fmla="*/ 5970550 w 12192000"/>
              <a:gd name="connsiteY92" fmla="*/ 218554 h 1128179"/>
              <a:gd name="connsiteX93" fmla="*/ 5989910 w 12192000"/>
              <a:gd name="connsiteY93" fmla="*/ 216383 h 1128179"/>
              <a:gd name="connsiteX94" fmla="*/ 5994937 w 12192000"/>
              <a:gd name="connsiteY94" fmla="*/ 203125 h 1128179"/>
              <a:gd name="connsiteX95" fmla="*/ 6023765 w 12192000"/>
              <a:gd name="connsiteY95" fmla="*/ 190797 h 1128179"/>
              <a:gd name="connsiteX96" fmla="*/ 6059520 w 12192000"/>
              <a:gd name="connsiteY96" fmla="*/ 190331 h 1128179"/>
              <a:gd name="connsiteX97" fmla="*/ 6229716 w 12192000"/>
              <a:gd name="connsiteY97" fmla="*/ 202251 h 1128179"/>
              <a:gd name="connsiteX98" fmla="*/ 6331381 w 12192000"/>
              <a:gd name="connsiteY98" fmla="*/ 201324 h 1128179"/>
              <a:gd name="connsiteX99" fmla="*/ 6369749 w 12192000"/>
              <a:gd name="connsiteY99" fmla="*/ 188311 h 1128179"/>
              <a:gd name="connsiteX100" fmla="*/ 6423498 w 12192000"/>
              <a:gd name="connsiteY100" fmla="*/ 178651 h 1128179"/>
              <a:gd name="connsiteX101" fmla="*/ 6518161 w 12192000"/>
              <a:gd name="connsiteY101" fmla="*/ 151803 h 1128179"/>
              <a:gd name="connsiteX102" fmla="*/ 6645685 w 12192000"/>
              <a:gd name="connsiteY102" fmla="*/ 176840 h 1128179"/>
              <a:gd name="connsiteX103" fmla="*/ 6739636 w 12192000"/>
              <a:gd name="connsiteY103" fmla="*/ 172969 h 1128179"/>
              <a:gd name="connsiteX104" fmla="*/ 6747672 w 12192000"/>
              <a:gd name="connsiteY104" fmla="*/ 163353 h 1128179"/>
              <a:gd name="connsiteX105" fmla="*/ 6811991 w 12192000"/>
              <a:gd name="connsiteY105" fmla="*/ 164731 h 1128179"/>
              <a:gd name="connsiteX106" fmla="*/ 7038226 w 12192000"/>
              <a:gd name="connsiteY106" fmla="*/ 234745 h 1128179"/>
              <a:gd name="connsiteX107" fmla="*/ 7163894 w 12192000"/>
              <a:gd name="connsiteY107" fmla="*/ 235638 h 1128179"/>
              <a:gd name="connsiteX108" fmla="*/ 7208349 w 12192000"/>
              <a:gd name="connsiteY108" fmla="*/ 225443 h 1128179"/>
              <a:gd name="connsiteX109" fmla="*/ 7282840 w 12192000"/>
              <a:gd name="connsiteY109" fmla="*/ 209016 h 1128179"/>
              <a:gd name="connsiteX110" fmla="*/ 7338153 w 12192000"/>
              <a:gd name="connsiteY110" fmla="*/ 170853 h 1128179"/>
              <a:gd name="connsiteX111" fmla="*/ 7400583 w 12192000"/>
              <a:gd name="connsiteY111" fmla="*/ 167375 h 1128179"/>
              <a:gd name="connsiteX112" fmla="*/ 7415556 w 12192000"/>
              <a:gd name="connsiteY112" fmla="*/ 200044 h 1128179"/>
              <a:gd name="connsiteX113" fmla="*/ 7482186 w 12192000"/>
              <a:gd name="connsiteY113" fmla="*/ 185458 h 1128179"/>
              <a:gd name="connsiteX114" fmla="*/ 7583207 w 12192000"/>
              <a:gd name="connsiteY114" fmla="*/ 159660 h 1128179"/>
              <a:gd name="connsiteX115" fmla="*/ 7641594 w 12192000"/>
              <a:gd name="connsiteY115" fmla="*/ 153426 h 1128179"/>
              <a:gd name="connsiteX116" fmla="*/ 7800943 w 12192000"/>
              <a:gd name="connsiteY116" fmla="*/ 127008 h 1128179"/>
              <a:gd name="connsiteX117" fmla="*/ 7960450 w 12192000"/>
              <a:gd name="connsiteY117" fmla="*/ 93391 h 1128179"/>
              <a:gd name="connsiteX118" fmla="*/ 8185539 w 12192000"/>
              <a:gd name="connsiteY118" fmla="*/ 9813 h 1128179"/>
              <a:gd name="connsiteX119" fmla="*/ 8207409 w 12192000"/>
              <a:gd name="connsiteY119" fmla="*/ 0 h 1128179"/>
              <a:gd name="connsiteX120" fmla="*/ 8238081 w 12192000"/>
              <a:gd name="connsiteY120" fmla="*/ 5133 h 1128179"/>
              <a:gd name="connsiteX121" fmla="*/ 8361058 w 12192000"/>
              <a:gd name="connsiteY121" fmla="*/ 27576 h 1128179"/>
              <a:gd name="connsiteX122" fmla="*/ 8458208 w 12192000"/>
              <a:gd name="connsiteY122" fmla="*/ 61981 h 1128179"/>
              <a:gd name="connsiteX123" fmla="*/ 8577671 w 12192000"/>
              <a:gd name="connsiteY123" fmla="*/ 34629 h 1128179"/>
              <a:gd name="connsiteX124" fmla="*/ 8673082 w 12192000"/>
              <a:gd name="connsiteY124" fmla="*/ 78141 h 1128179"/>
              <a:gd name="connsiteX125" fmla="*/ 8772056 w 12192000"/>
              <a:gd name="connsiteY125" fmla="*/ 88351 h 1128179"/>
              <a:gd name="connsiteX126" fmla="*/ 8929686 w 12192000"/>
              <a:gd name="connsiteY126" fmla="*/ 70976 h 1128179"/>
              <a:gd name="connsiteX127" fmla="*/ 8966892 w 12192000"/>
              <a:gd name="connsiteY127"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1897512 w 12192000"/>
              <a:gd name="connsiteY42" fmla="*/ 615258 h 1128179"/>
              <a:gd name="connsiteX43" fmla="*/ 2083724 w 12192000"/>
              <a:gd name="connsiteY43" fmla="*/ 673831 h 1128179"/>
              <a:gd name="connsiteX44" fmla="*/ 2191530 w 12192000"/>
              <a:gd name="connsiteY44" fmla="*/ 653189 h 1128179"/>
              <a:gd name="connsiteX45" fmla="*/ 2244255 w 12192000"/>
              <a:gd name="connsiteY45" fmla="*/ 602909 h 1128179"/>
              <a:gd name="connsiteX46" fmla="*/ 2495283 w 12192000"/>
              <a:gd name="connsiteY46" fmla="*/ 595193 h 1128179"/>
              <a:gd name="connsiteX47" fmla="*/ 2562174 w 12192000"/>
              <a:gd name="connsiteY47" fmla="*/ 572725 h 1128179"/>
              <a:gd name="connsiteX48" fmla="*/ 2627821 w 12192000"/>
              <a:gd name="connsiteY48" fmla="*/ 594803 h 1128179"/>
              <a:gd name="connsiteX49" fmla="*/ 2730710 w 12192000"/>
              <a:gd name="connsiteY49" fmla="*/ 535894 h 1128179"/>
              <a:gd name="connsiteX50" fmla="*/ 2884932 w 12192000"/>
              <a:gd name="connsiteY50" fmla="*/ 529610 h 1128179"/>
              <a:gd name="connsiteX51" fmla="*/ 2976019 w 12192000"/>
              <a:gd name="connsiteY51" fmla="*/ 517878 h 1128179"/>
              <a:gd name="connsiteX52" fmla="*/ 3008759 w 12192000"/>
              <a:gd name="connsiteY52" fmla="*/ 500898 h 1128179"/>
              <a:gd name="connsiteX53" fmla="*/ 3055731 w 12192000"/>
              <a:gd name="connsiteY53" fmla="*/ 485604 h 1128179"/>
              <a:gd name="connsiteX54" fmla="*/ 3137188 w 12192000"/>
              <a:gd name="connsiteY54" fmla="*/ 448921 h 1128179"/>
              <a:gd name="connsiteX55" fmla="*/ 3338608 w 12192000"/>
              <a:gd name="connsiteY55" fmla="*/ 446350 h 1128179"/>
              <a:gd name="connsiteX56" fmla="*/ 3344574 w 12192000"/>
              <a:gd name="connsiteY56" fmla="*/ 435962 h 1128179"/>
              <a:gd name="connsiteX57" fmla="*/ 3402455 w 12192000"/>
              <a:gd name="connsiteY57" fmla="*/ 430487 h 1128179"/>
              <a:gd name="connsiteX58" fmla="*/ 3614450 w 12192000"/>
              <a:gd name="connsiteY58" fmla="*/ 475834 h 1128179"/>
              <a:gd name="connsiteX59" fmla="*/ 3727304 w 12192000"/>
              <a:gd name="connsiteY59" fmla="*/ 463354 h 1128179"/>
              <a:gd name="connsiteX60" fmla="*/ 3765869 w 12192000"/>
              <a:gd name="connsiteY60" fmla="*/ 448520 h 1128179"/>
              <a:gd name="connsiteX61" fmla="*/ 3830576 w 12192000"/>
              <a:gd name="connsiteY61" fmla="*/ 424312 h 1128179"/>
              <a:gd name="connsiteX62" fmla="*/ 3875271 w 12192000"/>
              <a:gd name="connsiteY62" fmla="*/ 380597 h 1128179"/>
              <a:gd name="connsiteX63" fmla="*/ 3948478 w 12192000"/>
              <a:gd name="connsiteY63" fmla="*/ 401303 h 1128179"/>
              <a:gd name="connsiteX64" fmla="*/ 4006369 w 12192000"/>
              <a:gd name="connsiteY64" fmla="*/ 379758 h 1128179"/>
              <a:gd name="connsiteX65" fmla="*/ 4093666 w 12192000"/>
              <a:gd name="connsiteY65" fmla="*/ 343437 h 1128179"/>
              <a:gd name="connsiteX66" fmla="*/ 4145241 w 12192000"/>
              <a:gd name="connsiteY66" fmla="*/ 331048 h 1128179"/>
              <a:gd name="connsiteX67" fmla="*/ 4284785 w 12192000"/>
              <a:gd name="connsiteY67" fmla="*/ 287911 h 1128179"/>
              <a:gd name="connsiteX68" fmla="*/ 4423539 w 12192000"/>
              <a:gd name="connsiteY68" fmla="*/ 237622 h 1128179"/>
              <a:gd name="connsiteX69" fmla="*/ 4535774 w 12192000"/>
              <a:gd name="connsiteY69" fmla="*/ 174767 h 1128179"/>
              <a:gd name="connsiteX70" fmla="*/ 4536053 w 12192000"/>
              <a:gd name="connsiteY70" fmla="*/ 174235 h 1128179"/>
              <a:gd name="connsiteX71" fmla="*/ 4547385 w 12192000"/>
              <a:gd name="connsiteY71" fmla="*/ 175275 h 1128179"/>
              <a:gd name="connsiteX72" fmla="*/ 4603054 w 12192000"/>
              <a:gd name="connsiteY72" fmla="*/ 187089 h 1128179"/>
              <a:gd name="connsiteX73" fmla="*/ 4674354 w 12192000"/>
              <a:gd name="connsiteY73" fmla="*/ 136635 h 1128179"/>
              <a:gd name="connsiteX74" fmla="*/ 4704259 w 12192000"/>
              <a:gd name="connsiteY74" fmla="*/ 127953 h 1128179"/>
              <a:gd name="connsiteX75" fmla="*/ 4720133 w 12192000"/>
              <a:gd name="connsiteY75" fmla="*/ 120475 h 1128179"/>
              <a:gd name="connsiteX76" fmla="*/ 4721058 w 12192000"/>
              <a:gd name="connsiteY76" fmla="*/ 118174 h 1128179"/>
              <a:gd name="connsiteX77" fmla="*/ 4774434 w 12192000"/>
              <a:gd name="connsiteY77" fmla="*/ 129767 h 1128179"/>
              <a:gd name="connsiteX78" fmla="*/ 4781376 w 12192000"/>
              <a:gd name="connsiteY78" fmla="*/ 127026 h 1128179"/>
              <a:gd name="connsiteX79" fmla="*/ 4816353 w 12192000"/>
              <a:gd name="connsiteY79" fmla="*/ 140061 h 1128179"/>
              <a:gd name="connsiteX80" fmla="*/ 4834325 w 12192000"/>
              <a:gd name="connsiteY80" fmla="*/ 143873 h 1128179"/>
              <a:gd name="connsiteX81" fmla="*/ 4839606 w 12192000"/>
              <a:gd name="connsiteY81" fmla="*/ 150977 h 1128179"/>
              <a:gd name="connsiteX82" fmla="*/ 4866030 w 12192000"/>
              <a:gd name="connsiteY82" fmla="*/ 153545 h 1128179"/>
              <a:gd name="connsiteX83" fmla="*/ 4868987 w 12192000"/>
              <a:gd name="connsiteY83" fmla="*/ 151567 h 1128179"/>
              <a:gd name="connsiteX84" fmla="*/ 4891068 w 12192000"/>
              <a:gd name="connsiteY84" fmla="*/ 162141 h 1128179"/>
              <a:gd name="connsiteX85" fmla="*/ 4909920 w 12192000"/>
              <a:gd name="connsiteY85" fmla="*/ 181223 h 1128179"/>
              <a:gd name="connsiteX86" fmla="*/ 5133538 w 12192000"/>
              <a:gd name="connsiteY86" fmla="*/ 171046 h 1128179"/>
              <a:gd name="connsiteX87" fmla="*/ 5467747 w 12192000"/>
              <a:gd name="connsiteY87" fmla="*/ 211498 h 1128179"/>
              <a:gd name="connsiteX88" fmla="*/ 5792606 w 12192000"/>
              <a:gd name="connsiteY88" fmla="*/ 221512 h 1128179"/>
              <a:gd name="connsiteX89" fmla="*/ 5869247 w 12192000"/>
              <a:gd name="connsiteY89" fmla="*/ 207069 h 1128179"/>
              <a:gd name="connsiteX90" fmla="*/ 5938156 w 12192000"/>
              <a:gd name="connsiteY90" fmla="*/ 236733 h 1128179"/>
              <a:gd name="connsiteX91" fmla="*/ 5965800 w 12192000"/>
              <a:gd name="connsiteY91" fmla="*/ 221624 h 1128179"/>
              <a:gd name="connsiteX92" fmla="*/ 5970550 w 12192000"/>
              <a:gd name="connsiteY92" fmla="*/ 218554 h 1128179"/>
              <a:gd name="connsiteX93" fmla="*/ 5989910 w 12192000"/>
              <a:gd name="connsiteY93" fmla="*/ 216383 h 1128179"/>
              <a:gd name="connsiteX94" fmla="*/ 5994937 w 12192000"/>
              <a:gd name="connsiteY94" fmla="*/ 203125 h 1128179"/>
              <a:gd name="connsiteX95" fmla="*/ 6023765 w 12192000"/>
              <a:gd name="connsiteY95" fmla="*/ 190797 h 1128179"/>
              <a:gd name="connsiteX96" fmla="*/ 6059520 w 12192000"/>
              <a:gd name="connsiteY96" fmla="*/ 190331 h 1128179"/>
              <a:gd name="connsiteX97" fmla="*/ 6229716 w 12192000"/>
              <a:gd name="connsiteY97" fmla="*/ 202251 h 1128179"/>
              <a:gd name="connsiteX98" fmla="*/ 6331381 w 12192000"/>
              <a:gd name="connsiteY98" fmla="*/ 201324 h 1128179"/>
              <a:gd name="connsiteX99" fmla="*/ 6369749 w 12192000"/>
              <a:gd name="connsiteY99" fmla="*/ 188311 h 1128179"/>
              <a:gd name="connsiteX100" fmla="*/ 6423498 w 12192000"/>
              <a:gd name="connsiteY100" fmla="*/ 178651 h 1128179"/>
              <a:gd name="connsiteX101" fmla="*/ 6518161 w 12192000"/>
              <a:gd name="connsiteY101" fmla="*/ 151803 h 1128179"/>
              <a:gd name="connsiteX102" fmla="*/ 6645685 w 12192000"/>
              <a:gd name="connsiteY102" fmla="*/ 176840 h 1128179"/>
              <a:gd name="connsiteX103" fmla="*/ 6739636 w 12192000"/>
              <a:gd name="connsiteY103" fmla="*/ 172969 h 1128179"/>
              <a:gd name="connsiteX104" fmla="*/ 6747672 w 12192000"/>
              <a:gd name="connsiteY104" fmla="*/ 163353 h 1128179"/>
              <a:gd name="connsiteX105" fmla="*/ 6811991 w 12192000"/>
              <a:gd name="connsiteY105" fmla="*/ 164731 h 1128179"/>
              <a:gd name="connsiteX106" fmla="*/ 7038226 w 12192000"/>
              <a:gd name="connsiteY106" fmla="*/ 234745 h 1128179"/>
              <a:gd name="connsiteX107" fmla="*/ 7163894 w 12192000"/>
              <a:gd name="connsiteY107" fmla="*/ 235638 h 1128179"/>
              <a:gd name="connsiteX108" fmla="*/ 7208349 w 12192000"/>
              <a:gd name="connsiteY108" fmla="*/ 225443 h 1128179"/>
              <a:gd name="connsiteX109" fmla="*/ 7282840 w 12192000"/>
              <a:gd name="connsiteY109" fmla="*/ 209016 h 1128179"/>
              <a:gd name="connsiteX110" fmla="*/ 7338153 w 12192000"/>
              <a:gd name="connsiteY110" fmla="*/ 170853 h 1128179"/>
              <a:gd name="connsiteX111" fmla="*/ 7400583 w 12192000"/>
              <a:gd name="connsiteY111" fmla="*/ 167375 h 1128179"/>
              <a:gd name="connsiteX112" fmla="*/ 7415556 w 12192000"/>
              <a:gd name="connsiteY112" fmla="*/ 200044 h 1128179"/>
              <a:gd name="connsiteX113" fmla="*/ 7482186 w 12192000"/>
              <a:gd name="connsiteY113" fmla="*/ 185458 h 1128179"/>
              <a:gd name="connsiteX114" fmla="*/ 7583207 w 12192000"/>
              <a:gd name="connsiteY114" fmla="*/ 159660 h 1128179"/>
              <a:gd name="connsiteX115" fmla="*/ 7641594 w 12192000"/>
              <a:gd name="connsiteY115" fmla="*/ 153426 h 1128179"/>
              <a:gd name="connsiteX116" fmla="*/ 7800943 w 12192000"/>
              <a:gd name="connsiteY116" fmla="*/ 127008 h 1128179"/>
              <a:gd name="connsiteX117" fmla="*/ 7960450 w 12192000"/>
              <a:gd name="connsiteY117" fmla="*/ 93391 h 1128179"/>
              <a:gd name="connsiteX118" fmla="*/ 8185539 w 12192000"/>
              <a:gd name="connsiteY118" fmla="*/ 9813 h 1128179"/>
              <a:gd name="connsiteX119" fmla="*/ 8207409 w 12192000"/>
              <a:gd name="connsiteY119" fmla="*/ 0 h 1128179"/>
              <a:gd name="connsiteX120" fmla="*/ 8238081 w 12192000"/>
              <a:gd name="connsiteY120" fmla="*/ 5133 h 1128179"/>
              <a:gd name="connsiteX121" fmla="*/ 8361058 w 12192000"/>
              <a:gd name="connsiteY121" fmla="*/ 27576 h 1128179"/>
              <a:gd name="connsiteX122" fmla="*/ 8458208 w 12192000"/>
              <a:gd name="connsiteY122" fmla="*/ 61981 h 1128179"/>
              <a:gd name="connsiteX123" fmla="*/ 8577671 w 12192000"/>
              <a:gd name="connsiteY123" fmla="*/ 34629 h 1128179"/>
              <a:gd name="connsiteX124" fmla="*/ 8673082 w 12192000"/>
              <a:gd name="connsiteY124" fmla="*/ 78141 h 1128179"/>
              <a:gd name="connsiteX125" fmla="*/ 8772056 w 12192000"/>
              <a:gd name="connsiteY125" fmla="*/ 88351 h 1128179"/>
              <a:gd name="connsiteX126" fmla="*/ 8929686 w 12192000"/>
              <a:gd name="connsiteY126" fmla="*/ 70976 h 1128179"/>
              <a:gd name="connsiteX127" fmla="*/ 8966892 w 12192000"/>
              <a:gd name="connsiteY127"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1897512 w 12192000"/>
              <a:gd name="connsiteY42" fmla="*/ 615258 h 1128179"/>
              <a:gd name="connsiteX43" fmla="*/ 2083724 w 12192000"/>
              <a:gd name="connsiteY43" fmla="*/ 673831 h 1128179"/>
              <a:gd name="connsiteX44" fmla="*/ 2191530 w 12192000"/>
              <a:gd name="connsiteY44" fmla="*/ 653189 h 1128179"/>
              <a:gd name="connsiteX45" fmla="*/ 2244255 w 12192000"/>
              <a:gd name="connsiteY45" fmla="*/ 602909 h 1128179"/>
              <a:gd name="connsiteX46" fmla="*/ 2495283 w 12192000"/>
              <a:gd name="connsiteY46" fmla="*/ 595193 h 1128179"/>
              <a:gd name="connsiteX47" fmla="*/ 2562174 w 12192000"/>
              <a:gd name="connsiteY47" fmla="*/ 572725 h 1128179"/>
              <a:gd name="connsiteX48" fmla="*/ 2627821 w 12192000"/>
              <a:gd name="connsiteY48" fmla="*/ 594803 h 1128179"/>
              <a:gd name="connsiteX49" fmla="*/ 2730710 w 12192000"/>
              <a:gd name="connsiteY49" fmla="*/ 535894 h 1128179"/>
              <a:gd name="connsiteX50" fmla="*/ 2884932 w 12192000"/>
              <a:gd name="connsiteY50" fmla="*/ 529610 h 1128179"/>
              <a:gd name="connsiteX51" fmla="*/ 2976019 w 12192000"/>
              <a:gd name="connsiteY51" fmla="*/ 517878 h 1128179"/>
              <a:gd name="connsiteX52" fmla="*/ 3008759 w 12192000"/>
              <a:gd name="connsiteY52" fmla="*/ 500898 h 1128179"/>
              <a:gd name="connsiteX53" fmla="*/ 3055731 w 12192000"/>
              <a:gd name="connsiteY53" fmla="*/ 485604 h 1128179"/>
              <a:gd name="connsiteX54" fmla="*/ 3137188 w 12192000"/>
              <a:gd name="connsiteY54" fmla="*/ 448921 h 1128179"/>
              <a:gd name="connsiteX55" fmla="*/ 3338608 w 12192000"/>
              <a:gd name="connsiteY55" fmla="*/ 446350 h 1128179"/>
              <a:gd name="connsiteX56" fmla="*/ 3344574 w 12192000"/>
              <a:gd name="connsiteY56" fmla="*/ 435962 h 1128179"/>
              <a:gd name="connsiteX57" fmla="*/ 3402455 w 12192000"/>
              <a:gd name="connsiteY57" fmla="*/ 430487 h 1128179"/>
              <a:gd name="connsiteX58" fmla="*/ 3614450 w 12192000"/>
              <a:gd name="connsiteY58" fmla="*/ 475834 h 1128179"/>
              <a:gd name="connsiteX59" fmla="*/ 3727304 w 12192000"/>
              <a:gd name="connsiteY59" fmla="*/ 463354 h 1128179"/>
              <a:gd name="connsiteX60" fmla="*/ 3765869 w 12192000"/>
              <a:gd name="connsiteY60" fmla="*/ 448520 h 1128179"/>
              <a:gd name="connsiteX61" fmla="*/ 3830576 w 12192000"/>
              <a:gd name="connsiteY61" fmla="*/ 424312 h 1128179"/>
              <a:gd name="connsiteX62" fmla="*/ 3875271 w 12192000"/>
              <a:gd name="connsiteY62" fmla="*/ 380597 h 1128179"/>
              <a:gd name="connsiteX63" fmla="*/ 3948478 w 12192000"/>
              <a:gd name="connsiteY63" fmla="*/ 401303 h 1128179"/>
              <a:gd name="connsiteX64" fmla="*/ 4006369 w 12192000"/>
              <a:gd name="connsiteY64" fmla="*/ 379758 h 1128179"/>
              <a:gd name="connsiteX65" fmla="*/ 4093666 w 12192000"/>
              <a:gd name="connsiteY65" fmla="*/ 343437 h 1128179"/>
              <a:gd name="connsiteX66" fmla="*/ 4145241 w 12192000"/>
              <a:gd name="connsiteY66" fmla="*/ 331048 h 1128179"/>
              <a:gd name="connsiteX67" fmla="*/ 4284785 w 12192000"/>
              <a:gd name="connsiteY67" fmla="*/ 287911 h 1128179"/>
              <a:gd name="connsiteX68" fmla="*/ 4423539 w 12192000"/>
              <a:gd name="connsiteY68" fmla="*/ 237622 h 1128179"/>
              <a:gd name="connsiteX69" fmla="*/ 4535774 w 12192000"/>
              <a:gd name="connsiteY69" fmla="*/ 174767 h 1128179"/>
              <a:gd name="connsiteX70" fmla="*/ 4536053 w 12192000"/>
              <a:gd name="connsiteY70" fmla="*/ 174235 h 1128179"/>
              <a:gd name="connsiteX71" fmla="*/ 4547385 w 12192000"/>
              <a:gd name="connsiteY71" fmla="*/ 175275 h 1128179"/>
              <a:gd name="connsiteX72" fmla="*/ 4603054 w 12192000"/>
              <a:gd name="connsiteY72" fmla="*/ 187089 h 1128179"/>
              <a:gd name="connsiteX73" fmla="*/ 4674354 w 12192000"/>
              <a:gd name="connsiteY73" fmla="*/ 136635 h 1128179"/>
              <a:gd name="connsiteX74" fmla="*/ 4704259 w 12192000"/>
              <a:gd name="connsiteY74" fmla="*/ 127953 h 1128179"/>
              <a:gd name="connsiteX75" fmla="*/ 4720133 w 12192000"/>
              <a:gd name="connsiteY75" fmla="*/ 120475 h 1128179"/>
              <a:gd name="connsiteX76" fmla="*/ 4721058 w 12192000"/>
              <a:gd name="connsiteY76" fmla="*/ 118174 h 1128179"/>
              <a:gd name="connsiteX77" fmla="*/ 4774434 w 12192000"/>
              <a:gd name="connsiteY77" fmla="*/ 129767 h 1128179"/>
              <a:gd name="connsiteX78" fmla="*/ 4781376 w 12192000"/>
              <a:gd name="connsiteY78" fmla="*/ 127026 h 1128179"/>
              <a:gd name="connsiteX79" fmla="*/ 4816353 w 12192000"/>
              <a:gd name="connsiteY79" fmla="*/ 140061 h 1128179"/>
              <a:gd name="connsiteX80" fmla="*/ 4834325 w 12192000"/>
              <a:gd name="connsiteY80" fmla="*/ 143873 h 1128179"/>
              <a:gd name="connsiteX81" fmla="*/ 4839606 w 12192000"/>
              <a:gd name="connsiteY81" fmla="*/ 150977 h 1128179"/>
              <a:gd name="connsiteX82" fmla="*/ 4866030 w 12192000"/>
              <a:gd name="connsiteY82" fmla="*/ 153545 h 1128179"/>
              <a:gd name="connsiteX83" fmla="*/ 4868987 w 12192000"/>
              <a:gd name="connsiteY83" fmla="*/ 151567 h 1128179"/>
              <a:gd name="connsiteX84" fmla="*/ 4891068 w 12192000"/>
              <a:gd name="connsiteY84" fmla="*/ 162141 h 1128179"/>
              <a:gd name="connsiteX85" fmla="*/ 4909920 w 12192000"/>
              <a:gd name="connsiteY85" fmla="*/ 181223 h 1128179"/>
              <a:gd name="connsiteX86" fmla="*/ 5133538 w 12192000"/>
              <a:gd name="connsiteY86" fmla="*/ 171046 h 1128179"/>
              <a:gd name="connsiteX87" fmla="*/ 5467747 w 12192000"/>
              <a:gd name="connsiteY87" fmla="*/ 211498 h 1128179"/>
              <a:gd name="connsiteX88" fmla="*/ 5792606 w 12192000"/>
              <a:gd name="connsiteY88" fmla="*/ 221512 h 1128179"/>
              <a:gd name="connsiteX89" fmla="*/ 5869247 w 12192000"/>
              <a:gd name="connsiteY89" fmla="*/ 207069 h 1128179"/>
              <a:gd name="connsiteX90" fmla="*/ 5938156 w 12192000"/>
              <a:gd name="connsiteY90" fmla="*/ 236733 h 1128179"/>
              <a:gd name="connsiteX91" fmla="*/ 5965800 w 12192000"/>
              <a:gd name="connsiteY91" fmla="*/ 221624 h 1128179"/>
              <a:gd name="connsiteX92" fmla="*/ 5970550 w 12192000"/>
              <a:gd name="connsiteY92" fmla="*/ 218554 h 1128179"/>
              <a:gd name="connsiteX93" fmla="*/ 5989910 w 12192000"/>
              <a:gd name="connsiteY93" fmla="*/ 216383 h 1128179"/>
              <a:gd name="connsiteX94" fmla="*/ 5994937 w 12192000"/>
              <a:gd name="connsiteY94" fmla="*/ 203125 h 1128179"/>
              <a:gd name="connsiteX95" fmla="*/ 6023765 w 12192000"/>
              <a:gd name="connsiteY95" fmla="*/ 190797 h 1128179"/>
              <a:gd name="connsiteX96" fmla="*/ 6059520 w 12192000"/>
              <a:gd name="connsiteY96" fmla="*/ 190331 h 1128179"/>
              <a:gd name="connsiteX97" fmla="*/ 6229716 w 12192000"/>
              <a:gd name="connsiteY97" fmla="*/ 202251 h 1128179"/>
              <a:gd name="connsiteX98" fmla="*/ 6331381 w 12192000"/>
              <a:gd name="connsiteY98" fmla="*/ 201324 h 1128179"/>
              <a:gd name="connsiteX99" fmla="*/ 6369749 w 12192000"/>
              <a:gd name="connsiteY99" fmla="*/ 188311 h 1128179"/>
              <a:gd name="connsiteX100" fmla="*/ 6423498 w 12192000"/>
              <a:gd name="connsiteY100" fmla="*/ 178651 h 1128179"/>
              <a:gd name="connsiteX101" fmla="*/ 6518161 w 12192000"/>
              <a:gd name="connsiteY101" fmla="*/ 151803 h 1128179"/>
              <a:gd name="connsiteX102" fmla="*/ 6645685 w 12192000"/>
              <a:gd name="connsiteY102" fmla="*/ 176840 h 1128179"/>
              <a:gd name="connsiteX103" fmla="*/ 6739636 w 12192000"/>
              <a:gd name="connsiteY103" fmla="*/ 172969 h 1128179"/>
              <a:gd name="connsiteX104" fmla="*/ 6747672 w 12192000"/>
              <a:gd name="connsiteY104" fmla="*/ 163353 h 1128179"/>
              <a:gd name="connsiteX105" fmla="*/ 6811991 w 12192000"/>
              <a:gd name="connsiteY105" fmla="*/ 164731 h 1128179"/>
              <a:gd name="connsiteX106" fmla="*/ 7038226 w 12192000"/>
              <a:gd name="connsiteY106" fmla="*/ 234745 h 1128179"/>
              <a:gd name="connsiteX107" fmla="*/ 7163894 w 12192000"/>
              <a:gd name="connsiteY107" fmla="*/ 235638 h 1128179"/>
              <a:gd name="connsiteX108" fmla="*/ 7208349 w 12192000"/>
              <a:gd name="connsiteY108" fmla="*/ 225443 h 1128179"/>
              <a:gd name="connsiteX109" fmla="*/ 7282840 w 12192000"/>
              <a:gd name="connsiteY109" fmla="*/ 209016 h 1128179"/>
              <a:gd name="connsiteX110" fmla="*/ 7338153 w 12192000"/>
              <a:gd name="connsiteY110" fmla="*/ 170853 h 1128179"/>
              <a:gd name="connsiteX111" fmla="*/ 7400583 w 12192000"/>
              <a:gd name="connsiteY111" fmla="*/ 167375 h 1128179"/>
              <a:gd name="connsiteX112" fmla="*/ 7415556 w 12192000"/>
              <a:gd name="connsiteY112" fmla="*/ 200044 h 1128179"/>
              <a:gd name="connsiteX113" fmla="*/ 7482186 w 12192000"/>
              <a:gd name="connsiteY113" fmla="*/ 185458 h 1128179"/>
              <a:gd name="connsiteX114" fmla="*/ 7583207 w 12192000"/>
              <a:gd name="connsiteY114" fmla="*/ 159660 h 1128179"/>
              <a:gd name="connsiteX115" fmla="*/ 7641594 w 12192000"/>
              <a:gd name="connsiteY115" fmla="*/ 153426 h 1128179"/>
              <a:gd name="connsiteX116" fmla="*/ 7800943 w 12192000"/>
              <a:gd name="connsiteY116" fmla="*/ 127008 h 1128179"/>
              <a:gd name="connsiteX117" fmla="*/ 7960450 w 12192000"/>
              <a:gd name="connsiteY117" fmla="*/ 93391 h 1128179"/>
              <a:gd name="connsiteX118" fmla="*/ 8185539 w 12192000"/>
              <a:gd name="connsiteY118" fmla="*/ 9813 h 1128179"/>
              <a:gd name="connsiteX119" fmla="*/ 8207409 w 12192000"/>
              <a:gd name="connsiteY119" fmla="*/ 0 h 1128179"/>
              <a:gd name="connsiteX120" fmla="*/ 8238081 w 12192000"/>
              <a:gd name="connsiteY120" fmla="*/ 5133 h 1128179"/>
              <a:gd name="connsiteX121" fmla="*/ 8361058 w 12192000"/>
              <a:gd name="connsiteY121" fmla="*/ 27576 h 1128179"/>
              <a:gd name="connsiteX122" fmla="*/ 8458208 w 12192000"/>
              <a:gd name="connsiteY122" fmla="*/ 61981 h 1128179"/>
              <a:gd name="connsiteX123" fmla="*/ 8577671 w 12192000"/>
              <a:gd name="connsiteY123" fmla="*/ 34629 h 1128179"/>
              <a:gd name="connsiteX124" fmla="*/ 8673082 w 12192000"/>
              <a:gd name="connsiteY124" fmla="*/ 78141 h 1128179"/>
              <a:gd name="connsiteX125" fmla="*/ 8772056 w 12192000"/>
              <a:gd name="connsiteY125" fmla="*/ 88351 h 1128179"/>
              <a:gd name="connsiteX126" fmla="*/ 8929686 w 12192000"/>
              <a:gd name="connsiteY126" fmla="*/ 70976 h 1128179"/>
              <a:gd name="connsiteX127" fmla="*/ 8966892 w 12192000"/>
              <a:gd name="connsiteY127"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1897512 w 12192000"/>
              <a:gd name="connsiteY42" fmla="*/ 615258 h 1128179"/>
              <a:gd name="connsiteX43" fmla="*/ 2083724 w 12192000"/>
              <a:gd name="connsiteY43" fmla="*/ 673831 h 1128179"/>
              <a:gd name="connsiteX44" fmla="*/ 2191530 w 12192000"/>
              <a:gd name="connsiteY44" fmla="*/ 653189 h 1128179"/>
              <a:gd name="connsiteX45" fmla="*/ 2244255 w 12192000"/>
              <a:gd name="connsiteY45" fmla="*/ 602909 h 1128179"/>
              <a:gd name="connsiteX46" fmla="*/ 2495283 w 12192000"/>
              <a:gd name="connsiteY46" fmla="*/ 595193 h 1128179"/>
              <a:gd name="connsiteX47" fmla="*/ 2562174 w 12192000"/>
              <a:gd name="connsiteY47" fmla="*/ 572725 h 1128179"/>
              <a:gd name="connsiteX48" fmla="*/ 2627821 w 12192000"/>
              <a:gd name="connsiteY48" fmla="*/ 594803 h 1128179"/>
              <a:gd name="connsiteX49" fmla="*/ 2730710 w 12192000"/>
              <a:gd name="connsiteY49" fmla="*/ 535894 h 1128179"/>
              <a:gd name="connsiteX50" fmla="*/ 2884932 w 12192000"/>
              <a:gd name="connsiteY50" fmla="*/ 529610 h 1128179"/>
              <a:gd name="connsiteX51" fmla="*/ 2976019 w 12192000"/>
              <a:gd name="connsiteY51" fmla="*/ 517878 h 1128179"/>
              <a:gd name="connsiteX52" fmla="*/ 3008759 w 12192000"/>
              <a:gd name="connsiteY52" fmla="*/ 500898 h 1128179"/>
              <a:gd name="connsiteX53" fmla="*/ 3055731 w 12192000"/>
              <a:gd name="connsiteY53" fmla="*/ 485604 h 1128179"/>
              <a:gd name="connsiteX54" fmla="*/ 3137188 w 12192000"/>
              <a:gd name="connsiteY54" fmla="*/ 448921 h 1128179"/>
              <a:gd name="connsiteX55" fmla="*/ 3338608 w 12192000"/>
              <a:gd name="connsiteY55" fmla="*/ 446350 h 1128179"/>
              <a:gd name="connsiteX56" fmla="*/ 3344574 w 12192000"/>
              <a:gd name="connsiteY56" fmla="*/ 435962 h 1128179"/>
              <a:gd name="connsiteX57" fmla="*/ 3402455 w 12192000"/>
              <a:gd name="connsiteY57" fmla="*/ 430487 h 1128179"/>
              <a:gd name="connsiteX58" fmla="*/ 3614450 w 12192000"/>
              <a:gd name="connsiteY58" fmla="*/ 475834 h 1128179"/>
              <a:gd name="connsiteX59" fmla="*/ 3727304 w 12192000"/>
              <a:gd name="connsiteY59" fmla="*/ 463354 h 1128179"/>
              <a:gd name="connsiteX60" fmla="*/ 3765869 w 12192000"/>
              <a:gd name="connsiteY60" fmla="*/ 448520 h 1128179"/>
              <a:gd name="connsiteX61" fmla="*/ 3830576 w 12192000"/>
              <a:gd name="connsiteY61" fmla="*/ 424312 h 1128179"/>
              <a:gd name="connsiteX62" fmla="*/ 3875271 w 12192000"/>
              <a:gd name="connsiteY62" fmla="*/ 380597 h 1128179"/>
              <a:gd name="connsiteX63" fmla="*/ 3948478 w 12192000"/>
              <a:gd name="connsiteY63" fmla="*/ 401303 h 1128179"/>
              <a:gd name="connsiteX64" fmla="*/ 4006369 w 12192000"/>
              <a:gd name="connsiteY64" fmla="*/ 379758 h 1128179"/>
              <a:gd name="connsiteX65" fmla="*/ 4093666 w 12192000"/>
              <a:gd name="connsiteY65" fmla="*/ 343437 h 1128179"/>
              <a:gd name="connsiteX66" fmla="*/ 4145241 w 12192000"/>
              <a:gd name="connsiteY66" fmla="*/ 331048 h 1128179"/>
              <a:gd name="connsiteX67" fmla="*/ 4284785 w 12192000"/>
              <a:gd name="connsiteY67" fmla="*/ 287911 h 1128179"/>
              <a:gd name="connsiteX68" fmla="*/ 4423539 w 12192000"/>
              <a:gd name="connsiteY68" fmla="*/ 237622 h 1128179"/>
              <a:gd name="connsiteX69" fmla="*/ 4535774 w 12192000"/>
              <a:gd name="connsiteY69" fmla="*/ 174767 h 1128179"/>
              <a:gd name="connsiteX70" fmla="*/ 4536053 w 12192000"/>
              <a:gd name="connsiteY70" fmla="*/ 174235 h 1128179"/>
              <a:gd name="connsiteX71" fmla="*/ 4547385 w 12192000"/>
              <a:gd name="connsiteY71" fmla="*/ 175275 h 1128179"/>
              <a:gd name="connsiteX72" fmla="*/ 4603054 w 12192000"/>
              <a:gd name="connsiteY72" fmla="*/ 187089 h 1128179"/>
              <a:gd name="connsiteX73" fmla="*/ 4674354 w 12192000"/>
              <a:gd name="connsiteY73" fmla="*/ 136635 h 1128179"/>
              <a:gd name="connsiteX74" fmla="*/ 4704259 w 12192000"/>
              <a:gd name="connsiteY74" fmla="*/ 127953 h 1128179"/>
              <a:gd name="connsiteX75" fmla="*/ 4720133 w 12192000"/>
              <a:gd name="connsiteY75" fmla="*/ 120475 h 1128179"/>
              <a:gd name="connsiteX76" fmla="*/ 4721058 w 12192000"/>
              <a:gd name="connsiteY76" fmla="*/ 118174 h 1128179"/>
              <a:gd name="connsiteX77" fmla="*/ 4774434 w 12192000"/>
              <a:gd name="connsiteY77" fmla="*/ 129767 h 1128179"/>
              <a:gd name="connsiteX78" fmla="*/ 4781376 w 12192000"/>
              <a:gd name="connsiteY78" fmla="*/ 127026 h 1128179"/>
              <a:gd name="connsiteX79" fmla="*/ 4816353 w 12192000"/>
              <a:gd name="connsiteY79" fmla="*/ 140061 h 1128179"/>
              <a:gd name="connsiteX80" fmla="*/ 4834325 w 12192000"/>
              <a:gd name="connsiteY80" fmla="*/ 143873 h 1128179"/>
              <a:gd name="connsiteX81" fmla="*/ 4839606 w 12192000"/>
              <a:gd name="connsiteY81" fmla="*/ 150977 h 1128179"/>
              <a:gd name="connsiteX82" fmla="*/ 4866030 w 12192000"/>
              <a:gd name="connsiteY82" fmla="*/ 153545 h 1128179"/>
              <a:gd name="connsiteX83" fmla="*/ 4868987 w 12192000"/>
              <a:gd name="connsiteY83" fmla="*/ 151567 h 1128179"/>
              <a:gd name="connsiteX84" fmla="*/ 4891068 w 12192000"/>
              <a:gd name="connsiteY84" fmla="*/ 162141 h 1128179"/>
              <a:gd name="connsiteX85" fmla="*/ 4909920 w 12192000"/>
              <a:gd name="connsiteY85" fmla="*/ 181223 h 1128179"/>
              <a:gd name="connsiteX86" fmla="*/ 5133538 w 12192000"/>
              <a:gd name="connsiteY86" fmla="*/ 171046 h 1128179"/>
              <a:gd name="connsiteX87" fmla="*/ 5467747 w 12192000"/>
              <a:gd name="connsiteY87" fmla="*/ 211498 h 1128179"/>
              <a:gd name="connsiteX88" fmla="*/ 5792606 w 12192000"/>
              <a:gd name="connsiteY88" fmla="*/ 221512 h 1128179"/>
              <a:gd name="connsiteX89" fmla="*/ 5869247 w 12192000"/>
              <a:gd name="connsiteY89" fmla="*/ 207069 h 1128179"/>
              <a:gd name="connsiteX90" fmla="*/ 5938156 w 12192000"/>
              <a:gd name="connsiteY90" fmla="*/ 236733 h 1128179"/>
              <a:gd name="connsiteX91" fmla="*/ 5965800 w 12192000"/>
              <a:gd name="connsiteY91" fmla="*/ 221624 h 1128179"/>
              <a:gd name="connsiteX92" fmla="*/ 5970550 w 12192000"/>
              <a:gd name="connsiteY92" fmla="*/ 218554 h 1128179"/>
              <a:gd name="connsiteX93" fmla="*/ 5989910 w 12192000"/>
              <a:gd name="connsiteY93" fmla="*/ 216383 h 1128179"/>
              <a:gd name="connsiteX94" fmla="*/ 5994937 w 12192000"/>
              <a:gd name="connsiteY94" fmla="*/ 203125 h 1128179"/>
              <a:gd name="connsiteX95" fmla="*/ 6023765 w 12192000"/>
              <a:gd name="connsiteY95" fmla="*/ 190797 h 1128179"/>
              <a:gd name="connsiteX96" fmla="*/ 6059520 w 12192000"/>
              <a:gd name="connsiteY96" fmla="*/ 190331 h 1128179"/>
              <a:gd name="connsiteX97" fmla="*/ 6229716 w 12192000"/>
              <a:gd name="connsiteY97" fmla="*/ 202251 h 1128179"/>
              <a:gd name="connsiteX98" fmla="*/ 6331381 w 12192000"/>
              <a:gd name="connsiteY98" fmla="*/ 201324 h 1128179"/>
              <a:gd name="connsiteX99" fmla="*/ 6369749 w 12192000"/>
              <a:gd name="connsiteY99" fmla="*/ 188311 h 1128179"/>
              <a:gd name="connsiteX100" fmla="*/ 6423498 w 12192000"/>
              <a:gd name="connsiteY100" fmla="*/ 178651 h 1128179"/>
              <a:gd name="connsiteX101" fmla="*/ 6518161 w 12192000"/>
              <a:gd name="connsiteY101" fmla="*/ 151803 h 1128179"/>
              <a:gd name="connsiteX102" fmla="*/ 6645685 w 12192000"/>
              <a:gd name="connsiteY102" fmla="*/ 176840 h 1128179"/>
              <a:gd name="connsiteX103" fmla="*/ 6739636 w 12192000"/>
              <a:gd name="connsiteY103" fmla="*/ 172969 h 1128179"/>
              <a:gd name="connsiteX104" fmla="*/ 6747672 w 12192000"/>
              <a:gd name="connsiteY104" fmla="*/ 163353 h 1128179"/>
              <a:gd name="connsiteX105" fmla="*/ 6811991 w 12192000"/>
              <a:gd name="connsiteY105" fmla="*/ 164731 h 1128179"/>
              <a:gd name="connsiteX106" fmla="*/ 7038226 w 12192000"/>
              <a:gd name="connsiteY106" fmla="*/ 234745 h 1128179"/>
              <a:gd name="connsiteX107" fmla="*/ 7163894 w 12192000"/>
              <a:gd name="connsiteY107" fmla="*/ 235638 h 1128179"/>
              <a:gd name="connsiteX108" fmla="*/ 7208349 w 12192000"/>
              <a:gd name="connsiteY108" fmla="*/ 225443 h 1128179"/>
              <a:gd name="connsiteX109" fmla="*/ 7282840 w 12192000"/>
              <a:gd name="connsiteY109" fmla="*/ 209016 h 1128179"/>
              <a:gd name="connsiteX110" fmla="*/ 7338153 w 12192000"/>
              <a:gd name="connsiteY110" fmla="*/ 170853 h 1128179"/>
              <a:gd name="connsiteX111" fmla="*/ 7400583 w 12192000"/>
              <a:gd name="connsiteY111" fmla="*/ 167375 h 1128179"/>
              <a:gd name="connsiteX112" fmla="*/ 7415556 w 12192000"/>
              <a:gd name="connsiteY112" fmla="*/ 200044 h 1128179"/>
              <a:gd name="connsiteX113" fmla="*/ 7482186 w 12192000"/>
              <a:gd name="connsiteY113" fmla="*/ 185458 h 1128179"/>
              <a:gd name="connsiteX114" fmla="*/ 7583207 w 12192000"/>
              <a:gd name="connsiteY114" fmla="*/ 159660 h 1128179"/>
              <a:gd name="connsiteX115" fmla="*/ 7641594 w 12192000"/>
              <a:gd name="connsiteY115" fmla="*/ 153426 h 1128179"/>
              <a:gd name="connsiteX116" fmla="*/ 7800943 w 12192000"/>
              <a:gd name="connsiteY116" fmla="*/ 127008 h 1128179"/>
              <a:gd name="connsiteX117" fmla="*/ 7960450 w 12192000"/>
              <a:gd name="connsiteY117" fmla="*/ 93391 h 1128179"/>
              <a:gd name="connsiteX118" fmla="*/ 8185539 w 12192000"/>
              <a:gd name="connsiteY118" fmla="*/ 9813 h 1128179"/>
              <a:gd name="connsiteX119" fmla="*/ 8207409 w 12192000"/>
              <a:gd name="connsiteY119" fmla="*/ 0 h 1128179"/>
              <a:gd name="connsiteX120" fmla="*/ 8238081 w 12192000"/>
              <a:gd name="connsiteY120" fmla="*/ 5133 h 1128179"/>
              <a:gd name="connsiteX121" fmla="*/ 8361058 w 12192000"/>
              <a:gd name="connsiteY121" fmla="*/ 27576 h 1128179"/>
              <a:gd name="connsiteX122" fmla="*/ 8458208 w 12192000"/>
              <a:gd name="connsiteY122" fmla="*/ 61981 h 1128179"/>
              <a:gd name="connsiteX123" fmla="*/ 8673082 w 12192000"/>
              <a:gd name="connsiteY123" fmla="*/ 78141 h 1128179"/>
              <a:gd name="connsiteX124" fmla="*/ 8772056 w 12192000"/>
              <a:gd name="connsiteY124" fmla="*/ 88351 h 1128179"/>
              <a:gd name="connsiteX125" fmla="*/ 8929686 w 12192000"/>
              <a:gd name="connsiteY125" fmla="*/ 70976 h 1128179"/>
              <a:gd name="connsiteX126" fmla="*/ 8966892 w 12192000"/>
              <a:gd name="connsiteY126"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83724 w 12192000"/>
              <a:gd name="connsiteY42" fmla="*/ 673831 h 1128179"/>
              <a:gd name="connsiteX43" fmla="*/ 2191530 w 12192000"/>
              <a:gd name="connsiteY43" fmla="*/ 653189 h 1128179"/>
              <a:gd name="connsiteX44" fmla="*/ 2244255 w 12192000"/>
              <a:gd name="connsiteY44" fmla="*/ 602909 h 1128179"/>
              <a:gd name="connsiteX45" fmla="*/ 2495283 w 12192000"/>
              <a:gd name="connsiteY45" fmla="*/ 595193 h 1128179"/>
              <a:gd name="connsiteX46" fmla="*/ 2562174 w 12192000"/>
              <a:gd name="connsiteY46" fmla="*/ 572725 h 1128179"/>
              <a:gd name="connsiteX47" fmla="*/ 2627821 w 12192000"/>
              <a:gd name="connsiteY47" fmla="*/ 594803 h 1128179"/>
              <a:gd name="connsiteX48" fmla="*/ 2730710 w 12192000"/>
              <a:gd name="connsiteY48" fmla="*/ 535894 h 1128179"/>
              <a:gd name="connsiteX49" fmla="*/ 2884932 w 12192000"/>
              <a:gd name="connsiteY49" fmla="*/ 529610 h 1128179"/>
              <a:gd name="connsiteX50" fmla="*/ 2976019 w 12192000"/>
              <a:gd name="connsiteY50" fmla="*/ 517878 h 1128179"/>
              <a:gd name="connsiteX51" fmla="*/ 3008759 w 12192000"/>
              <a:gd name="connsiteY51" fmla="*/ 500898 h 1128179"/>
              <a:gd name="connsiteX52" fmla="*/ 3055731 w 12192000"/>
              <a:gd name="connsiteY52" fmla="*/ 485604 h 1128179"/>
              <a:gd name="connsiteX53" fmla="*/ 3137188 w 12192000"/>
              <a:gd name="connsiteY53" fmla="*/ 448921 h 1128179"/>
              <a:gd name="connsiteX54" fmla="*/ 3338608 w 12192000"/>
              <a:gd name="connsiteY54" fmla="*/ 446350 h 1128179"/>
              <a:gd name="connsiteX55" fmla="*/ 3344574 w 12192000"/>
              <a:gd name="connsiteY55" fmla="*/ 435962 h 1128179"/>
              <a:gd name="connsiteX56" fmla="*/ 3402455 w 12192000"/>
              <a:gd name="connsiteY56" fmla="*/ 430487 h 1128179"/>
              <a:gd name="connsiteX57" fmla="*/ 3614450 w 12192000"/>
              <a:gd name="connsiteY57" fmla="*/ 475834 h 1128179"/>
              <a:gd name="connsiteX58" fmla="*/ 3727304 w 12192000"/>
              <a:gd name="connsiteY58" fmla="*/ 463354 h 1128179"/>
              <a:gd name="connsiteX59" fmla="*/ 3765869 w 12192000"/>
              <a:gd name="connsiteY59" fmla="*/ 448520 h 1128179"/>
              <a:gd name="connsiteX60" fmla="*/ 3830576 w 12192000"/>
              <a:gd name="connsiteY60" fmla="*/ 424312 h 1128179"/>
              <a:gd name="connsiteX61" fmla="*/ 3875271 w 12192000"/>
              <a:gd name="connsiteY61" fmla="*/ 380597 h 1128179"/>
              <a:gd name="connsiteX62" fmla="*/ 3948478 w 12192000"/>
              <a:gd name="connsiteY62" fmla="*/ 401303 h 1128179"/>
              <a:gd name="connsiteX63" fmla="*/ 4006369 w 12192000"/>
              <a:gd name="connsiteY63" fmla="*/ 379758 h 1128179"/>
              <a:gd name="connsiteX64" fmla="*/ 4093666 w 12192000"/>
              <a:gd name="connsiteY64" fmla="*/ 343437 h 1128179"/>
              <a:gd name="connsiteX65" fmla="*/ 4145241 w 12192000"/>
              <a:gd name="connsiteY65" fmla="*/ 331048 h 1128179"/>
              <a:gd name="connsiteX66" fmla="*/ 4284785 w 12192000"/>
              <a:gd name="connsiteY66" fmla="*/ 287911 h 1128179"/>
              <a:gd name="connsiteX67" fmla="*/ 4423539 w 12192000"/>
              <a:gd name="connsiteY67" fmla="*/ 237622 h 1128179"/>
              <a:gd name="connsiteX68" fmla="*/ 4535774 w 12192000"/>
              <a:gd name="connsiteY68" fmla="*/ 174767 h 1128179"/>
              <a:gd name="connsiteX69" fmla="*/ 4536053 w 12192000"/>
              <a:gd name="connsiteY69" fmla="*/ 174235 h 1128179"/>
              <a:gd name="connsiteX70" fmla="*/ 4547385 w 12192000"/>
              <a:gd name="connsiteY70" fmla="*/ 175275 h 1128179"/>
              <a:gd name="connsiteX71" fmla="*/ 4603054 w 12192000"/>
              <a:gd name="connsiteY71" fmla="*/ 187089 h 1128179"/>
              <a:gd name="connsiteX72" fmla="*/ 4674354 w 12192000"/>
              <a:gd name="connsiteY72" fmla="*/ 136635 h 1128179"/>
              <a:gd name="connsiteX73" fmla="*/ 4704259 w 12192000"/>
              <a:gd name="connsiteY73" fmla="*/ 127953 h 1128179"/>
              <a:gd name="connsiteX74" fmla="*/ 4720133 w 12192000"/>
              <a:gd name="connsiteY74" fmla="*/ 120475 h 1128179"/>
              <a:gd name="connsiteX75" fmla="*/ 4721058 w 12192000"/>
              <a:gd name="connsiteY75" fmla="*/ 118174 h 1128179"/>
              <a:gd name="connsiteX76" fmla="*/ 4774434 w 12192000"/>
              <a:gd name="connsiteY76" fmla="*/ 129767 h 1128179"/>
              <a:gd name="connsiteX77" fmla="*/ 4781376 w 12192000"/>
              <a:gd name="connsiteY77" fmla="*/ 127026 h 1128179"/>
              <a:gd name="connsiteX78" fmla="*/ 4816353 w 12192000"/>
              <a:gd name="connsiteY78" fmla="*/ 140061 h 1128179"/>
              <a:gd name="connsiteX79" fmla="*/ 4834325 w 12192000"/>
              <a:gd name="connsiteY79" fmla="*/ 143873 h 1128179"/>
              <a:gd name="connsiteX80" fmla="*/ 4839606 w 12192000"/>
              <a:gd name="connsiteY80" fmla="*/ 150977 h 1128179"/>
              <a:gd name="connsiteX81" fmla="*/ 4866030 w 12192000"/>
              <a:gd name="connsiteY81" fmla="*/ 153545 h 1128179"/>
              <a:gd name="connsiteX82" fmla="*/ 4868987 w 12192000"/>
              <a:gd name="connsiteY82" fmla="*/ 151567 h 1128179"/>
              <a:gd name="connsiteX83" fmla="*/ 4891068 w 12192000"/>
              <a:gd name="connsiteY83" fmla="*/ 162141 h 1128179"/>
              <a:gd name="connsiteX84" fmla="*/ 4909920 w 12192000"/>
              <a:gd name="connsiteY84" fmla="*/ 181223 h 1128179"/>
              <a:gd name="connsiteX85" fmla="*/ 5133538 w 12192000"/>
              <a:gd name="connsiteY85" fmla="*/ 171046 h 1128179"/>
              <a:gd name="connsiteX86" fmla="*/ 5467747 w 12192000"/>
              <a:gd name="connsiteY86" fmla="*/ 211498 h 1128179"/>
              <a:gd name="connsiteX87" fmla="*/ 5792606 w 12192000"/>
              <a:gd name="connsiteY87" fmla="*/ 221512 h 1128179"/>
              <a:gd name="connsiteX88" fmla="*/ 5869247 w 12192000"/>
              <a:gd name="connsiteY88" fmla="*/ 207069 h 1128179"/>
              <a:gd name="connsiteX89" fmla="*/ 5938156 w 12192000"/>
              <a:gd name="connsiteY89" fmla="*/ 236733 h 1128179"/>
              <a:gd name="connsiteX90" fmla="*/ 5965800 w 12192000"/>
              <a:gd name="connsiteY90" fmla="*/ 221624 h 1128179"/>
              <a:gd name="connsiteX91" fmla="*/ 5970550 w 12192000"/>
              <a:gd name="connsiteY91" fmla="*/ 218554 h 1128179"/>
              <a:gd name="connsiteX92" fmla="*/ 5989910 w 12192000"/>
              <a:gd name="connsiteY92" fmla="*/ 216383 h 1128179"/>
              <a:gd name="connsiteX93" fmla="*/ 5994937 w 12192000"/>
              <a:gd name="connsiteY93" fmla="*/ 203125 h 1128179"/>
              <a:gd name="connsiteX94" fmla="*/ 6023765 w 12192000"/>
              <a:gd name="connsiteY94" fmla="*/ 190797 h 1128179"/>
              <a:gd name="connsiteX95" fmla="*/ 6059520 w 12192000"/>
              <a:gd name="connsiteY95" fmla="*/ 190331 h 1128179"/>
              <a:gd name="connsiteX96" fmla="*/ 6229716 w 12192000"/>
              <a:gd name="connsiteY96" fmla="*/ 202251 h 1128179"/>
              <a:gd name="connsiteX97" fmla="*/ 6331381 w 12192000"/>
              <a:gd name="connsiteY97" fmla="*/ 201324 h 1128179"/>
              <a:gd name="connsiteX98" fmla="*/ 6369749 w 12192000"/>
              <a:gd name="connsiteY98" fmla="*/ 188311 h 1128179"/>
              <a:gd name="connsiteX99" fmla="*/ 6423498 w 12192000"/>
              <a:gd name="connsiteY99" fmla="*/ 178651 h 1128179"/>
              <a:gd name="connsiteX100" fmla="*/ 6518161 w 12192000"/>
              <a:gd name="connsiteY100" fmla="*/ 151803 h 1128179"/>
              <a:gd name="connsiteX101" fmla="*/ 6645685 w 12192000"/>
              <a:gd name="connsiteY101" fmla="*/ 176840 h 1128179"/>
              <a:gd name="connsiteX102" fmla="*/ 6739636 w 12192000"/>
              <a:gd name="connsiteY102" fmla="*/ 172969 h 1128179"/>
              <a:gd name="connsiteX103" fmla="*/ 6747672 w 12192000"/>
              <a:gd name="connsiteY103" fmla="*/ 163353 h 1128179"/>
              <a:gd name="connsiteX104" fmla="*/ 6811991 w 12192000"/>
              <a:gd name="connsiteY104" fmla="*/ 164731 h 1128179"/>
              <a:gd name="connsiteX105" fmla="*/ 7038226 w 12192000"/>
              <a:gd name="connsiteY105" fmla="*/ 234745 h 1128179"/>
              <a:gd name="connsiteX106" fmla="*/ 7163894 w 12192000"/>
              <a:gd name="connsiteY106" fmla="*/ 235638 h 1128179"/>
              <a:gd name="connsiteX107" fmla="*/ 7208349 w 12192000"/>
              <a:gd name="connsiteY107" fmla="*/ 225443 h 1128179"/>
              <a:gd name="connsiteX108" fmla="*/ 7282840 w 12192000"/>
              <a:gd name="connsiteY108" fmla="*/ 209016 h 1128179"/>
              <a:gd name="connsiteX109" fmla="*/ 7338153 w 12192000"/>
              <a:gd name="connsiteY109" fmla="*/ 170853 h 1128179"/>
              <a:gd name="connsiteX110" fmla="*/ 7400583 w 12192000"/>
              <a:gd name="connsiteY110" fmla="*/ 167375 h 1128179"/>
              <a:gd name="connsiteX111" fmla="*/ 7415556 w 12192000"/>
              <a:gd name="connsiteY111" fmla="*/ 200044 h 1128179"/>
              <a:gd name="connsiteX112" fmla="*/ 7482186 w 12192000"/>
              <a:gd name="connsiteY112" fmla="*/ 185458 h 1128179"/>
              <a:gd name="connsiteX113" fmla="*/ 7583207 w 12192000"/>
              <a:gd name="connsiteY113" fmla="*/ 159660 h 1128179"/>
              <a:gd name="connsiteX114" fmla="*/ 7641594 w 12192000"/>
              <a:gd name="connsiteY114" fmla="*/ 153426 h 1128179"/>
              <a:gd name="connsiteX115" fmla="*/ 7800943 w 12192000"/>
              <a:gd name="connsiteY115" fmla="*/ 127008 h 1128179"/>
              <a:gd name="connsiteX116" fmla="*/ 7960450 w 12192000"/>
              <a:gd name="connsiteY116" fmla="*/ 93391 h 1128179"/>
              <a:gd name="connsiteX117" fmla="*/ 8185539 w 12192000"/>
              <a:gd name="connsiteY117" fmla="*/ 9813 h 1128179"/>
              <a:gd name="connsiteX118" fmla="*/ 8207409 w 12192000"/>
              <a:gd name="connsiteY118" fmla="*/ 0 h 1128179"/>
              <a:gd name="connsiteX119" fmla="*/ 8238081 w 12192000"/>
              <a:gd name="connsiteY119" fmla="*/ 5133 h 1128179"/>
              <a:gd name="connsiteX120" fmla="*/ 8361058 w 12192000"/>
              <a:gd name="connsiteY120" fmla="*/ 27576 h 1128179"/>
              <a:gd name="connsiteX121" fmla="*/ 8458208 w 12192000"/>
              <a:gd name="connsiteY121" fmla="*/ 61981 h 1128179"/>
              <a:gd name="connsiteX122" fmla="*/ 8673082 w 12192000"/>
              <a:gd name="connsiteY122" fmla="*/ 78141 h 1128179"/>
              <a:gd name="connsiteX123" fmla="*/ 8772056 w 12192000"/>
              <a:gd name="connsiteY123" fmla="*/ 88351 h 1128179"/>
              <a:gd name="connsiteX124" fmla="*/ 8929686 w 12192000"/>
              <a:gd name="connsiteY124" fmla="*/ 70976 h 1128179"/>
              <a:gd name="connsiteX125" fmla="*/ 8966892 w 12192000"/>
              <a:gd name="connsiteY125"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91530 w 12192000"/>
              <a:gd name="connsiteY43" fmla="*/ 653189 h 1128179"/>
              <a:gd name="connsiteX44" fmla="*/ 2244255 w 12192000"/>
              <a:gd name="connsiteY44" fmla="*/ 602909 h 1128179"/>
              <a:gd name="connsiteX45" fmla="*/ 2495283 w 12192000"/>
              <a:gd name="connsiteY45" fmla="*/ 595193 h 1128179"/>
              <a:gd name="connsiteX46" fmla="*/ 2562174 w 12192000"/>
              <a:gd name="connsiteY46" fmla="*/ 572725 h 1128179"/>
              <a:gd name="connsiteX47" fmla="*/ 2627821 w 12192000"/>
              <a:gd name="connsiteY47" fmla="*/ 594803 h 1128179"/>
              <a:gd name="connsiteX48" fmla="*/ 2730710 w 12192000"/>
              <a:gd name="connsiteY48" fmla="*/ 535894 h 1128179"/>
              <a:gd name="connsiteX49" fmla="*/ 2884932 w 12192000"/>
              <a:gd name="connsiteY49" fmla="*/ 529610 h 1128179"/>
              <a:gd name="connsiteX50" fmla="*/ 2976019 w 12192000"/>
              <a:gd name="connsiteY50" fmla="*/ 517878 h 1128179"/>
              <a:gd name="connsiteX51" fmla="*/ 3008759 w 12192000"/>
              <a:gd name="connsiteY51" fmla="*/ 500898 h 1128179"/>
              <a:gd name="connsiteX52" fmla="*/ 3055731 w 12192000"/>
              <a:gd name="connsiteY52" fmla="*/ 485604 h 1128179"/>
              <a:gd name="connsiteX53" fmla="*/ 3137188 w 12192000"/>
              <a:gd name="connsiteY53" fmla="*/ 448921 h 1128179"/>
              <a:gd name="connsiteX54" fmla="*/ 3338608 w 12192000"/>
              <a:gd name="connsiteY54" fmla="*/ 446350 h 1128179"/>
              <a:gd name="connsiteX55" fmla="*/ 3344574 w 12192000"/>
              <a:gd name="connsiteY55" fmla="*/ 435962 h 1128179"/>
              <a:gd name="connsiteX56" fmla="*/ 3402455 w 12192000"/>
              <a:gd name="connsiteY56" fmla="*/ 430487 h 1128179"/>
              <a:gd name="connsiteX57" fmla="*/ 3614450 w 12192000"/>
              <a:gd name="connsiteY57" fmla="*/ 475834 h 1128179"/>
              <a:gd name="connsiteX58" fmla="*/ 3727304 w 12192000"/>
              <a:gd name="connsiteY58" fmla="*/ 463354 h 1128179"/>
              <a:gd name="connsiteX59" fmla="*/ 3765869 w 12192000"/>
              <a:gd name="connsiteY59" fmla="*/ 448520 h 1128179"/>
              <a:gd name="connsiteX60" fmla="*/ 3830576 w 12192000"/>
              <a:gd name="connsiteY60" fmla="*/ 424312 h 1128179"/>
              <a:gd name="connsiteX61" fmla="*/ 3875271 w 12192000"/>
              <a:gd name="connsiteY61" fmla="*/ 380597 h 1128179"/>
              <a:gd name="connsiteX62" fmla="*/ 3948478 w 12192000"/>
              <a:gd name="connsiteY62" fmla="*/ 401303 h 1128179"/>
              <a:gd name="connsiteX63" fmla="*/ 4006369 w 12192000"/>
              <a:gd name="connsiteY63" fmla="*/ 379758 h 1128179"/>
              <a:gd name="connsiteX64" fmla="*/ 4093666 w 12192000"/>
              <a:gd name="connsiteY64" fmla="*/ 343437 h 1128179"/>
              <a:gd name="connsiteX65" fmla="*/ 4145241 w 12192000"/>
              <a:gd name="connsiteY65" fmla="*/ 331048 h 1128179"/>
              <a:gd name="connsiteX66" fmla="*/ 4284785 w 12192000"/>
              <a:gd name="connsiteY66" fmla="*/ 287911 h 1128179"/>
              <a:gd name="connsiteX67" fmla="*/ 4423539 w 12192000"/>
              <a:gd name="connsiteY67" fmla="*/ 237622 h 1128179"/>
              <a:gd name="connsiteX68" fmla="*/ 4535774 w 12192000"/>
              <a:gd name="connsiteY68" fmla="*/ 174767 h 1128179"/>
              <a:gd name="connsiteX69" fmla="*/ 4536053 w 12192000"/>
              <a:gd name="connsiteY69" fmla="*/ 174235 h 1128179"/>
              <a:gd name="connsiteX70" fmla="*/ 4547385 w 12192000"/>
              <a:gd name="connsiteY70" fmla="*/ 175275 h 1128179"/>
              <a:gd name="connsiteX71" fmla="*/ 4603054 w 12192000"/>
              <a:gd name="connsiteY71" fmla="*/ 187089 h 1128179"/>
              <a:gd name="connsiteX72" fmla="*/ 4674354 w 12192000"/>
              <a:gd name="connsiteY72" fmla="*/ 136635 h 1128179"/>
              <a:gd name="connsiteX73" fmla="*/ 4704259 w 12192000"/>
              <a:gd name="connsiteY73" fmla="*/ 127953 h 1128179"/>
              <a:gd name="connsiteX74" fmla="*/ 4720133 w 12192000"/>
              <a:gd name="connsiteY74" fmla="*/ 120475 h 1128179"/>
              <a:gd name="connsiteX75" fmla="*/ 4721058 w 12192000"/>
              <a:gd name="connsiteY75" fmla="*/ 118174 h 1128179"/>
              <a:gd name="connsiteX76" fmla="*/ 4774434 w 12192000"/>
              <a:gd name="connsiteY76" fmla="*/ 129767 h 1128179"/>
              <a:gd name="connsiteX77" fmla="*/ 4781376 w 12192000"/>
              <a:gd name="connsiteY77" fmla="*/ 127026 h 1128179"/>
              <a:gd name="connsiteX78" fmla="*/ 4816353 w 12192000"/>
              <a:gd name="connsiteY78" fmla="*/ 140061 h 1128179"/>
              <a:gd name="connsiteX79" fmla="*/ 4834325 w 12192000"/>
              <a:gd name="connsiteY79" fmla="*/ 143873 h 1128179"/>
              <a:gd name="connsiteX80" fmla="*/ 4839606 w 12192000"/>
              <a:gd name="connsiteY80" fmla="*/ 150977 h 1128179"/>
              <a:gd name="connsiteX81" fmla="*/ 4866030 w 12192000"/>
              <a:gd name="connsiteY81" fmla="*/ 153545 h 1128179"/>
              <a:gd name="connsiteX82" fmla="*/ 4868987 w 12192000"/>
              <a:gd name="connsiteY82" fmla="*/ 151567 h 1128179"/>
              <a:gd name="connsiteX83" fmla="*/ 4891068 w 12192000"/>
              <a:gd name="connsiteY83" fmla="*/ 162141 h 1128179"/>
              <a:gd name="connsiteX84" fmla="*/ 4909920 w 12192000"/>
              <a:gd name="connsiteY84" fmla="*/ 181223 h 1128179"/>
              <a:gd name="connsiteX85" fmla="*/ 5133538 w 12192000"/>
              <a:gd name="connsiteY85" fmla="*/ 171046 h 1128179"/>
              <a:gd name="connsiteX86" fmla="*/ 5467747 w 12192000"/>
              <a:gd name="connsiteY86" fmla="*/ 211498 h 1128179"/>
              <a:gd name="connsiteX87" fmla="*/ 5792606 w 12192000"/>
              <a:gd name="connsiteY87" fmla="*/ 221512 h 1128179"/>
              <a:gd name="connsiteX88" fmla="*/ 5869247 w 12192000"/>
              <a:gd name="connsiteY88" fmla="*/ 207069 h 1128179"/>
              <a:gd name="connsiteX89" fmla="*/ 5938156 w 12192000"/>
              <a:gd name="connsiteY89" fmla="*/ 236733 h 1128179"/>
              <a:gd name="connsiteX90" fmla="*/ 5965800 w 12192000"/>
              <a:gd name="connsiteY90" fmla="*/ 221624 h 1128179"/>
              <a:gd name="connsiteX91" fmla="*/ 5970550 w 12192000"/>
              <a:gd name="connsiteY91" fmla="*/ 218554 h 1128179"/>
              <a:gd name="connsiteX92" fmla="*/ 5989910 w 12192000"/>
              <a:gd name="connsiteY92" fmla="*/ 216383 h 1128179"/>
              <a:gd name="connsiteX93" fmla="*/ 5994937 w 12192000"/>
              <a:gd name="connsiteY93" fmla="*/ 203125 h 1128179"/>
              <a:gd name="connsiteX94" fmla="*/ 6023765 w 12192000"/>
              <a:gd name="connsiteY94" fmla="*/ 190797 h 1128179"/>
              <a:gd name="connsiteX95" fmla="*/ 6059520 w 12192000"/>
              <a:gd name="connsiteY95" fmla="*/ 190331 h 1128179"/>
              <a:gd name="connsiteX96" fmla="*/ 6229716 w 12192000"/>
              <a:gd name="connsiteY96" fmla="*/ 202251 h 1128179"/>
              <a:gd name="connsiteX97" fmla="*/ 6331381 w 12192000"/>
              <a:gd name="connsiteY97" fmla="*/ 201324 h 1128179"/>
              <a:gd name="connsiteX98" fmla="*/ 6369749 w 12192000"/>
              <a:gd name="connsiteY98" fmla="*/ 188311 h 1128179"/>
              <a:gd name="connsiteX99" fmla="*/ 6423498 w 12192000"/>
              <a:gd name="connsiteY99" fmla="*/ 178651 h 1128179"/>
              <a:gd name="connsiteX100" fmla="*/ 6518161 w 12192000"/>
              <a:gd name="connsiteY100" fmla="*/ 151803 h 1128179"/>
              <a:gd name="connsiteX101" fmla="*/ 6645685 w 12192000"/>
              <a:gd name="connsiteY101" fmla="*/ 176840 h 1128179"/>
              <a:gd name="connsiteX102" fmla="*/ 6739636 w 12192000"/>
              <a:gd name="connsiteY102" fmla="*/ 172969 h 1128179"/>
              <a:gd name="connsiteX103" fmla="*/ 6747672 w 12192000"/>
              <a:gd name="connsiteY103" fmla="*/ 163353 h 1128179"/>
              <a:gd name="connsiteX104" fmla="*/ 6811991 w 12192000"/>
              <a:gd name="connsiteY104" fmla="*/ 164731 h 1128179"/>
              <a:gd name="connsiteX105" fmla="*/ 7038226 w 12192000"/>
              <a:gd name="connsiteY105" fmla="*/ 234745 h 1128179"/>
              <a:gd name="connsiteX106" fmla="*/ 7163894 w 12192000"/>
              <a:gd name="connsiteY106" fmla="*/ 235638 h 1128179"/>
              <a:gd name="connsiteX107" fmla="*/ 7208349 w 12192000"/>
              <a:gd name="connsiteY107" fmla="*/ 225443 h 1128179"/>
              <a:gd name="connsiteX108" fmla="*/ 7282840 w 12192000"/>
              <a:gd name="connsiteY108" fmla="*/ 209016 h 1128179"/>
              <a:gd name="connsiteX109" fmla="*/ 7338153 w 12192000"/>
              <a:gd name="connsiteY109" fmla="*/ 170853 h 1128179"/>
              <a:gd name="connsiteX110" fmla="*/ 7400583 w 12192000"/>
              <a:gd name="connsiteY110" fmla="*/ 167375 h 1128179"/>
              <a:gd name="connsiteX111" fmla="*/ 7415556 w 12192000"/>
              <a:gd name="connsiteY111" fmla="*/ 200044 h 1128179"/>
              <a:gd name="connsiteX112" fmla="*/ 7482186 w 12192000"/>
              <a:gd name="connsiteY112" fmla="*/ 185458 h 1128179"/>
              <a:gd name="connsiteX113" fmla="*/ 7583207 w 12192000"/>
              <a:gd name="connsiteY113" fmla="*/ 159660 h 1128179"/>
              <a:gd name="connsiteX114" fmla="*/ 7641594 w 12192000"/>
              <a:gd name="connsiteY114" fmla="*/ 153426 h 1128179"/>
              <a:gd name="connsiteX115" fmla="*/ 7800943 w 12192000"/>
              <a:gd name="connsiteY115" fmla="*/ 127008 h 1128179"/>
              <a:gd name="connsiteX116" fmla="*/ 7960450 w 12192000"/>
              <a:gd name="connsiteY116" fmla="*/ 93391 h 1128179"/>
              <a:gd name="connsiteX117" fmla="*/ 8185539 w 12192000"/>
              <a:gd name="connsiteY117" fmla="*/ 9813 h 1128179"/>
              <a:gd name="connsiteX118" fmla="*/ 8207409 w 12192000"/>
              <a:gd name="connsiteY118" fmla="*/ 0 h 1128179"/>
              <a:gd name="connsiteX119" fmla="*/ 8238081 w 12192000"/>
              <a:gd name="connsiteY119" fmla="*/ 5133 h 1128179"/>
              <a:gd name="connsiteX120" fmla="*/ 8361058 w 12192000"/>
              <a:gd name="connsiteY120" fmla="*/ 27576 h 1128179"/>
              <a:gd name="connsiteX121" fmla="*/ 8458208 w 12192000"/>
              <a:gd name="connsiteY121" fmla="*/ 61981 h 1128179"/>
              <a:gd name="connsiteX122" fmla="*/ 8673082 w 12192000"/>
              <a:gd name="connsiteY122" fmla="*/ 78141 h 1128179"/>
              <a:gd name="connsiteX123" fmla="*/ 8772056 w 12192000"/>
              <a:gd name="connsiteY123" fmla="*/ 88351 h 1128179"/>
              <a:gd name="connsiteX124" fmla="*/ 8929686 w 12192000"/>
              <a:gd name="connsiteY124" fmla="*/ 70976 h 1128179"/>
              <a:gd name="connsiteX125" fmla="*/ 8966892 w 12192000"/>
              <a:gd name="connsiteY125"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244255 w 12192000"/>
              <a:gd name="connsiteY44" fmla="*/ 602909 h 1128179"/>
              <a:gd name="connsiteX45" fmla="*/ 2495283 w 12192000"/>
              <a:gd name="connsiteY45" fmla="*/ 595193 h 1128179"/>
              <a:gd name="connsiteX46" fmla="*/ 2562174 w 12192000"/>
              <a:gd name="connsiteY46" fmla="*/ 572725 h 1128179"/>
              <a:gd name="connsiteX47" fmla="*/ 2627821 w 12192000"/>
              <a:gd name="connsiteY47" fmla="*/ 594803 h 1128179"/>
              <a:gd name="connsiteX48" fmla="*/ 2730710 w 12192000"/>
              <a:gd name="connsiteY48" fmla="*/ 535894 h 1128179"/>
              <a:gd name="connsiteX49" fmla="*/ 2884932 w 12192000"/>
              <a:gd name="connsiteY49" fmla="*/ 529610 h 1128179"/>
              <a:gd name="connsiteX50" fmla="*/ 2976019 w 12192000"/>
              <a:gd name="connsiteY50" fmla="*/ 517878 h 1128179"/>
              <a:gd name="connsiteX51" fmla="*/ 3008759 w 12192000"/>
              <a:gd name="connsiteY51" fmla="*/ 500898 h 1128179"/>
              <a:gd name="connsiteX52" fmla="*/ 3055731 w 12192000"/>
              <a:gd name="connsiteY52" fmla="*/ 485604 h 1128179"/>
              <a:gd name="connsiteX53" fmla="*/ 3137188 w 12192000"/>
              <a:gd name="connsiteY53" fmla="*/ 448921 h 1128179"/>
              <a:gd name="connsiteX54" fmla="*/ 3338608 w 12192000"/>
              <a:gd name="connsiteY54" fmla="*/ 446350 h 1128179"/>
              <a:gd name="connsiteX55" fmla="*/ 3344574 w 12192000"/>
              <a:gd name="connsiteY55" fmla="*/ 435962 h 1128179"/>
              <a:gd name="connsiteX56" fmla="*/ 3402455 w 12192000"/>
              <a:gd name="connsiteY56" fmla="*/ 430487 h 1128179"/>
              <a:gd name="connsiteX57" fmla="*/ 3614450 w 12192000"/>
              <a:gd name="connsiteY57" fmla="*/ 475834 h 1128179"/>
              <a:gd name="connsiteX58" fmla="*/ 3727304 w 12192000"/>
              <a:gd name="connsiteY58" fmla="*/ 463354 h 1128179"/>
              <a:gd name="connsiteX59" fmla="*/ 3765869 w 12192000"/>
              <a:gd name="connsiteY59" fmla="*/ 448520 h 1128179"/>
              <a:gd name="connsiteX60" fmla="*/ 3830576 w 12192000"/>
              <a:gd name="connsiteY60" fmla="*/ 424312 h 1128179"/>
              <a:gd name="connsiteX61" fmla="*/ 3875271 w 12192000"/>
              <a:gd name="connsiteY61" fmla="*/ 380597 h 1128179"/>
              <a:gd name="connsiteX62" fmla="*/ 3948478 w 12192000"/>
              <a:gd name="connsiteY62" fmla="*/ 401303 h 1128179"/>
              <a:gd name="connsiteX63" fmla="*/ 4006369 w 12192000"/>
              <a:gd name="connsiteY63" fmla="*/ 379758 h 1128179"/>
              <a:gd name="connsiteX64" fmla="*/ 4093666 w 12192000"/>
              <a:gd name="connsiteY64" fmla="*/ 343437 h 1128179"/>
              <a:gd name="connsiteX65" fmla="*/ 4145241 w 12192000"/>
              <a:gd name="connsiteY65" fmla="*/ 331048 h 1128179"/>
              <a:gd name="connsiteX66" fmla="*/ 4284785 w 12192000"/>
              <a:gd name="connsiteY66" fmla="*/ 287911 h 1128179"/>
              <a:gd name="connsiteX67" fmla="*/ 4423539 w 12192000"/>
              <a:gd name="connsiteY67" fmla="*/ 237622 h 1128179"/>
              <a:gd name="connsiteX68" fmla="*/ 4535774 w 12192000"/>
              <a:gd name="connsiteY68" fmla="*/ 174767 h 1128179"/>
              <a:gd name="connsiteX69" fmla="*/ 4536053 w 12192000"/>
              <a:gd name="connsiteY69" fmla="*/ 174235 h 1128179"/>
              <a:gd name="connsiteX70" fmla="*/ 4547385 w 12192000"/>
              <a:gd name="connsiteY70" fmla="*/ 175275 h 1128179"/>
              <a:gd name="connsiteX71" fmla="*/ 4603054 w 12192000"/>
              <a:gd name="connsiteY71" fmla="*/ 187089 h 1128179"/>
              <a:gd name="connsiteX72" fmla="*/ 4674354 w 12192000"/>
              <a:gd name="connsiteY72" fmla="*/ 136635 h 1128179"/>
              <a:gd name="connsiteX73" fmla="*/ 4704259 w 12192000"/>
              <a:gd name="connsiteY73" fmla="*/ 127953 h 1128179"/>
              <a:gd name="connsiteX74" fmla="*/ 4720133 w 12192000"/>
              <a:gd name="connsiteY74" fmla="*/ 120475 h 1128179"/>
              <a:gd name="connsiteX75" fmla="*/ 4721058 w 12192000"/>
              <a:gd name="connsiteY75" fmla="*/ 118174 h 1128179"/>
              <a:gd name="connsiteX76" fmla="*/ 4774434 w 12192000"/>
              <a:gd name="connsiteY76" fmla="*/ 129767 h 1128179"/>
              <a:gd name="connsiteX77" fmla="*/ 4781376 w 12192000"/>
              <a:gd name="connsiteY77" fmla="*/ 127026 h 1128179"/>
              <a:gd name="connsiteX78" fmla="*/ 4816353 w 12192000"/>
              <a:gd name="connsiteY78" fmla="*/ 140061 h 1128179"/>
              <a:gd name="connsiteX79" fmla="*/ 4834325 w 12192000"/>
              <a:gd name="connsiteY79" fmla="*/ 143873 h 1128179"/>
              <a:gd name="connsiteX80" fmla="*/ 4839606 w 12192000"/>
              <a:gd name="connsiteY80" fmla="*/ 150977 h 1128179"/>
              <a:gd name="connsiteX81" fmla="*/ 4866030 w 12192000"/>
              <a:gd name="connsiteY81" fmla="*/ 153545 h 1128179"/>
              <a:gd name="connsiteX82" fmla="*/ 4868987 w 12192000"/>
              <a:gd name="connsiteY82" fmla="*/ 151567 h 1128179"/>
              <a:gd name="connsiteX83" fmla="*/ 4891068 w 12192000"/>
              <a:gd name="connsiteY83" fmla="*/ 162141 h 1128179"/>
              <a:gd name="connsiteX84" fmla="*/ 4909920 w 12192000"/>
              <a:gd name="connsiteY84" fmla="*/ 181223 h 1128179"/>
              <a:gd name="connsiteX85" fmla="*/ 5133538 w 12192000"/>
              <a:gd name="connsiteY85" fmla="*/ 171046 h 1128179"/>
              <a:gd name="connsiteX86" fmla="*/ 5467747 w 12192000"/>
              <a:gd name="connsiteY86" fmla="*/ 211498 h 1128179"/>
              <a:gd name="connsiteX87" fmla="*/ 5792606 w 12192000"/>
              <a:gd name="connsiteY87" fmla="*/ 221512 h 1128179"/>
              <a:gd name="connsiteX88" fmla="*/ 5869247 w 12192000"/>
              <a:gd name="connsiteY88" fmla="*/ 207069 h 1128179"/>
              <a:gd name="connsiteX89" fmla="*/ 5938156 w 12192000"/>
              <a:gd name="connsiteY89" fmla="*/ 236733 h 1128179"/>
              <a:gd name="connsiteX90" fmla="*/ 5965800 w 12192000"/>
              <a:gd name="connsiteY90" fmla="*/ 221624 h 1128179"/>
              <a:gd name="connsiteX91" fmla="*/ 5970550 w 12192000"/>
              <a:gd name="connsiteY91" fmla="*/ 218554 h 1128179"/>
              <a:gd name="connsiteX92" fmla="*/ 5989910 w 12192000"/>
              <a:gd name="connsiteY92" fmla="*/ 216383 h 1128179"/>
              <a:gd name="connsiteX93" fmla="*/ 5994937 w 12192000"/>
              <a:gd name="connsiteY93" fmla="*/ 203125 h 1128179"/>
              <a:gd name="connsiteX94" fmla="*/ 6023765 w 12192000"/>
              <a:gd name="connsiteY94" fmla="*/ 190797 h 1128179"/>
              <a:gd name="connsiteX95" fmla="*/ 6059520 w 12192000"/>
              <a:gd name="connsiteY95" fmla="*/ 190331 h 1128179"/>
              <a:gd name="connsiteX96" fmla="*/ 6229716 w 12192000"/>
              <a:gd name="connsiteY96" fmla="*/ 202251 h 1128179"/>
              <a:gd name="connsiteX97" fmla="*/ 6331381 w 12192000"/>
              <a:gd name="connsiteY97" fmla="*/ 201324 h 1128179"/>
              <a:gd name="connsiteX98" fmla="*/ 6369749 w 12192000"/>
              <a:gd name="connsiteY98" fmla="*/ 188311 h 1128179"/>
              <a:gd name="connsiteX99" fmla="*/ 6423498 w 12192000"/>
              <a:gd name="connsiteY99" fmla="*/ 178651 h 1128179"/>
              <a:gd name="connsiteX100" fmla="*/ 6518161 w 12192000"/>
              <a:gd name="connsiteY100" fmla="*/ 151803 h 1128179"/>
              <a:gd name="connsiteX101" fmla="*/ 6645685 w 12192000"/>
              <a:gd name="connsiteY101" fmla="*/ 176840 h 1128179"/>
              <a:gd name="connsiteX102" fmla="*/ 6739636 w 12192000"/>
              <a:gd name="connsiteY102" fmla="*/ 172969 h 1128179"/>
              <a:gd name="connsiteX103" fmla="*/ 6747672 w 12192000"/>
              <a:gd name="connsiteY103" fmla="*/ 163353 h 1128179"/>
              <a:gd name="connsiteX104" fmla="*/ 6811991 w 12192000"/>
              <a:gd name="connsiteY104" fmla="*/ 164731 h 1128179"/>
              <a:gd name="connsiteX105" fmla="*/ 7038226 w 12192000"/>
              <a:gd name="connsiteY105" fmla="*/ 234745 h 1128179"/>
              <a:gd name="connsiteX106" fmla="*/ 7163894 w 12192000"/>
              <a:gd name="connsiteY106" fmla="*/ 235638 h 1128179"/>
              <a:gd name="connsiteX107" fmla="*/ 7208349 w 12192000"/>
              <a:gd name="connsiteY107" fmla="*/ 225443 h 1128179"/>
              <a:gd name="connsiteX108" fmla="*/ 7282840 w 12192000"/>
              <a:gd name="connsiteY108" fmla="*/ 209016 h 1128179"/>
              <a:gd name="connsiteX109" fmla="*/ 7338153 w 12192000"/>
              <a:gd name="connsiteY109" fmla="*/ 170853 h 1128179"/>
              <a:gd name="connsiteX110" fmla="*/ 7400583 w 12192000"/>
              <a:gd name="connsiteY110" fmla="*/ 167375 h 1128179"/>
              <a:gd name="connsiteX111" fmla="*/ 7415556 w 12192000"/>
              <a:gd name="connsiteY111" fmla="*/ 200044 h 1128179"/>
              <a:gd name="connsiteX112" fmla="*/ 7482186 w 12192000"/>
              <a:gd name="connsiteY112" fmla="*/ 185458 h 1128179"/>
              <a:gd name="connsiteX113" fmla="*/ 7583207 w 12192000"/>
              <a:gd name="connsiteY113" fmla="*/ 159660 h 1128179"/>
              <a:gd name="connsiteX114" fmla="*/ 7641594 w 12192000"/>
              <a:gd name="connsiteY114" fmla="*/ 153426 h 1128179"/>
              <a:gd name="connsiteX115" fmla="*/ 7800943 w 12192000"/>
              <a:gd name="connsiteY115" fmla="*/ 127008 h 1128179"/>
              <a:gd name="connsiteX116" fmla="*/ 7960450 w 12192000"/>
              <a:gd name="connsiteY116" fmla="*/ 93391 h 1128179"/>
              <a:gd name="connsiteX117" fmla="*/ 8185539 w 12192000"/>
              <a:gd name="connsiteY117" fmla="*/ 9813 h 1128179"/>
              <a:gd name="connsiteX118" fmla="*/ 8207409 w 12192000"/>
              <a:gd name="connsiteY118" fmla="*/ 0 h 1128179"/>
              <a:gd name="connsiteX119" fmla="*/ 8238081 w 12192000"/>
              <a:gd name="connsiteY119" fmla="*/ 5133 h 1128179"/>
              <a:gd name="connsiteX120" fmla="*/ 8361058 w 12192000"/>
              <a:gd name="connsiteY120" fmla="*/ 27576 h 1128179"/>
              <a:gd name="connsiteX121" fmla="*/ 8458208 w 12192000"/>
              <a:gd name="connsiteY121" fmla="*/ 61981 h 1128179"/>
              <a:gd name="connsiteX122" fmla="*/ 8673082 w 12192000"/>
              <a:gd name="connsiteY122" fmla="*/ 78141 h 1128179"/>
              <a:gd name="connsiteX123" fmla="*/ 8772056 w 12192000"/>
              <a:gd name="connsiteY123" fmla="*/ 88351 h 1128179"/>
              <a:gd name="connsiteX124" fmla="*/ 8929686 w 12192000"/>
              <a:gd name="connsiteY124" fmla="*/ 70976 h 1128179"/>
              <a:gd name="connsiteX125" fmla="*/ 8966892 w 12192000"/>
              <a:gd name="connsiteY125"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95283 w 12192000"/>
              <a:gd name="connsiteY44" fmla="*/ 595193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747672 w 12192000"/>
              <a:gd name="connsiteY102" fmla="*/ 163353 h 1128179"/>
              <a:gd name="connsiteX103" fmla="*/ 6811991 w 12192000"/>
              <a:gd name="connsiteY103" fmla="*/ 164731 h 1128179"/>
              <a:gd name="connsiteX104" fmla="*/ 7038226 w 12192000"/>
              <a:gd name="connsiteY104" fmla="*/ 234745 h 1128179"/>
              <a:gd name="connsiteX105" fmla="*/ 7163894 w 12192000"/>
              <a:gd name="connsiteY105" fmla="*/ 235638 h 1128179"/>
              <a:gd name="connsiteX106" fmla="*/ 7208349 w 12192000"/>
              <a:gd name="connsiteY106" fmla="*/ 225443 h 1128179"/>
              <a:gd name="connsiteX107" fmla="*/ 7282840 w 12192000"/>
              <a:gd name="connsiteY107" fmla="*/ 209016 h 1128179"/>
              <a:gd name="connsiteX108" fmla="*/ 7338153 w 12192000"/>
              <a:gd name="connsiteY108" fmla="*/ 170853 h 1128179"/>
              <a:gd name="connsiteX109" fmla="*/ 7400583 w 12192000"/>
              <a:gd name="connsiteY109" fmla="*/ 167375 h 1128179"/>
              <a:gd name="connsiteX110" fmla="*/ 7415556 w 12192000"/>
              <a:gd name="connsiteY110" fmla="*/ 200044 h 1128179"/>
              <a:gd name="connsiteX111" fmla="*/ 7482186 w 12192000"/>
              <a:gd name="connsiteY111" fmla="*/ 185458 h 1128179"/>
              <a:gd name="connsiteX112" fmla="*/ 7583207 w 12192000"/>
              <a:gd name="connsiteY112" fmla="*/ 159660 h 1128179"/>
              <a:gd name="connsiteX113" fmla="*/ 7641594 w 12192000"/>
              <a:gd name="connsiteY113" fmla="*/ 153426 h 1128179"/>
              <a:gd name="connsiteX114" fmla="*/ 7800943 w 12192000"/>
              <a:gd name="connsiteY114" fmla="*/ 127008 h 1128179"/>
              <a:gd name="connsiteX115" fmla="*/ 7960450 w 12192000"/>
              <a:gd name="connsiteY115" fmla="*/ 93391 h 1128179"/>
              <a:gd name="connsiteX116" fmla="*/ 8185539 w 12192000"/>
              <a:gd name="connsiteY116" fmla="*/ 9813 h 1128179"/>
              <a:gd name="connsiteX117" fmla="*/ 8207409 w 12192000"/>
              <a:gd name="connsiteY117" fmla="*/ 0 h 1128179"/>
              <a:gd name="connsiteX118" fmla="*/ 8238081 w 12192000"/>
              <a:gd name="connsiteY118" fmla="*/ 5133 h 1128179"/>
              <a:gd name="connsiteX119" fmla="*/ 8361058 w 12192000"/>
              <a:gd name="connsiteY119" fmla="*/ 27576 h 1128179"/>
              <a:gd name="connsiteX120" fmla="*/ 8458208 w 12192000"/>
              <a:gd name="connsiteY120" fmla="*/ 61981 h 1128179"/>
              <a:gd name="connsiteX121" fmla="*/ 8673082 w 12192000"/>
              <a:gd name="connsiteY121" fmla="*/ 78141 h 1128179"/>
              <a:gd name="connsiteX122" fmla="*/ 8772056 w 12192000"/>
              <a:gd name="connsiteY122" fmla="*/ 88351 h 1128179"/>
              <a:gd name="connsiteX123" fmla="*/ 8929686 w 12192000"/>
              <a:gd name="connsiteY123" fmla="*/ 70976 h 1128179"/>
              <a:gd name="connsiteX124" fmla="*/ 8966892 w 12192000"/>
              <a:gd name="connsiteY12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747672 w 12192000"/>
              <a:gd name="connsiteY102" fmla="*/ 163353 h 1128179"/>
              <a:gd name="connsiteX103" fmla="*/ 6811991 w 12192000"/>
              <a:gd name="connsiteY103" fmla="*/ 164731 h 1128179"/>
              <a:gd name="connsiteX104" fmla="*/ 7038226 w 12192000"/>
              <a:gd name="connsiteY104" fmla="*/ 234745 h 1128179"/>
              <a:gd name="connsiteX105" fmla="*/ 7163894 w 12192000"/>
              <a:gd name="connsiteY105" fmla="*/ 235638 h 1128179"/>
              <a:gd name="connsiteX106" fmla="*/ 7208349 w 12192000"/>
              <a:gd name="connsiteY106" fmla="*/ 225443 h 1128179"/>
              <a:gd name="connsiteX107" fmla="*/ 7282840 w 12192000"/>
              <a:gd name="connsiteY107" fmla="*/ 209016 h 1128179"/>
              <a:gd name="connsiteX108" fmla="*/ 7338153 w 12192000"/>
              <a:gd name="connsiteY108" fmla="*/ 170853 h 1128179"/>
              <a:gd name="connsiteX109" fmla="*/ 7400583 w 12192000"/>
              <a:gd name="connsiteY109" fmla="*/ 167375 h 1128179"/>
              <a:gd name="connsiteX110" fmla="*/ 7415556 w 12192000"/>
              <a:gd name="connsiteY110" fmla="*/ 200044 h 1128179"/>
              <a:gd name="connsiteX111" fmla="*/ 7482186 w 12192000"/>
              <a:gd name="connsiteY111" fmla="*/ 185458 h 1128179"/>
              <a:gd name="connsiteX112" fmla="*/ 7583207 w 12192000"/>
              <a:gd name="connsiteY112" fmla="*/ 159660 h 1128179"/>
              <a:gd name="connsiteX113" fmla="*/ 7641594 w 12192000"/>
              <a:gd name="connsiteY113" fmla="*/ 153426 h 1128179"/>
              <a:gd name="connsiteX114" fmla="*/ 7800943 w 12192000"/>
              <a:gd name="connsiteY114" fmla="*/ 127008 h 1128179"/>
              <a:gd name="connsiteX115" fmla="*/ 7960450 w 12192000"/>
              <a:gd name="connsiteY115" fmla="*/ 93391 h 1128179"/>
              <a:gd name="connsiteX116" fmla="*/ 8185539 w 12192000"/>
              <a:gd name="connsiteY116" fmla="*/ 9813 h 1128179"/>
              <a:gd name="connsiteX117" fmla="*/ 8207409 w 12192000"/>
              <a:gd name="connsiteY117" fmla="*/ 0 h 1128179"/>
              <a:gd name="connsiteX118" fmla="*/ 8238081 w 12192000"/>
              <a:gd name="connsiteY118" fmla="*/ 5133 h 1128179"/>
              <a:gd name="connsiteX119" fmla="*/ 8361058 w 12192000"/>
              <a:gd name="connsiteY119" fmla="*/ 27576 h 1128179"/>
              <a:gd name="connsiteX120" fmla="*/ 8458208 w 12192000"/>
              <a:gd name="connsiteY120" fmla="*/ 61981 h 1128179"/>
              <a:gd name="connsiteX121" fmla="*/ 8673082 w 12192000"/>
              <a:gd name="connsiteY121" fmla="*/ 78141 h 1128179"/>
              <a:gd name="connsiteX122" fmla="*/ 8772056 w 12192000"/>
              <a:gd name="connsiteY122" fmla="*/ 88351 h 1128179"/>
              <a:gd name="connsiteX123" fmla="*/ 8929686 w 12192000"/>
              <a:gd name="connsiteY123" fmla="*/ 70976 h 1128179"/>
              <a:gd name="connsiteX124" fmla="*/ 8966892 w 12192000"/>
              <a:gd name="connsiteY12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72960 w 12192000"/>
              <a:gd name="connsiteY30" fmla="*/ 925322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747672 w 12192000"/>
              <a:gd name="connsiteY102" fmla="*/ 163353 h 1128179"/>
              <a:gd name="connsiteX103" fmla="*/ 6811991 w 12192000"/>
              <a:gd name="connsiteY103" fmla="*/ 164731 h 1128179"/>
              <a:gd name="connsiteX104" fmla="*/ 7038226 w 12192000"/>
              <a:gd name="connsiteY104" fmla="*/ 234745 h 1128179"/>
              <a:gd name="connsiteX105" fmla="*/ 7163894 w 12192000"/>
              <a:gd name="connsiteY105" fmla="*/ 235638 h 1128179"/>
              <a:gd name="connsiteX106" fmla="*/ 7208349 w 12192000"/>
              <a:gd name="connsiteY106" fmla="*/ 225443 h 1128179"/>
              <a:gd name="connsiteX107" fmla="*/ 7282840 w 12192000"/>
              <a:gd name="connsiteY107" fmla="*/ 209016 h 1128179"/>
              <a:gd name="connsiteX108" fmla="*/ 7338153 w 12192000"/>
              <a:gd name="connsiteY108" fmla="*/ 170853 h 1128179"/>
              <a:gd name="connsiteX109" fmla="*/ 7400583 w 12192000"/>
              <a:gd name="connsiteY109" fmla="*/ 167375 h 1128179"/>
              <a:gd name="connsiteX110" fmla="*/ 7415556 w 12192000"/>
              <a:gd name="connsiteY110" fmla="*/ 200044 h 1128179"/>
              <a:gd name="connsiteX111" fmla="*/ 7482186 w 12192000"/>
              <a:gd name="connsiteY111" fmla="*/ 185458 h 1128179"/>
              <a:gd name="connsiteX112" fmla="*/ 7583207 w 12192000"/>
              <a:gd name="connsiteY112" fmla="*/ 159660 h 1128179"/>
              <a:gd name="connsiteX113" fmla="*/ 7641594 w 12192000"/>
              <a:gd name="connsiteY113" fmla="*/ 153426 h 1128179"/>
              <a:gd name="connsiteX114" fmla="*/ 7800943 w 12192000"/>
              <a:gd name="connsiteY114" fmla="*/ 127008 h 1128179"/>
              <a:gd name="connsiteX115" fmla="*/ 7960450 w 12192000"/>
              <a:gd name="connsiteY115" fmla="*/ 93391 h 1128179"/>
              <a:gd name="connsiteX116" fmla="*/ 8185539 w 12192000"/>
              <a:gd name="connsiteY116" fmla="*/ 9813 h 1128179"/>
              <a:gd name="connsiteX117" fmla="*/ 8207409 w 12192000"/>
              <a:gd name="connsiteY117" fmla="*/ 0 h 1128179"/>
              <a:gd name="connsiteX118" fmla="*/ 8238081 w 12192000"/>
              <a:gd name="connsiteY118" fmla="*/ 5133 h 1128179"/>
              <a:gd name="connsiteX119" fmla="*/ 8361058 w 12192000"/>
              <a:gd name="connsiteY119" fmla="*/ 27576 h 1128179"/>
              <a:gd name="connsiteX120" fmla="*/ 8458208 w 12192000"/>
              <a:gd name="connsiteY120" fmla="*/ 61981 h 1128179"/>
              <a:gd name="connsiteX121" fmla="*/ 8673082 w 12192000"/>
              <a:gd name="connsiteY121" fmla="*/ 78141 h 1128179"/>
              <a:gd name="connsiteX122" fmla="*/ 8772056 w 12192000"/>
              <a:gd name="connsiteY122" fmla="*/ 88351 h 1128179"/>
              <a:gd name="connsiteX123" fmla="*/ 8929686 w 12192000"/>
              <a:gd name="connsiteY123" fmla="*/ 70976 h 1128179"/>
              <a:gd name="connsiteX124" fmla="*/ 8966892 w 12192000"/>
              <a:gd name="connsiteY12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747672 w 12192000"/>
              <a:gd name="connsiteY102" fmla="*/ 163353 h 1128179"/>
              <a:gd name="connsiteX103" fmla="*/ 6811991 w 12192000"/>
              <a:gd name="connsiteY103" fmla="*/ 164731 h 1128179"/>
              <a:gd name="connsiteX104" fmla="*/ 7038226 w 12192000"/>
              <a:gd name="connsiteY104" fmla="*/ 234745 h 1128179"/>
              <a:gd name="connsiteX105" fmla="*/ 7163894 w 12192000"/>
              <a:gd name="connsiteY105" fmla="*/ 235638 h 1128179"/>
              <a:gd name="connsiteX106" fmla="*/ 7208349 w 12192000"/>
              <a:gd name="connsiteY106" fmla="*/ 225443 h 1128179"/>
              <a:gd name="connsiteX107" fmla="*/ 7282840 w 12192000"/>
              <a:gd name="connsiteY107" fmla="*/ 209016 h 1128179"/>
              <a:gd name="connsiteX108" fmla="*/ 7338153 w 12192000"/>
              <a:gd name="connsiteY108" fmla="*/ 170853 h 1128179"/>
              <a:gd name="connsiteX109" fmla="*/ 7400583 w 12192000"/>
              <a:gd name="connsiteY109" fmla="*/ 167375 h 1128179"/>
              <a:gd name="connsiteX110" fmla="*/ 7415556 w 12192000"/>
              <a:gd name="connsiteY110" fmla="*/ 200044 h 1128179"/>
              <a:gd name="connsiteX111" fmla="*/ 7482186 w 12192000"/>
              <a:gd name="connsiteY111" fmla="*/ 185458 h 1128179"/>
              <a:gd name="connsiteX112" fmla="*/ 7583207 w 12192000"/>
              <a:gd name="connsiteY112" fmla="*/ 159660 h 1128179"/>
              <a:gd name="connsiteX113" fmla="*/ 7641594 w 12192000"/>
              <a:gd name="connsiteY113" fmla="*/ 153426 h 1128179"/>
              <a:gd name="connsiteX114" fmla="*/ 7800943 w 12192000"/>
              <a:gd name="connsiteY114" fmla="*/ 127008 h 1128179"/>
              <a:gd name="connsiteX115" fmla="*/ 7960450 w 12192000"/>
              <a:gd name="connsiteY115" fmla="*/ 93391 h 1128179"/>
              <a:gd name="connsiteX116" fmla="*/ 8185539 w 12192000"/>
              <a:gd name="connsiteY116" fmla="*/ 9813 h 1128179"/>
              <a:gd name="connsiteX117" fmla="*/ 8207409 w 12192000"/>
              <a:gd name="connsiteY117" fmla="*/ 0 h 1128179"/>
              <a:gd name="connsiteX118" fmla="*/ 8238081 w 12192000"/>
              <a:gd name="connsiteY118" fmla="*/ 5133 h 1128179"/>
              <a:gd name="connsiteX119" fmla="*/ 8361058 w 12192000"/>
              <a:gd name="connsiteY119" fmla="*/ 27576 h 1128179"/>
              <a:gd name="connsiteX120" fmla="*/ 8458208 w 12192000"/>
              <a:gd name="connsiteY120" fmla="*/ 61981 h 1128179"/>
              <a:gd name="connsiteX121" fmla="*/ 8673082 w 12192000"/>
              <a:gd name="connsiteY121" fmla="*/ 78141 h 1128179"/>
              <a:gd name="connsiteX122" fmla="*/ 8772056 w 12192000"/>
              <a:gd name="connsiteY122" fmla="*/ 88351 h 1128179"/>
              <a:gd name="connsiteX123" fmla="*/ 8929686 w 12192000"/>
              <a:gd name="connsiteY123" fmla="*/ 70976 h 1128179"/>
              <a:gd name="connsiteX124" fmla="*/ 8966892 w 12192000"/>
              <a:gd name="connsiteY12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747672 w 12192000"/>
              <a:gd name="connsiteY102" fmla="*/ 163353 h 1128179"/>
              <a:gd name="connsiteX103" fmla="*/ 6811991 w 12192000"/>
              <a:gd name="connsiteY103" fmla="*/ 164731 h 1128179"/>
              <a:gd name="connsiteX104" fmla="*/ 7038226 w 12192000"/>
              <a:gd name="connsiteY104" fmla="*/ 234745 h 1128179"/>
              <a:gd name="connsiteX105" fmla="*/ 7163894 w 12192000"/>
              <a:gd name="connsiteY105" fmla="*/ 235638 h 1128179"/>
              <a:gd name="connsiteX106" fmla="*/ 7208349 w 12192000"/>
              <a:gd name="connsiteY106" fmla="*/ 225443 h 1128179"/>
              <a:gd name="connsiteX107" fmla="*/ 7282840 w 12192000"/>
              <a:gd name="connsiteY107" fmla="*/ 209016 h 1128179"/>
              <a:gd name="connsiteX108" fmla="*/ 7338153 w 12192000"/>
              <a:gd name="connsiteY108" fmla="*/ 170853 h 1128179"/>
              <a:gd name="connsiteX109" fmla="*/ 7400583 w 12192000"/>
              <a:gd name="connsiteY109" fmla="*/ 167375 h 1128179"/>
              <a:gd name="connsiteX110" fmla="*/ 7415556 w 12192000"/>
              <a:gd name="connsiteY110" fmla="*/ 200044 h 1128179"/>
              <a:gd name="connsiteX111" fmla="*/ 7482186 w 12192000"/>
              <a:gd name="connsiteY111" fmla="*/ 185458 h 1128179"/>
              <a:gd name="connsiteX112" fmla="*/ 7583207 w 12192000"/>
              <a:gd name="connsiteY112" fmla="*/ 159660 h 1128179"/>
              <a:gd name="connsiteX113" fmla="*/ 7641594 w 12192000"/>
              <a:gd name="connsiteY113" fmla="*/ 153426 h 1128179"/>
              <a:gd name="connsiteX114" fmla="*/ 7800943 w 12192000"/>
              <a:gd name="connsiteY114" fmla="*/ 127008 h 1128179"/>
              <a:gd name="connsiteX115" fmla="*/ 7960450 w 12192000"/>
              <a:gd name="connsiteY115" fmla="*/ 93391 h 1128179"/>
              <a:gd name="connsiteX116" fmla="*/ 8185539 w 12192000"/>
              <a:gd name="connsiteY116" fmla="*/ 9813 h 1128179"/>
              <a:gd name="connsiteX117" fmla="*/ 8207409 w 12192000"/>
              <a:gd name="connsiteY117" fmla="*/ 0 h 1128179"/>
              <a:gd name="connsiteX118" fmla="*/ 8238081 w 12192000"/>
              <a:gd name="connsiteY118" fmla="*/ 5133 h 1128179"/>
              <a:gd name="connsiteX119" fmla="*/ 8361058 w 12192000"/>
              <a:gd name="connsiteY119" fmla="*/ 27576 h 1128179"/>
              <a:gd name="connsiteX120" fmla="*/ 8458208 w 12192000"/>
              <a:gd name="connsiteY120" fmla="*/ 61981 h 1128179"/>
              <a:gd name="connsiteX121" fmla="*/ 8673082 w 12192000"/>
              <a:gd name="connsiteY121" fmla="*/ 78141 h 1128179"/>
              <a:gd name="connsiteX122" fmla="*/ 8772056 w 12192000"/>
              <a:gd name="connsiteY122" fmla="*/ 88351 h 1128179"/>
              <a:gd name="connsiteX123" fmla="*/ 8929686 w 12192000"/>
              <a:gd name="connsiteY123" fmla="*/ 70976 h 1128179"/>
              <a:gd name="connsiteX124" fmla="*/ 8966892 w 12192000"/>
              <a:gd name="connsiteY12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747672 w 12192000"/>
              <a:gd name="connsiteY102" fmla="*/ 163353 h 1128179"/>
              <a:gd name="connsiteX103" fmla="*/ 6811991 w 12192000"/>
              <a:gd name="connsiteY103" fmla="*/ 164731 h 1128179"/>
              <a:gd name="connsiteX104" fmla="*/ 7038226 w 12192000"/>
              <a:gd name="connsiteY104" fmla="*/ 234745 h 1128179"/>
              <a:gd name="connsiteX105" fmla="*/ 7163894 w 12192000"/>
              <a:gd name="connsiteY105" fmla="*/ 235638 h 1128179"/>
              <a:gd name="connsiteX106" fmla="*/ 7208349 w 12192000"/>
              <a:gd name="connsiteY106" fmla="*/ 225443 h 1128179"/>
              <a:gd name="connsiteX107" fmla="*/ 7282840 w 12192000"/>
              <a:gd name="connsiteY107" fmla="*/ 209016 h 1128179"/>
              <a:gd name="connsiteX108" fmla="*/ 7338153 w 12192000"/>
              <a:gd name="connsiteY108" fmla="*/ 170853 h 1128179"/>
              <a:gd name="connsiteX109" fmla="*/ 7400583 w 12192000"/>
              <a:gd name="connsiteY109" fmla="*/ 167375 h 1128179"/>
              <a:gd name="connsiteX110" fmla="*/ 7415556 w 12192000"/>
              <a:gd name="connsiteY110" fmla="*/ 200044 h 1128179"/>
              <a:gd name="connsiteX111" fmla="*/ 7482186 w 12192000"/>
              <a:gd name="connsiteY111" fmla="*/ 185458 h 1128179"/>
              <a:gd name="connsiteX112" fmla="*/ 7583207 w 12192000"/>
              <a:gd name="connsiteY112" fmla="*/ 159660 h 1128179"/>
              <a:gd name="connsiteX113" fmla="*/ 7641594 w 12192000"/>
              <a:gd name="connsiteY113" fmla="*/ 153426 h 1128179"/>
              <a:gd name="connsiteX114" fmla="*/ 7800943 w 12192000"/>
              <a:gd name="connsiteY114" fmla="*/ 127008 h 1128179"/>
              <a:gd name="connsiteX115" fmla="*/ 7960450 w 12192000"/>
              <a:gd name="connsiteY115" fmla="*/ 93391 h 1128179"/>
              <a:gd name="connsiteX116" fmla="*/ 8185539 w 12192000"/>
              <a:gd name="connsiteY116" fmla="*/ 9813 h 1128179"/>
              <a:gd name="connsiteX117" fmla="*/ 8207409 w 12192000"/>
              <a:gd name="connsiteY117" fmla="*/ 0 h 1128179"/>
              <a:gd name="connsiteX118" fmla="*/ 8238081 w 12192000"/>
              <a:gd name="connsiteY118" fmla="*/ 5133 h 1128179"/>
              <a:gd name="connsiteX119" fmla="*/ 8361058 w 12192000"/>
              <a:gd name="connsiteY119" fmla="*/ 27576 h 1128179"/>
              <a:gd name="connsiteX120" fmla="*/ 8458208 w 12192000"/>
              <a:gd name="connsiteY120" fmla="*/ 61981 h 1128179"/>
              <a:gd name="connsiteX121" fmla="*/ 8673082 w 12192000"/>
              <a:gd name="connsiteY121" fmla="*/ 78141 h 1128179"/>
              <a:gd name="connsiteX122" fmla="*/ 8772056 w 12192000"/>
              <a:gd name="connsiteY122" fmla="*/ 88351 h 1128179"/>
              <a:gd name="connsiteX123" fmla="*/ 8929686 w 12192000"/>
              <a:gd name="connsiteY123" fmla="*/ 70976 h 1128179"/>
              <a:gd name="connsiteX124" fmla="*/ 8966892 w 12192000"/>
              <a:gd name="connsiteY12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747672 w 12192000"/>
              <a:gd name="connsiteY102" fmla="*/ 163353 h 1128179"/>
              <a:gd name="connsiteX103" fmla="*/ 7038226 w 12192000"/>
              <a:gd name="connsiteY103" fmla="*/ 234745 h 1128179"/>
              <a:gd name="connsiteX104" fmla="*/ 7163894 w 12192000"/>
              <a:gd name="connsiteY104" fmla="*/ 235638 h 1128179"/>
              <a:gd name="connsiteX105" fmla="*/ 7208349 w 12192000"/>
              <a:gd name="connsiteY105" fmla="*/ 225443 h 1128179"/>
              <a:gd name="connsiteX106" fmla="*/ 7282840 w 12192000"/>
              <a:gd name="connsiteY106" fmla="*/ 209016 h 1128179"/>
              <a:gd name="connsiteX107" fmla="*/ 7338153 w 12192000"/>
              <a:gd name="connsiteY107" fmla="*/ 170853 h 1128179"/>
              <a:gd name="connsiteX108" fmla="*/ 7400583 w 12192000"/>
              <a:gd name="connsiteY108" fmla="*/ 167375 h 1128179"/>
              <a:gd name="connsiteX109" fmla="*/ 7415556 w 12192000"/>
              <a:gd name="connsiteY109" fmla="*/ 200044 h 1128179"/>
              <a:gd name="connsiteX110" fmla="*/ 7482186 w 12192000"/>
              <a:gd name="connsiteY110" fmla="*/ 185458 h 1128179"/>
              <a:gd name="connsiteX111" fmla="*/ 7583207 w 12192000"/>
              <a:gd name="connsiteY111" fmla="*/ 159660 h 1128179"/>
              <a:gd name="connsiteX112" fmla="*/ 7641594 w 12192000"/>
              <a:gd name="connsiteY112" fmla="*/ 153426 h 1128179"/>
              <a:gd name="connsiteX113" fmla="*/ 7800943 w 12192000"/>
              <a:gd name="connsiteY113" fmla="*/ 127008 h 1128179"/>
              <a:gd name="connsiteX114" fmla="*/ 7960450 w 12192000"/>
              <a:gd name="connsiteY114" fmla="*/ 93391 h 1128179"/>
              <a:gd name="connsiteX115" fmla="*/ 8185539 w 12192000"/>
              <a:gd name="connsiteY115" fmla="*/ 9813 h 1128179"/>
              <a:gd name="connsiteX116" fmla="*/ 8207409 w 12192000"/>
              <a:gd name="connsiteY116" fmla="*/ 0 h 1128179"/>
              <a:gd name="connsiteX117" fmla="*/ 8238081 w 12192000"/>
              <a:gd name="connsiteY117" fmla="*/ 5133 h 1128179"/>
              <a:gd name="connsiteX118" fmla="*/ 8361058 w 12192000"/>
              <a:gd name="connsiteY118" fmla="*/ 27576 h 1128179"/>
              <a:gd name="connsiteX119" fmla="*/ 8458208 w 12192000"/>
              <a:gd name="connsiteY119" fmla="*/ 61981 h 1128179"/>
              <a:gd name="connsiteX120" fmla="*/ 8673082 w 12192000"/>
              <a:gd name="connsiteY120" fmla="*/ 78141 h 1128179"/>
              <a:gd name="connsiteX121" fmla="*/ 8772056 w 12192000"/>
              <a:gd name="connsiteY121" fmla="*/ 88351 h 1128179"/>
              <a:gd name="connsiteX122" fmla="*/ 8929686 w 12192000"/>
              <a:gd name="connsiteY122" fmla="*/ 70976 h 1128179"/>
              <a:gd name="connsiteX123" fmla="*/ 8966892 w 12192000"/>
              <a:gd name="connsiteY123"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820599 w 12192000"/>
              <a:gd name="connsiteY102" fmla="*/ 197012 h 1128179"/>
              <a:gd name="connsiteX103" fmla="*/ 7038226 w 12192000"/>
              <a:gd name="connsiteY103" fmla="*/ 234745 h 1128179"/>
              <a:gd name="connsiteX104" fmla="*/ 7163894 w 12192000"/>
              <a:gd name="connsiteY104" fmla="*/ 235638 h 1128179"/>
              <a:gd name="connsiteX105" fmla="*/ 7208349 w 12192000"/>
              <a:gd name="connsiteY105" fmla="*/ 225443 h 1128179"/>
              <a:gd name="connsiteX106" fmla="*/ 7282840 w 12192000"/>
              <a:gd name="connsiteY106" fmla="*/ 209016 h 1128179"/>
              <a:gd name="connsiteX107" fmla="*/ 7338153 w 12192000"/>
              <a:gd name="connsiteY107" fmla="*/ 170853 h 1128179"/>
              <a:gd name="connsiteX108" fmla="*/ 7400583 w 12192000"/>
              <a:gd name="connsiteY108" fmla="*/ 167375 h 1128179"/>
              <a:gd name="connsiteX109" fmla="*/ 7415556 w 12192000"/>
              <a:gd name="connsiteY109" fmla="*/ 200044 h 1128179"/>
              <a:gd name="connsiteX110" fmla="*/ 7482186 w 12192000"/>
              <a:gd name="connsiteY110" fmla="*/ 185458 h 1128179"/>
              <a:gd name="connsiteX111" fmla="*/ 7583207 w 12192000"/>
              <a:gd name="connsiteY111" fmla="*/ 159660 h 1128179"/>
              <a:gd name="connsiteX112" fmla="*/ 7641594 w 12192000"/>
              <a:gd name="connsiteY112" fmla="*/ 153426 h 1128179"/>
              <a:gd name="connsiteX113" fmla="*/ 7800943 w 12192000"/>
              <a:gd name="connsiteY113" fmla="*/ 127008 h 1128179"/>
              <a:gd name="connsiteX114" fmla="*/ 7960450 w 12192000"/>
              <a:gd name="connsiteY114" fmla="*/ 93391 h 1128179"/>
              <a:gd name="connsiteX115" fmla="*/ 8185539 w 12192000"/>
              <a:gd name="connsiteY115" fmla="*/ 9813 h 1128179"/>
              <a:gd name="connsiteX116" fmla="*/ 8207409 w 12192000"/>
              <a:gd name="connsiteY116" fmla="*/ 0 h 1128179"/>
              <a:gd name="connsiteX117" fmla="*/ 8238081 w 12192000"/>
              <a:gd name="connsiteY117" fmla="*/ 5133 h 1128179"/>
              <a:gd name="connsiteX118" fmla="*/ 8361058 w 12192000"/>
              <a:gd name="connsiteY118" fmla="*/ 27576 h 1128179"/>
              <a:gd name="connsiteX119" fmla="*/ 8458208 w 12192000"/>
              <a:gd name="connsiteY119" fmla="*/ 61981 h 1128179"/>
              <a:gd name="connsiteX120" fmla="*/ 8673082 w 12192000"/>
              <a:gd name="connsiteY120" fmla="*/ 78141 h 1128179"/>
              <a:gd name="connsiteX121" fmla="*/ 8772056 w 12192000"/>
              <a:gd name="connsiteY121" fmla="*/ 88351 h 1128179"/>
              <a:gd name="connsiteX122" fmla="*/ 8929686 w 12192000"/>
              <a:gd name="connsiteY122" fmla="*/ 70976 h 1128179"/>
              <a:gd name="connsiteX123" fmla="*/ 8966892 w 12192000"/>
              <a:gd name="connsiteY123"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73082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73082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45033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45033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45033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45033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45033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45033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44574 w 12192000"/>
              <a:gd name="connsiteY53" fmla="*/ 435962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44574 w 12192000"/>
              <a:gd name="connsiteY53" fmla="*/ 435962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44574 w 12192000"/>
              <a:gd name="connsiteY53" fmla="*/ 435962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44574 w 12192000"/>
              <a:gd name="connsiteY53" fmla="*/ 435962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44574 w 12192000"/>
              <a:gd name="connsiteY53" fmla="*/ 435962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44574 w 12192000"/>
              <a:gd name="connsiteY53" fmla="*/ 435962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44574 w 12192000"/>
              <a:gd name="connsiteY53" fmla="*/ 435962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393788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393788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1946835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1946835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1946835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1946835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1946835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531136 w 12192000"/>
              <a:gd name="connsiteY117" fmla="*/ 5637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1946835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60520 w 12192000"/>
              <a:gd name="connsiteY115" fmla="*/ 10743 h 1128179"/>
              <a:gd name="connsiteX116" fmla="*/ 8361058 w 12192000"/>
              <a:gd name="connsiteY116" fmla="*/ 27576 h 1128179"/>
              <a:gd name="connsiteX117" fmla="*/ 8531136 w 12192000"/>
              <a:gd name="connsiteY117" fmla="*/ 5637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57811 h 1118388"/>
              <a:gd name="connsiteX1" fmla="*/ 9024264 w 12192000"/>
              <a:gd name="connsiteY1" fmla="*/ 49427 h 1118388"/>
              <a:gd name="connsiteX2" fmla="*/ 9162332 w 12192000"/>
              <a:gd name="connsiteY2" fmla="*/ 99970 h 1118388"/>
              <a:gd name="connsiteX3" fmla="*/ 9231104 w 12192000"/>
              <a:gd name="connsiteY3" fmla="*/ 117189 h 1118388"/>
              <a:gd name="connsiteX4" fmla="*/ 9337856 w 12192000"/>
              <a:gd name="connsiteY4" fmla="*/ 127730 h 1118388"/>
              <a:gd name="connsiteX5" fmla="*/ 9398481 w 12192000"/>
              <a:gd name="connsiteY5" fmla="*/ 156248 h 1118388"/>
              <a:gd name="connsiteX6" fmla="*/ 9695185 w 12192000"/>
              <a:gd name="connsiteY6" fmla="*/ 182159 h 1118388"/>
              <a:gd name="connsiteX7" fmla="*/ 9865404 w 12192000"/>
              <a:gd name="connsiteY7" fmla="*/ 179399 h 1118388"/>
              <a:gd name="connsiteX8" fmla="*/ 10035421 w 12192000"/>
              <a:gd name="connsiteY8" fmla="*/ 161440 h 1118388"/>
              <a:gd name="connsiteX9" fmla="*/ 10159413 w 12192000"/>
              <a:gd name="connsiteY9" fmla="*/ 164935 h 1118388"/>
              <a:gd name="connsiteX10" fmla="*/ 10191921 w 12192000"/>
              <a:gd name="connsiteY10" fmla="*/ 163124 h 1118388"/>
              <a:gd name="connsiteX11" fmla="*/ 10245241 w 12192000"/>
              <a:gd name="connsiteY11" fmla="*/ 155770 h 1118388"/>
              <a:gd name="connsiteX12" fmla="*/ 10327894 w 12192000"/>
              <a:gd name="connsiteY12" fmla="*/ 172740 h 1118388"/>
              <a:gd name="connsiteX13" fmla="*/ 10522293 w 12192000"/>
              <a:gd name="connsiteY13" fmla="*/ 194330 h 1118388"/>
              <a:gd name="connsiteX14" fmla="*/ 10772996 w 12192000"/>
              <a:gd name="connsiteY14" fmla="*/ 237054 h 1118388"/>
              <a:gd name="connsiteX15" fmla="*/ 11029627 w 12192000"/>
              <a:gd name="connsiteY15" fmla="*/ 217497 h 1118388"/>
              <a:gd name="connsiteX16" fmla="*/ 11118024 w 12192000"/>
              <a:gd name="connsiteY16" fmla="*/ 214501 h 1118388"/>
              <a:gd name="connsiteX17" fmla="*/ 11326842 w 12192000"/>
              <a:gd name="connsiteY17" fmla="*/ 176062 h 1118388"/>
              <a:gd name="connsiteX18" fmla="*/ 11442963 w 12192000"/>
              <a:gd name="connsiteY18" fmla="*/ 152621 h 1118388"/>
              <a:gd name="connsiteX19" fmla="*/ 11603159 w 12192000"/>
              <a:gd name="connsiteY19" fmla="*/ 119422 h 1118388"/>
              <a:gd name="connsiteX20" fmla="*/ 11642383 w 12192000"/>
              <a:gd name="connsiteY20" fmla="*/ 108465 h 1118388"/>
              <a:gd name="connsiteX21" fmla="*/ 11856150 w 12192000"/>
              <a:gd name="connsiteY21" fmla="*/ 120965 h 1118388"/>
              <a:gd name="connsiteX22" fmla="*/ 11993769 w 12192000"/>
              <a:gd name="connsiteY22" fmla="*/ 144073 h 1118388"/>
              <a:gd name="connsiteX23" fmla="*/ 12102516 w 12192000"/>
              <a:gd name="connsiteY23" fmla="*/ 90028 h 1118388"/>
              <a:gd name="connsiteX24" fmla="*/ 12191056 w 12192000"/>
              <a:gd name="connsiteY24" fmla="*/ 76325 h 1118388"/>
              <a:gd name="connsiteX25" fmla="*/ 12192000 w 12192000"/>
              <a:gd name="connsiteY25" fmla="*/ 76931 h 1118388"/>
              <a:gd name="connsiteX26" fmla="*/ 12192000 w 12192000"/>
              <a:gd name="connsiteY26" fmla="*/ 1118388 h 1118388"/>
              <a:gd name="connsiteX27" fmla="*/ 0 w 12192000"/>
              <a:gd name="connsiteY27" fmla="*/ 1118388 h 1118388"/>
              <a:gd name="connsiteX28" fmla="*/ 0 w 12192000"/>
              <a:gd name="connsiteY28" fmla="*/ 913704 h 1118388"/>
              <a:gd name="connsiteX29" fmla="*/ 246660 w 12192000"/>
              <a:gd name="connsiteY29" fmla="*/ 879471 h 1118388"/>
              <a:gd name="connsiteX30" fmla="*/ 372960 w 12192000"/>
              <a:gd name="connsiteY30" fmla="*/ 915531 h 1118388"/>
              <a:gd name="connsiteX31" fmla="*/ 586367 w 12192000"/>
              <a:gd name="connsiteY31" fmla="*/ 851926 h 1118388"/>
              <a:gd name="connsiteX32" fmla="*/ 856325 w 12192000"/>
              <a:gd name="connsiteY32" fmla="*/ 777920 h 1118388"/>
              <a:gd name="connsiteX33" fmla="*/ 991881 w 12192000"/>
              <a:gd name="connsiteY33" fmla="*/ 759036 h 1118388"/>
              <a:gd name="connsiteX34" fmla="*/ 1055575 w 12192000"/>
              <a:gd name="connsiteY34" fmla="*/ 769343 h 1118388"/>
              <a:gd name="connsiteX35" fmla="*/ 1119803 w 12192000"/>
              <a:gd name="connsiteY35" fmla="*/ 759949 h 1118388"/>
              <a:gd name="connsiteX36" fmla="*/ 1169650 w 12192000"/>
              <a:gd name="connsiteY36" fmla="*/ 741734 h 1118388"/>
              <a:gd name="connsiteX37" fmla="*/ 1244680 w 12192000"/>
              <a:gd name="connsiteY37" fmla="*/ 723722 h 1118388"/>
              <a:gd name="connsiteX38" fmla="*/ 1345620 w 12192000"/>
              <a:gd name="connsiteY38" fmla="*/ 701505 h 1118388"/>
              <a:gd name="connsiteX39" fmla="*/ 1479778 w 12192000"/>
              <a:gd name="connsiteY39" fmla="*/ 683400 h 1118388"/>
              <a:gd name="connsiteX40" fmla="*/ 1698214 w 12192000"/>
              <a:gd name="connsiteY40" fmla="*/ 639338 h 1118388"/>
              <a:gd name="connsiteX41" fmla="*/ 1946835 w 12192000"/>
              <a:gd name="connsiteY41" fmla="*/ 656696 h 1118388"/>
              <a:gd name="connsiteX42" fmla="*/ 2147463 w 12192000"/>
              <a:gd name="connsiteY42" fmla="*/ 636053 h 1118388"/>
              <a:gd name="connsiteX43" fmla="*/ 2393788 w 12192000"/>
              <a:gd name="connsiteY43" fmla="*/ 607436 h 1118388"/>
              <a:gd name="connsiteX44" fmla="*/ 2539735 w 12192000"/>
              <a:gd name="connsiteY44" fmla="*/ 574154 h 1118388"/>
              <a:gd name="connsiteX45" fmla="*/ 2650260 w 12192000"/>
              <a:gd name="connsiteY45" fmla="*/ 562573 h 1118388"/>
              <a:gd name="connsiteX46" fmla="*/ 2730710 w 12192000"/>
              <a:gd name="connsiteY46" fmla="*/ 526103 h 1118388"/>
              <a:gd name="connsiteX47" fmla="*/ 2884932 w 12192000"/>
              <a:gd name="connsiteY47" fmla="*/ 519819 h 1118388"/>
              <a:gd name="connsiteX48" fmla="*/ 2976019 w 12192000"/>
              <a:gd name="connsiteY48" fmla="*/ 508087 h 1118388"/>
              <a:gd name="connsiteX49" fmla="*/ 3008759 w 12192000"/>
              <a:gd name="connsiteY49" fmla="*/ 491107 h 1118388"/>
              <a:gd name="connsiteX50" fmla="*/ 3055731 w 12192000"/>
              <a:gd name="connsiteY50" fmla="*/ 475813 h 1118388"/>
              <a:gd name="connsiteX51" fmla="*/ 3137188 w 12192000"/>
              <a:gd name="connsiteY51" fmla="*/ 439130 h 1118388"/>
              <a:gd name="connsiteX52" fmla="*/ 3338608 w 12192000"/>
              <a:gd name="connsiteY52" fmla="*/ 436559 h 1118388"/>
              <a:gd name="connsiteX53" fmla="*/ 3310915 w 12192000"/>
              <a:gd name="connsiteY53" fmla="*/ 437390 h 1118388"/>
              <a:gd name="connsiteX54" fmla="*/ 3436114 w 12192000"/>
              <a:gd name="connsiteY54" fmla="*/ 448745 h 1118388"/>
              <a:gd name="connsiteX55" fmla="*/ 3608840 w 12192000"/>
              <a:gd name="connsiteY55" fmla="*/ 443604 h 1118388"/>
              <a:gd name="connsiteX56" fmla="*/ 3727304 w 12192000"/>
              <a:gd name="connsiteY56" fmla="*/ 453563 h 1118388"/>
              <a:gd name="connsiteX57" fmla="*/ 3765869 w 12192000"/>
              <a:gd name="connsiteY57" fmla="*/ 438729 h 1118388"/>
              <a:gd name="connsiteX58" fmla="*/ 3830576 w 12192000"/>
              <a:gd name="connsiteY58" fmla="*/ 414521 h 1118388"/>
              <a:gd name="connsiteX59" fmla="*/ 3875271 w 12192000"/>
              <a:gd name="connsiteY59" fmla="*/ 370806 h 1118388"/>
              <a:gd name="connsiteX60" fmla="*/ 3948478 w 12192000"/>
              <a:gd name="connsiteY60" fmla="*/ 391512 h 1118388"/>
              <a:gd name="connsiteX61" fmla="*/ 4006369 w 12192000"/>
              <a:gd name="connsiteY61" fmla="*/ 369967 h 1118388"/>
              <a:gd name="connsiteX62" fmla="*/ 4093666 w 12192000"/>
              <a:gd name="connsiteY62" fmla="*/ 333646 h 1118388"/>
              <a:gd name="connsiteX63" fmla="*/ 4145241 w 12192000"/>
              <a:gd name="connsiteY63" fmla="*/ 321257 h 1118388"/>
              <a:gd name="connsiteX64" fmla="*/ 4284785 w 12192000"/>
              <a:gd name="connsiteY64" fmla="*/ 278120 h 1118388"/>
              <a:gd name="connsiteX65" fmla="*/ 4423539 w 12192000"/>
              <a:gd name="connsiteY65" fmla="*/ 227831 h 1118388"/>
              <a:gd name="connsiteX66" fmla="*/ 4535774 w 12192000"/>
              <a:gd name="connsiteY66" fmla="*/ 164976 h 1118388"/>
              <a:gd name="connsiteX67" fmla="*/ 4536053 w 12192000"/>
              <a:gd name="connsiteY67" fmla="*/ 164444 h 1118388"/>
              <a:gd name="connsiteX68" fmla="*/ 4547385 w 12192000"/>
              <a:gd name="connsiteY68" fmla="*/ 165484 h 1118388"/>
              <a:gd name="connsiteX69" fmla="*/ 4603054 w 12192000"/>
              <a:gd name="connsiteY69" fmla="*/ 177298 h 1118388"/>
              <a:gd name="connsiteX70" fmla="*/ 4674354 w 12192000"/>
              <a:gd name="connsiteY70" fmla="*/ 126844 h 1118388"/>
              <a:gd name="connsiteX71" fmla="*/ 4704259 w 12192000"/>
              <a:gd name="connsiteY71" fmla="*/ 118162 h 1118388"/>
              <a:gd name="connsiteX72" fmla="*/ 4720133 w 12192000"/>
              <a:gd name="connsiteY72" fmla="*/ 110684 h 1118388"/>
              <a:gd name="connsiteX73" fmla="*/ 4721058 w 12192000"/>
              <a:gd name="connsiteY73" fmla="*/ 108383 h 1118388"/>
              <a:gd name="connsiteX74" fmla="*/ 4774434 w 12192000"/>
              <a:gd name="connsiteY74" fmla="*/ 119976 h 1118388"/>
              <a:gd name="connsiteX75" fmla="*/ 4781376 w 12192000"/>
              <a:gd name="connsiteY75" fmla="*/ 117235 h 1118388"/>
              <a:gd name="connsiteX76" fmla="*/ 4816353 w 12192000"/>
              <a:gd name="connsiteY76" fmla="*/ 130270 h 1118388"/>
              <a:gd name="connsiteX77" fmla="*/ 4834325 w 12192000"/>
              <a:gd name="connsiteY77" fmla="*/ 134082 h 1118388"/>
              <a:gd name="connsiteX78" fmla="*/ 4839606 w 12192000"/>
              <a:gd name="connsiteY78" fmla="*/ 141186 h 1118388"/>
              <a:gd name="connsiteX79" fmla="*/ 4866030 w 12192000"/>
              <a:gd name="connsiteY79" fmla="*/ 143754 h 1118388"/>
              <a:gd name="connsiteX80" fmla="*/ 4868987 w 12192000"/>
              <a:gd name="connsiteY80" fmla="*/ 141776 h 1118388"/>
              <a:gd name="connsiteX81" fmla="*/ 4930337 w 12192000"/>
              <a:gd name="connsiteY81" fmla="*/ 163569 h 1118388"/>
              <a:gd name="connsiteX82" fmla="*/ 4988458 w 12192000"/>
              <a:gd name="connsiteY82" fmla="*/ 171432 h 1118388"/>
              <a:gd name="connsiteX83" fmla="*/ 5133538 w 12192000"/>
              <a:gd name="connsiteY83" fmla="*/ 161255 h 1118388"/>
              <a:gd name="connsiteX84" fmla="*/ 5467747 w 12192000"/>
              <a:gd name="connsiteY84" fmla="*/ 201707 h 1118388"/>
              <a:gd name="connsiteX85" fmla="*/ 5792606 w 12192000"/>
              <a:gd name="connsiteY85" fmla="*/ 211721 h 1118388"/>
              <a:gd name="connsiteX86" fmla="*/ 5869247 w 12192000"/>
              <a:gd name="connsiteY86" fmla="*/ 197278 h 1118388"/>
              <a:gd name="connsiteX87" fmla="*/ 5938156 w 12192000"/>
              <a:gd name="connsiteY87" fmla="*/ 226942 h 1118388"/>
              <a:gd name="connsiteX88" fmla="*/ 5965800 w 12192000"/>
              <a:gd name="connsiteY88" fmla="*/ 211833 h 1118388"/>
              <a:gd name="connsiteX89" fmla="*/ 5970550 w 12192000"/>
              <a:gd name="connsiteY89" fmla="*/ 208763 h 1118388"/>
              <a:gd name="connsiteX90" fmla="*/ 5989910 w 12192000"/>
              <a:gd name="connsiteY90" fmla="*/ 206592 h 1118388"/>
              <a:gd name="connsiteX91" fmla="*/ 5994937 w 12192000"/>
              <a:gd name="connsiteY91" fmla="*/ 193334 h 1118388"/>
              <a:gd name="connsiteX92" fmla="*/ 6023765 w 12192000"/>
              <a:gd name="connsiteY92" fmla="*/ 181006 h 1118388"/>
              <a:gd name="connsiteX93" fmla="*/ 6059520 w 12192000"/>
              <a:gd name="connsiteY93" fmla="*/ 180540 h 1118388"/>
              <a:gd name="connsiteX94" fmla="*/ 6229716 w 12192000"/>
              <a:gd name="connsiteY94" fmla="*/ 192460 h 1118388"/>
              <a:gd name="connsiteX95" fmla="*/ 6331381 w 12192000"/>
              <a:gd name="connsiteY95" fmla="*/ 191533 h 1118388"/>
              <a:gd name="connsiteX96" fmla="*/ 6369749 w 12192000"/>
              <a:gd name="connsiteY96" fmla="*/ 178520 h 1118388"/>
              <a:gd name="connsiteX97" fmla="*/ 6423498 w 12192000"/>
              <a:gd name="connsiteY97" fmla="*/ 168860 h 1118388"/>
              <a:gd name="connsiteX98" fmla="*/ 6645685 w 12192000"/>
              <a:gd name="connsiteY98" fmla="*/ 167049 h 1118388"/>
              <a:gd name="connsiteX99" fmla="*/ 6739636 w 12192000"/>
              <a:gd name="connsiteY99" fmla="*/ 163178 h 1118388"/>
              <a:gd name="connsiteX100" fmla="*/ 6820599 w 12192000"/>
              <a:gd name="connsiteY100" fmla="*/ 187221 h 1118388"/>
              <a:gd name="connsiteX101" fmla="*/ 7038226 w 12192000"/>
              <a:gd name="connsiteY101" fmla="*/ 224954 h 1118388"/>
              <a:gd name="connsiteX102" fmla="*/ 7163894 w 12192000"/>
              <a:gd name="connsiteY102" fmla="*/ 225847 h 1118388"/>
              <a:gd name="connsiteX103" fmla="*/ 7208349 w 12192000"/>
              <a:gd name="connsiteY103" fmla="*/ 215652 h 1118388"/>
              <a:gd name="connsiteX104" fmla="*/ 7282840 w 12192000"/>
              <a:gd name="connsiteY104" fmla="*/ 199225 h 1118388"/>
              <a:gd name="connsiteX105" fmla="*/ 7338153 w 12192000"/>
              <a:gd name="connsiteY105" fmla="*/ 161062 h 1118388"/>
              <a:gd name="connsiteX106" fmla="*/ 7400583 w 12192000"/>
              <a:gd name="connsiteY106" fmla="*/ 157584 h 1118388"/>
              <a:gd name="connsiteX107" fmla="*/ 7415556 w 12192000"/>
              <a:gd name="connsiteY107" fmla="*/ 190253 h 1118388"/>
              <a:gd name="connsiteX108" fmla="*/ 7482186 w 12192000"/>
              <a:gd name="connsiteY108" fmla="*/ 175667 h 1118388"/>
              <a:gd name="connsiteX109" fmla="*/ 7583207 w 12192000"/>
              <a:gd name="connsiteY109" fmla="*/ 149869 h 1118388"/>
              <a:gd name="connsiteX110" fmla="*/ 7641594 w 12192000"/>
              <a:gd name="connsiteY110" fmla="*/ 143635 h 1118388"/>
              <a:gd name="connsiteX111" fmla="*/ 7800943 w 12192000"/>
              <a:gd name="connsiteY111" fmla="*/ 117217 h 1118388"/>
              <a:gd name="connsiteX112" fmla="*/ 7960450 w 12192000"/>
              <a:gd name="connsiteY112" fmla="*/ 83600 h 1118388"/>
              <a:gd name="connsiteX113" fmla="*/ 8185539 w 12192000"/>
              <a:gd name="connsiteY113" fmla="*/ 22 h 1118388"/>
              <a:gd name="connsiteX114" fmla="*/ 8252287 w 12192000"/>
              <a:gd name="connsiteY114" fmla="*/ 57526 h 1118388"/>
              <a:gd name="connsiteX115" fmla="*/ 8260520 w 12192000"/>
              <a:gd name="connsiteY115" fmla="*/ 952 h 1118388"/>
              <a:gd name="connsiteX116" fmla="*/ 8361058 w 12192000"/>
              <a:gd name="connsiteY116" fmla="*/ 17785 h 1118388"/>
              <a:gd name="connsiteX117" fmla="*/ 8531136 w 12192000"/>
              <a:gd name="connsiteY117" fmla="*/ 46580 h 1118388"/>
              <a:gd name="connsiteX118" fmla="*/ 8645033 w 12192000"/>
              <a:gd name="connsiteY118" fmla="*/ 68350 h 1118388"/>
              <a:gd name="connsiteX119" fmla="*/ 8772056 w 12192000"/>
              <a:gd name="connsiteY119" fmla="*/ 78560 h 1118388"/>
              <a:gd name="connsiteX120" fmla="*/ 8929686 w 12192000"/>
              <a:gd name="connsiteY120" fmla="*/ 61185 h 1118388"/>
              <a:gd name="connsiteX121" fmla="*/ 8966892 w 12192000"/>
              <a:gd name="connsiteY121" fmla="*/ 57811 h 1118388"/>
              <a:gd name="connsiteX0" fmla="*/ 8966892 w 12192000"/>
              <a:gd name="connsiteY0" fmla="*/ 57811 h 1118388"/>
              <a:gd name="connsiteX1" fmla="*/ 9024264 w 12192000"/>
              <a:gd name="connsiteY1" fmla="*/ 49427 h 1118388"/>
              <a:gd name="connsiteX2" fmla="*/ 9162332 w 12192000"/>
              <a:gd name="connsiteY2" fmla="*/ 99970 h 1118388"/>
              <a:gd name="connsiteX3" fmla="*/ 9231104 w 12192000"/>
              <a:gd name="connsiteY3" fmla="*/ 117189 h 1118388"/>
              <a:gd name="connsiteX4" fmla="*/ 9337856 w 12192000"/>
              <a:gd name="connsiteY4" fmla="*/ 127730 h 1118388"/>
              <a:gd name="connsiteX5" fmla="*/ 9398481 w 12192000"/>
              <a:gd name="connsiteY5" fmla="*/ 156248 h 1118388"/>
              <a:gd name="connsiteX6" fmla="*/ 9695185 w 12192000"/>
              <a:gd name="connsiteY6" fmla="*/ 182159 h 1118388"/>
              <a:gd name="connsiteX7" fmla="*/ 9865404 w 12192000"/>
              <a:gd name="connsiteY7" fmla="*/ 179399 h 1118388"/>
              <a:gd name="connsiteX8" fmla="*/ 10035421 w 12192000"/>
              <a:gd name="connsiteY8" fmla="*/ 161440 h 1118388"/>
              <a:gd name="connsiteX9" fmla="*/ 10159413 w 12192000"/>
              <a:gd name="connsiteY9" fmla="*/ 164935 h 1118388"/>
              <a:gd name="connsiteX10" fmla="*/ 10191921 w 12192000"/>
              <a:gd name="connsiteY10" fmla="*/ 163124 h 1118388"/>
              <a:gd name="connsiteX11" fmla="*/ 10245241 w 12192000"/>
              <a:gd name="connsiteY11" fmla="*/ 155770 h 1118388"/>
              <a:gd name="connsiteX12" fmla="*/ 10327894 w 12192000"/>
              <a:gd name="connsiteY12" fmla="*/ 172740 h 1118388"/>
              <a:gd name="connsiteX13" fmla="*/ 10522293 w 12192000"/>
              <a:gd name="connsiteY13" fmla="*/ 194330 h 1118388"/>
              <a:gd name="connsiteX14" fmla="*/ 10772996 w 12192000"/>
              <a:gd name="connsiteY14" fmla="*/ 237054 h 1118388"/>
              <a:gd name="connsiteX15" fmla="*/ 11029627 w 12192000"/>
              <a:gd name="connsiteY15" fmla="*/ 217497 h 1118388"/>
              <a:gd name="connsiteX16" fmla="*/ 11118024 w 12192000"/>
              <a:gd name="connsiteY16" fmla="*/ 214501 h 1118388"/>
              <a:gd name="connsiteX17" fmla="*/ 11326842 w 12192000"/>
              <a:gd name="connsiteY17" fmla="*/ 176062 h 1118388"/>
              <a:gd name="connsiteX18" fmla="*/ 11442963 w 12192000"/>
              <a:gd name="connsiteY18" fmla="*/ 152621 h 1118388"/>
              <a:gd name="connsiteX19" fmla="*/ 11603159 w 12192000"/>
              <a:gd name="connsiteY19" fmla="*/ 119422 h 1118388"/>
              <a:gd name="connsiteX20" fmla="*/ 11642383 w 12192000"/>
              <a:gd name="connsiteY20" fmla="*/ 108465 h 1118388"/>
              <a:gd name="connsiteX21" fmla="*/ 11856150 w 12192000"/>
              <a:gd name="connsiteY21" fmla="*/ 120965 h 1118388"/>
              <a:gd name="connsiteX22" fmla="*/ 11993769 w 12192000"/>
              <a:gd name="connsiteY22" fmla="*/ 144073 h 1118388"/>
              <a:gd name="connsiteX23" fmla="*/ 12102516 w 12192000"/>
              <a:gd name="connsiteY23" fmla="*/ 90028 h 1118388"/>
              <a:gd name="connsiteX24" fmla="*/ 12191056 w 12192000"/>
              <a:gd name="connsiteY24" fmla="*/ 76325 h 1118388"/>
              <a:gd name="connsiteX25" fmla="*/ 12192000 w 12192000"/>
              <a:gd name="connsiteY25" fmla="*/ 76931 h 1118388"/>
              <a:gd name="connsiteX26" fmla="*/ 12192000 w 12192000"/>
              <a:gd name="connsiteY26" fmla="*/ 1118388 h 1118388"/>
              <a:gd name="connsiteX27" fmla="*/ 0 w 12192000"/>
              <a:gd name="connsiteY27" fmla="*/ 1118388 h 1118388"/>
              <a:gd name="connsiteX28" fmla="*/ 0 w 12192000"/>
              <a:gd name="connsiteY28" fmla="*/ 913704 h 1118388"/>
              <a:gd name="connsiteX29" fmla="*/ 246660 w 12192000"/>
              <a:gd name="connsiteY29" fmla="*/ 879471 h 1118388"/>
              <a:gd name="connsiteX30" fmla="*/ 372960 w 12192000"/>
              <a:gd name="connsiteY30" fmla="*/ 915531 h 1118388"/>
              <a:gd name="connsiteX31" fmla="*/ 586367 w 12192000"/>
              <a:gd name="connsiteY31" fmla="*/ 851926 h 1118388"/>
              <a:gd name="connsiteX32" fmla="*/ 856325 w 12192000"/>
              <a:gd name="connsiteY32" fmla="*/ 777920 h 1118388"/>
              <a:gd name="connsiteX33" fmla="*/ 991881 w 12192000"/>
              <a:gd name="connsiteY33" fmla="*/ 759036 h 1118388"/>
              <a:gd name="connsiteX34" fmla="*/ 1055575 w 12192000"/>
              <a:gd name="connsiteY34" fmla="*/ 769343 h 1118388"/>
              <a:gd name="connsiteX35" fmla="*/ 1119803 w 12192000"/>
              <a:gd name="connsiteY35" fmla="*/ 759949 h 1118388"/>
              <a:gd name="connsiteX36" fmla="*/ 1169650 w 12192000"/>
              <a:gd name="connsiteY36" fmla="*/ 741734 h 1118388"/>
              <a:gd name="connsiteX37" fmla="*/ 1244680 w 12192000"/>
              <a:gd name="connsiteY37" fmla="*/ 723722 h 1118388"/>
              <a:gd name="connsiteX38" fmla="*/ 1345620 w 12192000"/>
              <a:gd name="connsiteY38" fmla="*/ 701505 h 1118388"/>
              <a:gd name="connsiteX39" fmla="*/ 1479778 w 12192000"/>
              <a:gd name="connsiteY39" fmla="*/ 683400 h 1118388"/>
              <a:gd name="connsiteX40" fmla="*/ 1698214 w 12192000"/>
              <a:gd name="connsiteY40" fmla="*/ 639338 h 1118388"/>
              <a:gd name="connsiteX41" fmla="*/ 1946835 w 12192000"/>
              <a:gd name="connsiteY41" fmla="*/ 656696 h 1118388"/>
              <a:gd name="connsiteX42" fmla="*/ 2147463 w 12192000"/>
              <a:gd name="connsiteY42" fmla="*/ 636053 h 1118388"/>
              <a:gd name="connsiteX43" fmla="*/ 2393788 w 12192000"/>
              <a:gd name="connsiteY43" fmla="*/ 607436 h 1118388"/>
              <a:gd name="connsiteX44" fmla="*/ 2539735 w 12192000"/>
              <a:gd name="connsiteY44" fmla="*/ 574154 h 1118388"/>
              <a:gd name="connsiteX45" fmla="*/ 2650260 w 12192000"/>
              <a:gd name="connsiteY45" fmla="*/ 562573 h 1118388"/>
              <a:gd name="connsiteX46" fmla="*/ 2730710 w 12192000"/>
              <a:gd name="connsiteY46" fmla="*/ 526103 h 1118388"/>
              <a:gd name="connsiteX47" fmla="*/ 2884932 w 12192000"/>
              <a:gd name="connsiteY47" fmla="*/ 519819 h 1118388"/>
              <a:gd name="connsiteX48" fmla="*/ 2976019 w 12192000"/>
              <a:gd name="connsiteY48" fmla="*/ 508087 h 1118388"/>
              <a:gd name="connsiteX49" fmla="*/ 3008759 w 12192000"/>
              <a:gd name="connsiteY49" fmla="*/ 491107 h 1118388"/>
              <a:gd name="connsiteX50" fmla="*/ 3055731 w 12192000"/>
              <a:gd name="connsiteY50" fmla="*/ 475813 h 1118388"/>
              <a:gd name="connsiteX51" fmla="*/ 3137188 w 12192000"/>
              <a:gd name="connsiteY51" fmla="*/ 439130 h 1118388"/>
              <a:gd name="connsiteX52" fmla="*/ 3338608 w 12192000"/>
              <a:gd name="connsiteY52" fmla="*/ 436559 h 1118388"/>
              <a:gd name="connsiteX53" fmla="*/ 3310915 w 12192000"/>
              <a:gd name="connsiteY53" fmla="*/ 437390 h 1118388"/>
              <a:gd name="connsiteX54" fmla="*/ 3436114 w 12192000"/>
              <a:gd name="connsiteY54" fmla="*/ 448745 h 1118388"/>
              <a:gd name="connsiteX55" fmla="*/ 3608840 w 12192000"/>
              <a:gd name="connsiteY55" fmla="*/ 443604 h 1118388"/>
              <a:gd name="connsiteX56" fmla="*/ 3727304 w 12192000"/>
              <a:gd name="connsiteY56" fmla="*/ 453563 h 1118388"/>
              <a:gd name="connsiteX57" fmla="*/ 3765869 w 12192000"/>
              <a:gd name="connsiteY57" fmla="*/ 438729 h 1118388"/>
              <a:gd name="connsiteX58" fmla="*/ 3830576 w 12192000"/>
              <a:gd name="connsiteY58" fmla="*/ 414521 h 1118388"/>
              <a:gd name="connsiteX59" fmla="*/ 3875271 w 12192000"/>
              <a:gd name="connsiteY59" fmla="*/ 370806 h 1118388"/>
              <a:gd name="connsiteX60" fmla="*/ 3948478 w 12192000"/>
              <a:gd name="connsiteY60" fmla="*/ 391512 h 1118388"/>
              <a:gd name="connsiteX61" fmla="*/ 4006369 w 12192000"/>
              <a:gd name="connsiteY61" fmla="*/ 369967 h 1118388"/>
              <a:gd name="connsiteX62" fmla="*/ 4093666 w 12192000"/>
              <a:gd name="connsiteY62" fmla="*/ 333646 h 1118388"/>
              <a:gd name="connsiteX63" fmla="*/ 4145241 w 12192000"/>
              <a:gd name="connsiteY63" fmla="*/ 321257 h 1118388"/>
              <a:gd name="connsiteX64" fmla="*/ 4284785 w 12192000"/>
              <a:gd name="connsiteY64" fmla="*/ 278120 h 1118388"/>
              <a:gd name="connsiteX65" fmla="*/ 4423539 w 12192000"/>
              <a:gd name="connsiteY65" fmla="*/ 227831 h 1118388"/>
              <a:gd name="connsiteX66" fmla="*/ 4535774 w 12192000"/>
              <a:gd name="connsiteY66" fmla="*/ 164976 h 1118388"/>
              <a:gd name="connsiteX67" fmla="*/ 4536053 w 12192000"/>
              <a:gd name="connsiteY67" fmla="*/ 164444 h 1118388"/>
              <a:gd name="connsiteX68" fmla="*/ 4547385 w 12192000"/>
              <a:gd name="connsiteY68" fmla="*/ 165484 h 1118388"/>
              <a:gd name="connsiteX69" fmla="*/ 4603054 w 12192000"/>
              <a:gd name="connsiteY69" fmla="*/ 177298 h 1118388"/>
              <a:gd name="connsiteX70" fmla="*/ 4674354 w 12192000"/>
              <a:gd name="connsiteY70" fmla="*/ 126844 h 1118388"/>
              <a:gd name="connsiteX71" fmla="*/ 4704259 w 12192000"/>
              <a:gd name="connsiteY71" fmla="*/ 118162 h 1118388"/>
              <a:gd name="connsiteX72" fmla="*/ 4720133 w 12192000"/>
              <a:gd name="connsiteY72" fmla="*/ 110684 h 1118388"/>
              <a:gd name="connsiteX73" fmla="*/ 4721058 w 12192000"/>
              <a:gd name="connsiteY73" fmla="*/ 108383 h 1118388"/>
              <a:gd name="connsiteX74" fmla="*/ 4774434 w 12192000"/>
              <a:gd name="connsiteY74" fmla="*/ 119976 h 1118388"/>
              <a:gd name="connsiteX75" fmla="*/ 4781376 w 12192000"/>
              <a:gd name="connsiteY75" fmla="*/ 117235 h 1118388"/>
              <a:gd name="connsiteX76" fmla="*/ 4816353 w 12192000"/>
              <a:gd name="connsiteY76" fmla="*/ 130270 h 1118388"/>
              <a:gd name="connsiteX77" fmla="*/ 4834325 w 12192000"/>
              <a:gd name="connsiteY77" fmla="*/ 134082 h 1118388"/>
              <a:gd name="connsiteX78" fmla="*/ 4839606 w 12192000"/>
              <a:gd name="connsiteY78" fmla="*/ 141186 h 1118388"/>
              <a:gd name="connsiteX79" fmla="*/ 4866030 w 12192000"/>
              <a:gd name="connsiteY79" fmla="*/ 143754 h 1118388"/>
              <a:gd name="connsiteX80" fmla="*/ 4868987 w 12192000"/>
              <a:gd name="connsiteY80" fmla="*/ 141776 h 1118388"/>
              <a:gd name="connsiteX81" fmla="*/ 4930337 w 12192000"/>
              <a:gd name="connsiteY81" fmla="*/ 163569 h 1118388"/>
              <a:gd name="connsiteX82" fmla="*/ 4988458 w 12192000"/>
              <a:gd name="connsiteY82" fmla="*/ 171432 h 1118388"/>
              <a:gd name="connsiteX83" fmla="*/ 5133538 w 12192000"/>
              <a:gd name="connsiteY83" fmla="*/ 161255 h 1118388"/>
              <a:gd name="connsiteX84" fmla="*/ 5467747 w 12192000"/>
              <a:gd name="connsiteY84" fmla="*/ 201707 h 1118388"/>
              <a:gd name="connsiteX85" fmla="*/ 5792606 w 12192000"/>
              <a:gd name="connsiteY85" fmla="*/ 211721 h 1118388"/>
              <a:gd name="connsiteX86" fmla="*/ 5869247 w 12192000"/>
              <a:gd name="connsiteY86" fmla="*/ 197278 h 1118388"/>
              <a:gd name="connsiteX87" fmla="*/ 5938156 w 12192000"/>
              <a:gd name="connsiteY87" fmla="*/ 226942 h 1118388"/>
              <a:gd name="connsiteX88" fmla="*/ 5965800 w 12192000"/>
              <a:gd name="connsiteY88" fmla="*/ 211833 h 1118388"/>
              <a:gd name="connsiteX89" fmla="*/ 5970550 w 12192000"/>
              <a:gd name="connsiteY89" fmla="*/ 208763 h 1118388"/>
              <a:gd name="connsiteX90" fmla="*/ 5989910 w 12192000"/>
              <a:gd name="connsiteY90" fmla="*/ 206592 h 1118388"/>
              <a:gd name="connsiteX91" fmla="*/ 5994937 w 12192000"/>
              <a:gd name="connsiteY91" fmla="*/ 193334 h 1118388"/>
              <a:gd name="connsiteX92" fmla="*/ 6023765 w 12192000"/>
              <a:gd name="connsiteY92" fmla="*/ 181006 h 1118388"/>
              <a:gd name="connsiteX93" fmla="*/ 6059520 w 12192000"/>
              <a:gd name="connsiteY93" fmla="*/ 180540 h 1118388"/>
              <a:gd name="connsiteX94" fmla="*/ 6229716 w 12192000"/>
              <a:gd name="connsiteY94" fmla="*/ 192460 h 1118388"/>
              <a:gd name="connsiteX95" fmla="*/ 6331381 w 12192000"/>
              <a:gd name="connsiteY95" fmla="*/ 191533 h 1118388"/>
              <a:gd name="connsiteX96" fmla="*/ 6369749 w 12192000"/>
              <a:gd name="connsiteY96" fmla="*/ 178520 h 1118388"/>
              <a:gd name="connsiteX97" fmla="*/ 6423498 w 12192000"/>
              <a:gd name="connsiteY97" fmla="*/ 168860 h 1118388"/>
              <a:gd name="connsiteX98" fmla="*/ 6645685 w 12192000"/>
              <a:gd name="connsiteY98" fmla="*/ 167049 h 1118388"/>
              <a:gd name="connsiteX99" fmla="*/ 6739636 w 12192000"/>
              <a:gd name="connsiteY99" fmla="*/ 163178 h 1118388"/>
              <a:gd name="connsiteX100" fmla="*/ 6820599 w 12192000"/>
              <a:gd name="connsiteY100" fmla="*/ 187221 h 1118388"/>
              <a:gd name="connsiteX101" fmla="*/ 7038226 w 12192000"/>
              <a:gd name="connsiteY101" fmla="*/ 224954 h 1118388"/>
              <a:gd name="connsiteX102" fmla="*/ 7163894 w 12192000"/>
              <a:gd name="connsiteY102" fmla="*/ 225847 h 1118388"/>
              <a:gd name="connsiteX103" fmla="*/ 7208349 w 12192000"/>
              <a:gd name="connsiteY103" fmla="*/ 215652 h 1118388"/>
              <a:gd name="connsiteX104" fmla="*/ 7282840 w 12192000"/>
              <a:gd name="connsiteY104" fmla="*/ 199225 h 1118388"/>
              <a:gd name="connsiteX105" fmla="*/ 7338153 w 12192000"/>
              <a:gd name="connsiteY105" fmla="*/ 161062 h 1118388"/>
              <a:gd name="connsiteX106" fmla="*/ 7400583 w 12192000"/>
              <a:gd name="connsiteY106" fmla="*/ 157584 h 1118388"/>
              <a:gd name="connsiteX107" fmla="*/ 7415556 w 12192000"/>
              <a:gd name="connsiteY107" fmla="*/ 190253 h 1118388"/>
              <a:gd name="connsiteX108" fmla="*/ 7482186 w 12192000"/>
              <a:gd name="connsiteY108" fmla="*/ 175667 h 1118388"/>
              <a:gd name="connsiteX109" fmla="*/ 7583207 w 12192000"/>
              <a:gd name="connsiteY109" fmla="*/ 149869 h 1118388"/>
              <a:gd name="connsiteX110" fmla="*/ 7641594 w 12192000"/>
              <a:gd name="connsiteY110" fmla="*/ 143635 h 1118388"/>
              <a:gd name="connsiteX111" fmla="*/ 7800943 w 12192000"/>
              <a:gd name="connsiteY111" fmla="*/ 117217 h 1118388"/>
              <a:gd name="connsiteX112" fmla="*/ 7960450 w 12192000"/>
              <a:gd name="connsiteY112" fmla="*/ 83600 h 1118388"/>
              <a:gd name="connsiteX113" fmla="*/ 8118222 w 12192000"/>
              <a:gd name="connsiteY113" fmla="*/ 44900 h 1118388"/>
              <a:gd name="connsiteX114" fmla="*/ 8252287 w 12192000"/>
              <a:gd name="connsiteY114" fmla="*/ 57526 h 1118388"/>
              <a:gd name="connsiteX115" fmla="*/ 8260520 w 12192000"/>
              <a:gd name="connsiteY115" fmla="*/ 952 h 1118388"/>
              <a:gd name="connsiteX116" fmla="*/ 8361058 w 12192000"/>
              <a:gd name="connsiteY116" fmla="*/ 17785 h 1118388"/>
              <a:gd name="connsiteX117" fmla="*/ 8531136 w 12192000"/>
              <a:gd name="connsiteY117" fmla="*/ 46580 h 1118388"/>
              <a:gd name="connsiteX118" fmla="*/ 8645033 w 12192000"/>
              <a:gd name="connsiteY118" fmla="*/ 68350 h 1118388"/>
              <a:gd name="connsiteX119" fmla="*/ 8772056 w 12192000"/>
              <a:gd name="connsiteY119" fmla="*/ 78560 h 1118388"/>
              <a:gd name="connsiteX120" fmla="*/ 8929686 w 12192000"/>
              <a:gd name="connsiteY120" fmla="*/ 61185 h 1118388"/>
              <a:gd name="connsiteX121" fmla="*/ 8966892 w 12192000"/>
              <a:gd name="connsiteY121" fmla="*/ 57811 h 1118388"/>
              <a:gd name="connsiteX0" fmla="*/ 8966892 w 12192000"/>
              <a:gd name="connsiteY0" fmla="*/ 57811 h 1118388"/>
              <a:gd name="connsiteX1" fmla="*/ 9024264 w 12192000"/>
              <a:gd name="connsiteY1" fmla="*/ 49427 h 1118388"/>
              <a:gd name="connsiteX2" fmla="*/ 9162332 w 12192000"/>
              <a:gd name="connsiteY2" fmla="*/ 99970 h 1118388"/>
              <a:gd name="connsiteX3" fmla="*/ 9231104 w 12192000"/>
              <a:gd name="connsiteY3" fmla="*/ 117189 h 1118388"/>
              <a:gd name="connsiteX4" fmla="*/ 9337856 w 12192000"/>
              <a:gd name="connsiteY4" fmla="*/ 127730 h 1118388"/>
              <a:gd name="connsiteX5" fmla="*/ 9398481 w 12192000"/>
              <a:gd name="connsiteY5" fmla="*/ 156248 h 1118388"/>
              <a:gd name="connsiteX6" fmla="*/ 9695185 w 12192000"/>
              <a:gd name="connsiteY6" fmla="*/ 182159 h 1118388"/>
              <a:gd name="connsiteX7" fmla="*/ 9865404 w 12192000"/>
              <a:gd name="connsiteY7" fmla="*/ 179399 h 1118388"/>
              <a:gd name="connsiteX8" fmla="*/ 10035421 w 12192000"/>
              <a:gd name="connsiteY8" fmla="*/ 161440 h 1118388"/>
              <a:gd name="connsiteX9" fmla="*/ 10159413 w 12192000"/>
              <a:gd name="connsiteY9" fmla="*/ 164935 h 1118388"/>
              <a:gd name="connsiteX10" fmla="*/ 10191921 w 12192000"/>
              <a:gd name="connsiteY10" fmla="*/ 163124 h 1118388"/>
              <a:gd name="connsiteX11" fmla="*/ 10245241 w 12192000"/>
              <a:gd name="connsiteY11" fmla="*/ 155770 h 1118388"/>
              <a:gd name="connsiteX12" fmla="*/ 10327894 w 12192000"/>
              <a:gd name="connsiteY12" fmla="*/ 172740 h 1118388"/>
              <a:gd name="connsiteX13" fmla="*/ 10522293 w 12192000"/>
              <a:gd name="connsiteY13" fmla="*/ 194330 h 1118388"/>
              <a:gd name="connsiteX14" fmla="*/ 10772996 w 12192000"/>
              <a:gd name="connsiteY14" fmla="*/ 237054 h 1118388"/>
              <a:gd name="connsiteX15" fmla="*/ 11029627 w 12192000"/>
              <a:gd name="connsiteY15" fmla="*/ 217497 h 1118388"/>
              <a:gd name="connsiteX16" fmla="*/ 11118024 w 12192000"/>
              <a:gd name="connsiteY16" fmla="*/ 214501 h 1118388"/>
              <a:gd name="connsiteX17" fmla="*/ 11326842 w 12192000"/>
              <a:gd name="connsiteY17" fmla="*/ 176062 h 1118388"/>
              <a:gd name="connsiteX18" fmla="*/ 11442963 w 12192000"/>
              <a:gd name="connsiteY18" fmla="*/ 152621 h 1118388"/>
              <a:gd name="connsiteX19" fmla="*/ 11603159 w 12192000"/>
              <a:gd name="connsiteY19" fmla="*/ 119422 h 1118388"/>
              <a:gd name="connsiteX20" fmla="*/ 11642383 w 12192000"/>
              <a:gd name="connsiteY20" fmla="*/ 108465 h 1118388"/>
              <a:gd name="connsiteX21" fmla="*/ 11856150 w 12192000"/>
              <a:gd name="connsiteY21" fmla="*/ 120965 h 1118388"/>
              <a:gd name="connsiteX22" fmla="*/ 11993769 w 12192000"/>
              <a:gd name="connsiteY22" fmla="*/ 144073 h 1118388"/>
              <a:gd name="connsiteX23" fmla="*/ 12102516 w 12192000"/>
              <a:gd name="connsiteY23" fmla="*/ 90028 h 1118388"/>
              <a:gd name="connsiteX24" fmla="*/ 12191056 w 12192000"/>
              <a:gd name="connsiteY24" fmla="*/ 76325 h 1118388"/>
              <a:gd name="connsiteX25" fmla="*/ 12192000 w 12192000"/>
              <a:gd name="connsiteY25" fmla="*/ 76931 h 1118388"/>
              <a:gd name="connsiteX26" fmla="*/ 12192000 w 12192000"/>
              <a:gd name="connsiteY26" fmla="*/ 1118388 h 1118388"/>
              <a:gd name="connsiteX27" fmla="*/ 0 w 12192000"/>
              <a:gd name="connsiteY27" fmla="*/ 1118388 h 1118388"/>
              <a:gd name="connsiteX28" fmla="*/ 0 w 12192000"/>
              <a:gd name="connsiteY28" fmla="*/ 913704 h 1118388"/>
              <a:gd name="connsiteX29" fmla="*/ 246660 w 12192000"/>
              <a:gd name="connsiteY29" fmla="*/ 879471 h 1118388"/>
              <a:gd name="connsiteX30" fmla="*/ 372960 w 12192000"/>
              <a:gd name="connsiteY30" fmla="*/ 915531 h 1118388"/>
              <a:gd name="connsiteX31" fmla="*/ 586367 w 12192000"/>
              <a:gd name="connsiteY31" fmla="*/ 851926 h 1118388"/>
              <a:gd name="connsiteX32" fmla="*/ 856325 w 12192000"/>
              <a:gd name="connsiteY32" fmla="*/ 777920 h 1118388"/>
              <a:gd name="connsiteX33" fmla="*/ 991881 w 12192000"/>
              <a:gd name="connsiteY33" fmla="*/ 759036 h 1118388"/>
              <a:gd name="connsiteX34" fmla="*/ 1055575 w 12192000"/>
              <a:gd name="connsiteY34" fmla="*/ 769343 h 1118388"/>
              <a:gd name="connsiteX35" fmla="*/ 1119803 w 12192000"/>
              <a:gd name="connsiteY35" fmla="*/ 759949 h 1118388"/>
              <a:gd name="connsiteX36" fmla="*/ 1169650 w 12192000"/>
              <a:gd name="connsiteY36" fmla="*/ 741734 h 1118388"/>
              <a:gd name="connsiteX37" fmla="*/ 1244680 w 12192000"/>
              <a:gd name="connsiteY37" fmla="*/ 723722 h 1118388"/>
              <a:gd name="connsiteX38" fmla="*/ 1345620 w 12192000"/>
              <a:gd name="connsiteY38" fmla="*/ 701505 h 1118388"/>
              <a:gd name="connsiteX39" fmla="*/ 1479778 w 12192000"/>
              <a:gd name="connsiteY39" fmla="*/ 683400 h 1118388"/>
              <a:gd name="connsiteX40" fmla="*/ 1698214 w 12192000"/>
              <a:gd name="connsiteY40" fmla="*/ 639338 h 1118388"/>
              <a:gd name="connsiteX41" fmla="*/ 1946835 w 12192000"/>
              <a:gd name="connsiteY41" fmla="*/ 656696 h 1118388"/>
              <a:gd name="connsiteX42" fmla="*/ 2147463 w 12192000"/>
              <a:gd name="connsiteY42" fmla="*/ 636053 h 1118388"/>
              <a:gd name="connsiteX43" fmla="*/ 2393788 w 12192000"/>
              <a:gd name="connsiteY43" fmla="*/ 607436 h 1118388"/>
              <a:gd name="connsiteX44" fmla="*/ 2539735 w 12192000"/>
              <a:gd name="connsiteY44" fmla="*/ 574154 h 1118388"/>
              <a:gd name="connsiteX45" fmla="*/ 2650260 w 12192000"/>
              <a:gd name="connsiteY45" fmla="*/ 562573 h 1118388"/>
              <a:gd name="connsiteX46" fmla="*/ 2730710 w 12192000"/>
              <a:gd name="connsiteY46" fmla="*/ 526103 h 1118388"/>
              <a:gd name="connsiteX47" fmla="*/ 2884932 w 12192000"/>
              <a:gd name="connsiteY47" fmla="*/ 519819 h 1118388"/>
              <a:gd name="connsiteX48" fmla="*/ 2976019 w 12192000"/>
              <a:gd name="connsiteY48" fmla="*/ 508087 h 1118388"/>
              <a:gd name="connsiteX49" fmla="*/ 3008759 w 12192000"/>
              <a:gd name="connsiteY49" fmla="*/ 491107 h 1118388"/>
              <a:gd name="connsiteX50" fmla="*/ 3055731 w 12192000"/>
              <a:gd name="connsiteY50" fmla="*/ 475813 h 1118388"/>
              <a:gd name="connsiteX51" fmla="*/ 3137188 w 12192000"/>
              <a:gd name="connsiteY51" fmla="*/ 439130 h 1118388"/>
              <a:gd name="connsiteX52" fmla="*/ 3338608 w 12192000"/>
              <a:gd name="connsiteY52" fmla="*/ 436559 h 1118388"/>
              <a:gd name="connsiteX53" fmla="*/ 3310915 w 12192000"/>
              <a:gd name="connsiteY53" fmla="*/ 437390 h 1118388"/>
              <a:gd name="connsiteX54" fmla="*/ 3436114 w 12192000"/>
              <a:gd name="connsiteY54" fmla="*/ 448745 h 1118388"/>
              <a:gd name="connsiteX55" fmla="*/ 3608840 w 12192000"/>
              <a:gd name="connsiteY55" fmla="*/ 443604 h 1118388"/>
              <a:gd name="connsiteX56" fmla="*/ 3727304 w 12192000"/>
              <a:gd name="connsiteY56" fmla="*/ 453563 h 1118388"/>
              <a:gd name="connsiteX57" fmla="*/ 3765869 w 12192000"/>
              <a:gd name="connsiteY57" fmla="*/ 438729 h 1118388"/>
              <a:gd name="connsiteX58" fmla="*/ 3830576 w 12192000"/>
              <a:gd name="connsiteY58" fmla="*/ 414521 h 1118388"/>
              <a:gd name="connsiteX59" fmla="*/ 3875271 w 12192000"/>
              <a:gd name="connsiteY59" fmla="*/ 370806 h 1118388"/>
              <a:gd name="connsiteX60" fmla="*/ 3948478 w 12192000"/>
              <a:gd name="connsiteY60" fmla="*/ 391512 h 1118388"/>
              <a:gd name="connsiteX61" fmla="*/ 4006369 w 12192000"/>
              <a:gd name="connsiteY61" fmla="*/ 369967 h 1118388"/>
              <a:gd name="connsiteX62" fmla="*/ 4093666 w 12192000"/>
              <a:gd name="connsiteY62" fmla="*/ 333646 h 1118388"/>
              <a:gd name="connsiteX63" fmla="*/ 4145241 w 12192000"/>
              <a:gd name="connsiteY63" fmla="*/ 321257 h 1118388"/>
              <a:gd name="connsiteX64" fmla="*/ 4284785 w 12192000"/>
              <a:gd name="connsiteY64" fmla="*/ 278120 h 1118388"/>
              <a:gd name="connsiteX65" fmla="*/ 4423539 w 12192000"/>
              <a:gd name="connsiteY65" fmla="*/ 227831 h 1118388"/>
              <a:gd name="connsiteX66" fmla="*/ 4535774 w 12192000"/>
              <a:gd name="connsiteY66" fmla="*/ 164976 h 1118388"/>
              <a:gd name="connsiteX67" fmla="*/ 4536053 w 12192000"/>
              <a:gd name="connsiteY67" fmla="*/ 164444 h 1118388"/>
              <a:gd name="connsiteX68" fmla="*/ 4547385 w 12192000"/>
              <a:gd name="connsiteY68" fmla="*/ 165484 h 1118388"/>
              <a:gd name="connsiteX69" fmla="*/ 4603054 w 12192000"/>
              <a:gd name="connsiteY69" fmla="*/ 177298 h 1118388"/>
              <a:gd name="connsiteX70" fmla="*/ 4674354 w 12192000"/>
              <a:gd name="connsiteY70" fmla="*/ 126844 h 1118388"/>
              <a:gd name="connsiteX71" fmla="*/ 4704259 w 12192000"/>
              <a:gd name="connsiteY71" fmla="*/ 118162 h 1118388"/>
              <a:gd name="connsiteX72" fmla="*/ 4720133 w 12192000"/>
              <a:gd name="connsiteY72" fmla="*/ 110684 h 1118388"/>
              <a:gd name="connsiteX73" fmla="*/ 4721058 w 12192000"/>
              <a:gd name="connsiteY73" fmla="*/ 108383 h 1118388"/>
              <a:gd name="connsiteX74" fmla="*/ 4774434 w 12192000"/>
              <a:gd name="connsiteY74" fmla="*/ 119976 h 1118388"/>
              <a:gd name="connsiteX75" fmla="*/ 4781376 w 12192000"/>
              <a:gd name="connsiteY75" fmla="*/ 117235 h 1118388"/>
              <a:gd name="connsiteX76" fmla="*/ 4816353 w 12192000"/>
              <a:gd name="connsiteY76" fmla="*/ 130270 h 1118388"/>
              <a:gd name="connsiteX77" fmla="*/ 4834325 w 12192000"/>
              <a:gd name="connsiteY77" fmla="*/ 134082 h 1118388"/>
              <a:gd name="connsiteX78" fmla="*/ 4839606 w 12192000"/>
              <a:gd name="connsiteY78" fmla="*/ 141186 h 1118388"/>
              <a:gd name="connsiteX79" fmla="*/ 4866030 w 12192000"/>
              <a:gd name="connsiteY79" fmla="*/ 143754 h 1118388"/>
              <a:gd name="connsiteX80" fmla="*/ 4868987 w 12192000"/>
              <a:gd name="connsiteY80" fmla="*/ 141776 h 1118388"/>
              <a:gd name="connsiteX81" fmla="*/ 4930337 w 12192000"/>
              <a:gd name="connsiteY81" fmla="*/ 163569 h 1118388"/>
              <a:gd name="connsiteX82" fmla="*/ 4988458 w 12192000"/>
              <a:gd name="connsiteY82" fmla="*/ 171432 h 1118388"/>
              <a:gd name="connsiteX83" fmla="*/ 5133538 w 12192000"/>
              <a:gd name="connsiteY83" fmla="*/ 161255 h 1118388"/>
              <a:gd name="connsiteX84" fmla="*/ 5467747 w 12192000"/>
              <a:gd name="connsiteY84" fmla="*/ 201707 h 1118388"/>
              <a:gd name="connsiteX85" fmla="*/ 5792606 w 12192000"/>
              <a:gd name="connsiteY85" fmla="*/ 211721 h 1118388"/>
              <a:gd name="connsiteX86" fmla="*/ 5869247 w 12192000"/>
              <a:gd name="connsiteY86" fmla="*/ 197278 h 1118388"/>
              <a:gd name="connsiteX87" fmla="*/ 5938156 w 12192000"/>
              <a:gd name="connsiteY87" fmla="*/ 226942 h 1118388"/>
              <a:gd name="connsiteX88" fmla="*/ 5965800 w 12192000"/>
              <a:gd name="connsiteY88" fmla="*/ 211833 h 1118388"/>
              <a:gd name="connsiteX89" fmla="*/ 5970550 w 12192000"/>
              <a:gd name="connsiteY89" fmla="*/ 208763 h 1118388"/>
              <a:gd name="connsiteX90" fmla="*/ 5989910 w 12192000"/>
              <a:gd name="connsiteY90" fmla="*/ 206592 h 1118388"/>
              <a:gd name="connsiteX91" fmla="*/ 5994937 w 12192000"/>
              <a:gd name="connsiteY91" fmla="*/ 193334 h 1118388"/>
              <a:gd name="connsiteX92" fmla="*/ 6023765 w 12192000"/>
              <a:gd name="connsiteY92" fmla="*/ 181006 h 1118388"/>
              <a:gd name="connsiteX93" fmla="*/ 6059520 w 12192000"/>
              <a:gd name="connsiteY93" fmla="*/ 180540 h 1118388"/>
              <a:gd name="connsiteX94" fmla="*/ 6229716 w 12192000"/>
              <a:gd name="connsiteY94" fmla="*/ 192460 h 1118388"/>
              <a:gd name="connsiteX95" fmla="*/ 6331381 w 12192000"/>
              <a:gd name="connsiteY95" fmla="*/ 191533 h 1118388"/>
              <a:gd name="connsiteX96" fmla="*/ 6369749 w 12192000"/>
              <a:gd name="connsiteY96" fmla="*/ 178520 h 1118388"/>
              <a:gd name="connsiteX97" fmla="*/ 6423498 w 12192000"/>
              <a:gd name="connsiteY97" fmla="*/ 168860 h 1118388"/>
              <a:gd name="connsiteX98" fmla="*/ 6645685 w 12192000"/>
              <a:gd name="connsiteY98" fmla="*/ 167049 h 1118388"/>
              <a:gd name="connsiteX99" fmla="*/ 6739636 w 12192000"/>
              <a:gd name="connsiteY99" fmla="*/ 163178 h 1118388"/>
              <a:gd name="connsiteX100" fmla="*/ 6820599 w 12192000"/>
              <a:gd name="connsiteY100" fmla="*/ 187221 h 1118388"/>
              <a:gd name="connsiteX101" fmla="*/ 7038226 w 12192000"/>
              <a:gd name="connsiteY101" fmla="*/ 224954 h 1118388"/>
              <a:gd name="connsiteX102" fmla="*/ 7163894 w 12192000"/>
              <a:gd name="connsiteY102" fmla="*/ 225847 h 1118388"/>
              <a:gd name="connsiteX103" fmla="*/ 7208349 w 12192000"/>
              <a:gd name="connsiteY103" fmla="*/ 215652 h 1118388"/>
              <a:gd name="connsiteX104" fmla="*/ 7282840 w 12192000"/>
              <a:gd name="connsiteY104" fmla="*/ 199225 h 1118388"/>
              <a:gd name="connsiteX105" fmla="*/ 7338153 w 12192000"/>
              <a:gd name="connsiteY105" fmla="*/ 161062 h 1118388"/>
              <a:gd name="connsiteX106" fmla="*/ 7400583 w 12192000"/>
              <a:gd name="connsiteY106" fmla="*/ 157584 h 1118388"/>
              <a:gd name="connsiteX107" fmla="*/ 7415556 w 12192000"/>
              <a:gd name="connsiteY107" fmla="*/ 190253 h 1118388"/>
              <a:gd name="connsiteX108" fmla="*/ 7482186 w 12192000"/>
              <a:gd name="connsiteY108" fmla="*/ 175667 h 1118388"/>
              <a:gd name="connsiteX109" fmla="*/ 7583207 w 12192000"/>
              <a:gd name="connsiteY109" fmla="*/ 149869 h 1118388"/>
              <a:gd name="connsiteX110" fmla="*/ 7641594 w 12192000"/>
              <a:gd name="connsiteY110" fmla="*/ 143635 h 1118388"/>
              <a:gd name="connsiteX111" fmla="*/ 7800943 w 12192000"/>
              <a:gd name="connsiteY111" fmla="*/ 117217 h 1118388"/>
              <a:gd name="connsiteX112" fmla="*/ 7960450 w 12192000"/>
              <a:gd name="connsiteY112" fmla="*/ 83600 h 1118388"/>
              <a:gd name="connsiteX113" fmla="*/ 8118222 w 12192000"/>
              <a:gd name="connsiteY113" fmla="*/ 44900 h 1118388"/>
              <a:gd name="connsiteX114" fmla="*/ 8179360 w 12192000"/>
              <a:gd name="connsiteY114" fmla="*/ 29476 h 1118388"/>
              <a:gd name="connsiteX115" fmla="*/ 8260520 w 12192000"/>
              <a:gd name="connsiteY115" fmla="*/ 952 h 1118388"/>
              <a:gd name="connsiteX116" fmla="*/ 8361058 w 12192000"/>
              <a:gd name="connsiteY116" fmla="*/ 17785 h 1118388"/>
              <a:gd name="connsiteX117" fmla="*/ 8531136 w 12192000"/>
              <a:gd name="connsiteY117" fmla="*/ 46580 h 1118388"/>
              <a:gd name="connsiteX118" fmla="*/ 8645033 w 12192000"/>
              <a:gd name="connsiteY118" fmla="*/ 68350 h 1118388"/>
              <a:gd name="connsiteX119" fmla="*/ 8772056 w 12192000"/>
              <a:gd name="connsiteY119" fmla="*/ 78560 h 1118388"/>
              <a:gd name="connsiteX120" fmla="*/ 8929686 w 12192000"/>
              <a:gd name="connsiteY120" fmla="*/ 61185 h 1118388"/>
              <a:gd name="connsiteX121" fmla="*/ 8966892 w 12192000"/>
              <a:gd name="connsiteY121" fmla="*/ 57811 h 1118388"/>
              <a:gd name="connsiteX0" fmla="*/ 8966892 w 12192000"/>
              <a:gd name="connsiteY0" fmla="*/ 57811 h 1118388"/>
              <a:gd name="connsiteX1" fmla="*/ 9057923 w 12192000"/>
              <a:gd name="connsiteY1" fmla="*/ 88696 h 1118388"/>
              <a:gd name="connsiteX2" fmla="*/ 9162332 w 12192000"/>
              <a:gd name="connsiteY2" fmla="*/ 99970 h 1118388"/>
              <a:gd name="connsiteX3" fmla="*/ 9231104 w 12192000"/>
              <a:gd name="connsiteY3" fmla="*/ 117189 h 1118388"/>
              <a:gd name="connsiteX4" fmla="*/ 9337856 w 12192000"/>
              <a:gd name="connsiteY4" fmla="*/ 127730 h 1118388"/>
              <a:gd name="connsiteX5" fmla="*/ 9398481 w 12192000"/>
              <a:gd name="connsiteY5" fmla="*/ 156248 h 1118388"/>
              <a:gd name="connsiteX6" fmla="*/ 9695185 w 12192000"/>
              <a:gd name="connsiteY6" fmla="*/ 182159 h 1118388"/>
              <a:gd name="connsiteX7" fmla="*/ 9865404 w 12192000"/>
              <a:gd name="connsiteY7" fmla="*/ 179399 h 1118388"/>
              <a:gd name="connsiteX8" fmla="*/ 10035421 w 12192000"/>
              <a:gd name="connsiteY8" fmla="*/ 161440 h 1118388"/>
              <a:gd name="connsiteX9" fmla="*/ 10159413 w 12192000"/>
              <a:gd name="connsiteY9" fmla="*/ 164935 h 1118388"/>
              <a:gd name="connsiteX10" fmla="*/ 10191921 w 12192000"/>
              <a:gd name="connsiteY10" fmla="*/ 163124 h 1118388"/>
              <a:gd name="connsiteX11" fmla="*/ 10245241 w 12192000"/>
              <a:gd name="connsiteY11" fmla="*/ 155770 h 1118388"/>
              <a:gd name="connsiteX12" fmla="*/ 10327894 w 12192000"/>
              <a:gd name="connsiteY12" fmla="*/ 172740 h 1118388"/>
              <a:gd name="connsiteX13" fmla="*/ 10522293 w 12192000"/>
              <a:gd name="connsiteY13" fmla="*/ 194330 h 1118388"/>
              <a:gd name="connsiteX14" fmla="*/ 10772996 w 12192000"/>
              <a:gd name="connsiteY14" fmla="*/ 237054 h 1118388"/>
              <a:gd name="connsiteX15" fmla="*/ 11029627 w 12192000"/>
              <a:gd name="connsiteY15" fmla="*/ 217497 h 1118388"/>
              <a:gd name="connsiteX16" fmla="*/ 11118024 w 12192000"/>
              <a:gd name="connsiteY16" fmla="*/ 214501 h 1118388"/>
              <a:gd name="connsiteX17" fmla="*/ 11326842 w 12192000"/>
              <a:gd name="connsiteY17" fmla="*/ 176062 h 1118388"/>
              <a:gd name="connsiteX18" fmla="*/ 11442963 w 12192000"/>
              <a:gd name="connsiteY18" fmla="*/ 152621 h 1118388"/>
              <a:gd name="connsiteX19" fmla="*/ 11603159 w 12192000"/>
              <a:gd name="connsiteY19" fmla="*/ 119422 h 1118388"/>
              <a:gd name="connsiteX20" fmla="*/ 11642383 w 12192000"/>
              <a:gd name="connsiteY20" fmla="*/ 108465 h 1118388"/>
              <a:gd name="connsiteX21" fmla="*/ 11856150 w 12192000"/>
              <a:gd name="connsiteY21" fmla="*/ 120965 h 1118388"/>
              <a:gd name="connsiteX22" fmla="*/ 11993769 w 12192000"/>
              <a:gd name="connsiteY22" fmla="*/ 144073 h 1118388"/>
              <a:gd name="connsiteX23" fmla="*/ 12102516 w 12192000"/>
              <a:gd name="connsiteY23" fmla="*/ 90028 h 1118388"/>
              <a:gd name="connsiteX24" fmla="*/ 12191056 w 12192000"/>
              <a:gd name="connsiteY24" fmla="*/ 76325 h 1118388"/>
              <a:gd name="connsiteX25" fmla="*/ 12192000 w 12192000"/>
              <a:gd name="connsiteY25" fmla="*/ 76931 h 1118388"/>
              <a:gd name="connsiteX26" fmla="*/ 12192000 w 12192000"/>
              <a:gd name="connsiteY26" fmla="*/ 1118388 h 1118388"/>
              <a:gd name="connsiteX27" fmla="*/ 0 w 12192000"/>
              <a:gd name="connsiteY27" fmla="*/ 1118388 h 1118388"/>
              <a:gd name="connsiteX28" fmla="*/ 0 w 12192000"/>
              <a:gd name="connsiteY28" fmla="*/ 913704 h 1118388"/>
              <a:gd name="connsiteX29" fmla="*/ 246660 w 12192000"/>
              <a:gd name="connsiteY29" fmla="*/ 879471 h 1118388"/>
              <a:gd name="connsiteX30" fmla="*/ 372960 w 12192000"/>
              <a:gd name="connsiteY30" fmla="*/ 915531 h 1118388"/>
              <a:gd name="connsiteX31" fmla="*/ 586367 w 12192000"/>
              <a:gd name="connsiteY31" fmla="*/ 851926 h 1118388"/>
              <a:gd name="connsiteX32" fmla="*/ 856325 w 12192000"/>
              <a:gd name="connsiteY32" fmla="*/ 777920 h 1118388"/>
              <a:gd name="connsiteX33" fmla="*/ 991881 w 12192000"/>
              <a:gd name="connsiteY33" fmla="*/ 759036 h 1118388"/>
              <a:gd name="connsiteX34" fmla="*/ 1055575 w 12192000"/>
              <a:gd name="connsiteY34" fmla="*/ 769343 h 1118388"/>
              <a:gd name="connsiteX35" fmla="*/ 1119803 w 12192000"/>
              <a:gd name="connsiteY35" fmla="*/ 759949 h 1118388"/>
              <a:gd name="connsiteX36" fmla="*/ 1169650 w 12192000"/>
              <a:gd name="connsiteY36" fmla="*/ 741734 h 1118388"/>
              <a:gd name="connsiteX37" fmla="*/ 1244680 w 12192000"/>
              <a:gd name="connsiteY37" fmla="*/ 723722 h 1118388"/>
              <a:gd name="connsiteX38" fmla="*/ 1345620 w 12192000"/>
              <a:gd name="connsiteY38" fmla="*/ 701505 h 1118388"/>
              <a:gd name="connsiteX39" fmla="*/ 1479778 w 12192000"/>
              <a:gd name="connsiteY39" fmla="*/ 683400 h 1118388"/>
              <a:gd name="connsiteX40" fmla="*/ 1698214 w 12192000"/>
              <a:gd name="connsiteY40" fmla="*/ 639338 h 1118388"/>
              <a:gd name="connsiteX41" fmla="*/ 1946835 w 12192000"/>
              <a:gd name="connsiteY41" fmla="*/ 656696 h 1118388"/>
              <a:gd name="connsiteX42" fmla="*/ 2147463 w 12192000"/>
              <a:gd name="connsiteY42" fmla="*/ 636053 h 1118388"/>
              <a:gd name="connsiteX43" fmla="*/ 2393788 w 12192000"/>
              <a:gd name="connsiteY43" fmla="*/ 607436 h 1118388"/>
              <a:gd name="connsiteX44" fmla="*/ 2539735 w 12192000"/>
              <a:gd name="connsiteY44" fmla="*/ 574154 h 1118388"/>
              <a:gd name="connsiteX45" fmla="*/ 2650260 w 12192000"/>
              <a:gd name="connsiteY45" fmla="*/ 562573 h 1118388"/>
              <a:gd name="connsiteX46" fmla="*/ 2730710 w 12192000"/>
              <a:gd name="connsiteY46" fmla="*/ 526103 h 1118388"/>
              <a:gd name="connsiteX47" fmla="*/ 2884932 w 12192000"/>
              <a:gd name="connsiteY47" fmla="*/ 519819 h 1118388"/>
              <a:gd name="connsiteX48" fmla="*/ 2976019 w 12192000"/>
              <a:gd name="connsiteY48" fmla="*/ 508087 h 1118388"/>
              <a:gd name="connsiteX49" fmla="*/ 3008759 w 12192000"/>
              <a:gd name="connsiteY49" fmla="*/ 491107 h 1118388"/>
              <a:gd name="connsiteX50" fmla="*/ 3055731 w 12192000"/>
              <a:gd name="connsiteY50" fmla="*/ 475813 h 1118388"/>
              <a:gd name="connsiteX51" fmla="*/ 3137188 w 12192000"/>
              <a:gd name="connsiteY51" fmla="*/ 439130 h 1118388"/>
              <a:gd name="connsiteX52" fmla="*/ 3338608 w 12192000"/>
              <a:gd name="connsiteY52" fmla="*/ 436559 h 1118388"/>
              <a:gd name="connsiteX53" fmla="*/ 3310915 w 12192000"/>
              <a:gd name="connsiteY53" fmla="*/ 437390 h 1118388"/>
              <a:gd name="connsiteX54" fmla="*/ 3436114 w 12192000"/>
              <a:gd name="connsiteY54" fmla="*/ 448745 h 1118388"/>
              <a:gd name="connsiteX55" fmla="*/ 3608840 w 12192000"/>
              <a:gd name="connsiteY55" fmla="*/ 443604 h 1118388"/>
              <a:gd name="connsiteX56" fmla="*/ 3727304 w 12192000"/>
              <a:gd name="connsiteY56" fmla="*/ 453563 h 1118388"/>
              <a:gd name="connsiteX57" fmla="*/ 3765869 w 12192000"/>
              <a:gd name="connsiteY57" fmla="*/ 438729 h 1118388"/>
              <a:gd name="connsiteX58" fmla="*/ 3830576 w 12192000"/>
              <a:gd name="connsiteY58" fmla="*/ 414521 h 1118388"/>
              <a:gd name="connsiteX59" fmla="*/ 3875271 w 12192000"/>
              <a:gd name="connsiteY59" fmla="*/ 370806 h 1118388"/>
              <a:gd name="connsiteX60" fmla="*/ 3948478 w 12192000"/>
              <a:gd name="connsiteY60" fmla="*/ 391512 h 1118388"/>
              <a:gd name="connsiteX61" fmla="*/ 4006369 w 12192000"/>
              <a:gd name="connsiteY61" fmla="*/ 369967 h 1118388"/>
              <a:gd name="connsiteX62" fmla="*/ 4093666 w 12192000"/>
              <a:gd name="connsiteY62" fmla="*/ 333646 h 1118388"/>
              <a:gd name="connsiteX63" fmla="*/ 4145241 w 12192000"/>
              <a:gd name="connsiteY63" fmla="*/ 321257 h 1118388"/>
              <a:gd name="connsiteX64" fmla="*/ 4284785 w 12192000"/>
              <a:gd name="connsiteY64" fmla="*/ 278120 h 1118388"/>
              <a:gd name="connsiteX65" fmla="*/ 4423539 w 12192000"/>
              <a:gd name="connsiteY65" fmla="*/ 227831 h 1118388"/>
              <a:gd name="connsiteX66" fmla="*/ 4535774 w 12192000"/>
              <a:gd name="connsiteY66" fmla="*/ 164976 h 1118388"/>
              <a:gd name="connsiteX67" fmla="*/ 4536053 w 12192000"/>
              <a:gd name="connsiteY67" fmla="*/ 164444 h 1118388"/>
              <a:gd name="connsiteX68" fmla="*/ 4547385 w 12192000"/>
              <a:gd name="connsiteY68" fmla="*/ 165484 h 1118388"/>
              <a:gd name="connsiteX69" fmla="*/ 4603054 w 12192000"/>
              <a:gd name="connsiteY69" fmla="*/ 177298 h 1118388"/>
              <a:gd name="connsiteX70" fmla="*/ 4674354 w 12192000"/>
              <a:gd name="connsiteY70" fmla="*/ 126844 h 1118388"/>
              <a:gd name="connsiteX71" fmla="*/ 4704259 w 12192000"/>
              <a:gd name="connsiteY71" fmla="*/ 118162 h 1118388"/>
              <a:gd name="connsiteX72" fmla="*/ 4720133 w 12192000"/>
              <a:gd name="connsiteY72" fmla="*/ 110684 h 1118388"/>
              <a:gd name="connsiteX73" fmla="*/ 4721058 w 12192000"/>
              <a:gd name="connsiteY73" fmla="*/ 108383 h 1118388"/>
              <a:gd name="connsiteX74" fmla="*/ 4774434 w 12192000"/>
              <a:gd name="connsiteY74" fmla="*/ 119976 h 1118388"/>
              <a:gd name="connsiteX75" fmla="*/ 4781376 w 12192000"/>
              <a:gd name="connsiteY75" fmla="*/ 117235 h 1118388"/>
              <a:gd name="connsiteX76" fmla="*/ 4816353 w 12192000"/>
              <a:gd name="connsiteY76" fmla="*/ 130270 h 1118388"/>
              <a:gd name="connsiteX77" fmla="*/ 4834325 w 12192000"/>
              <a:gd name="connsiteY77" fmla="*/ 134082 h 1118388"/>
              <a:gd name="connsiteX78" fmla="*/ 4839606 w 12192000"/>
              <a:gd name="connsiteY78" fmla="*/ 141186 h 1118388"/>
              <a:gd name="connsiteX79" fmla="*/ 4866030 w 12192000"/>
              <a:gd name="connsiteY79" fmla="*/ 143754 h 1118388"/>
              <a:gd name="connsiteX80" fmla="*/ 4868987 w 12192000"/>
              <a:gd name="connsiteY80" fmla="*/ 141776 h 1118388"/>
              <a:gd name="connsiteX81" fmla="*/ 4930337 w 12192000"/>
              <a:gd name="connsiteY81" fmla="*/ 163569 h 1118388"/>
              <a:gd name="connsiteX82" fmla="*/ 4988458 w 12192000"/>
              <a:gd name="connsiteY82" fmla="*/ 171432 h 1118388"/>
              <a:gd name="connsiteX83" fmla="*/ 5133538 w 12192000"/>
              <a:gd name="connsiteY83" fmla="*/ 161255 h 1118388"/>
              <a:gd name="connsiteX84" fmla="*/ 5467747 w 12192000"/>
              <a:gd name="connsiteY84" fmla="*/ 201707 h 1118388"/>
              <a:gd name="connsiteX85" fmla="*/ 5792606 w 12192000"/>
              <a:gd name="connsiteY85" fmla="*/ 211721 h 1118388"/>
              <a:gd name="connsiteX86" fmla="*/ 5869247 w 12192000"/>
              <a:gd name="connsiteY86" fmla="*/ 197278 h 1118388"/>
              <a:gd name="connsiteX87" fmla="*/ 5938156 w 12192000"/>
              <a:gd name="connsiteY87" fmla="*/ 226942 h 1118388"/>
              <a:gd name="connsiteX88" fmla="*/ 5965800 w 12192000"/>
              <a:gd name="connsiteY88" fmla="*/ 211833 h 1118388"/>
              <a:gd name="connsiteX89" fmla="*/ 5970550 w 12192000"/>
              <a:gd name="connsiteY89" fmla="*/ 208763 h 1118388"/>
              <a:gd name="connsiteX90" fmla="*/ 5989910 w 12192000"/>
              <a:gd name="connsiteY90" fmla="*/ 206592 h 1118388"/>
              <a:gd name="connsiteX91" fmla="*/ 5994937 w 12192000"/>
              <a:gd name="connsiteY91" fmla="*/ 193334 h 1118388"/>
              <a:gd name="connsiteX92" fmla="*/ 6023765 w 12192000"/>
              <a:gd name="connsiteY92" fmla="*/ 181006 h 1118388"/>
              <a:gd name="connsiteX93" fmla="*/ 6059520 w 12192000"/>
              <a:gd name="connsiteY93" fmla="*/ 180540 h 1118388"/>
              <a:gd name="connsiteX94" fmla="*/ 6229716 w 12192000"/>
              <a:gd name="connsiteY94" fmla="*/ 192460 h 1118388"/>
              <a:gd name="connsiteX95" fmla="*/ 6331381 w 12192000"/>
              <a:gd name="connsiteY95" fmla="*/ 191533 h 1118388"/>
              <a:gd name="connsiteX96" fmla="*/ 6369749 w 12192000"/>
              <a:gd name="connsiteY96" fmla="*/ 178520 h 1118388"/>
              <a:gd name="connsiteX97" fmla="*/ 6423498 w 12192000"/>
              <a:gd name="connsiteY97" fmla="*/ 168860 h 1118388"/>
              <a:gd name="connsiteX98" fmla="*/ 6645685 w 12192000"/>
              <a:gd name="connsiteY98" fmla="*/ 167049 h 1118388"/>
              <a:gd name="connsiteX99" fmla="*/ 6739636 w 12192000"/>
              <a:gd name="connsiteY99" fmla="*/ 163178 h 1118388"/>
              <a:gd name="connsiteX100" fmla="*/ 6820599 w 12192000"/>
              <a:gd name="connsiteY100" fmla="*/ 187221 h 1118388"/>
              <a:gd name="connsiteX101" fmla="*/ 7038226 w 12192000"/>
              <a:gd name="connsiteY101" fmla="*/ 224954 h 1118388"/>
              <a:gd name="connsiteX102" fmla="*/ 7163894 w 12192000"/>
              <a:gd name="connsiteY102" fmla="*/ 225847 h 1118388"/>
              <a:gd name="connsiteX103" fmla="*/ 7208349 w 12192000"/>
              <a:gd name="connsiteY103" fmla="*/ 215652 h 1118388"/>
              <a:gd name="connsiteX104" fmla="*/ 7282840 w 12192000"/>
              <a:gd name="connsiteY104" fmla="*/ 199225 h 1118388"/>
              <a:gd name="connsiteX105" fmla="*/ 7338153 w 12192000"/>
              <a:gd name="connsiteY105" fmla="*/ 161062 h 1118388"/>
              <a:gd name="connsiteX106" fmla="*/ 7400583 w 12192000"/>
              <a:gd name="connsiteY106" fmla="*/ 157584 h 1118388"/>
              <a:gd name="connsiteX107" fmla="*/ 7415556 w 12192000"/>
              <a:gd name="connsiteY107" fmla="*/ 190253 h 1118388"/>
              <a:gd name="connsiteX108" fmla="*/ 7482186 w 12192000"/>
              <a:gd name="connsiteY108" fmla="*/ 175667 h 1118388"/>
              <a:gd name="connsiteX109" fmla="*/ 7583207 w 12192000"/>
              <a:gd name="connsiteY109" fmla="*/ 149869 h 1118388"/>
              <a:gd name="connsiteX110" fmla="*/ 7641594 w 12192000"/>
              <a:gd name="connsiteY110" fmla="*/ 143635 h 1118388"/>
              <a:gd name="connsiteX111" fmla="*/ 7800943 w 12192000"/>
              <a:gd name="connsiteY111" fmla="*/ 117217 h 1118388"/>
              <a:gd name="connsiteX112" fmla="*/ 7960450 w 12192000"/>
              <a:gd name="connsiteY112" fmla="*/ 83600 h 1118388"/>
              <a:gd name="connsiteX113" fmla="*/ 8118222 w 12192000"/>
              <a:gd name="connsiteY113" fmla="*/ 44900 h 1118388"/>
              <a:gd name="connsiteX114" fmla="*/ 8179360 w 12192000"/>
              <a:gd name="connsiteY114" fmla="*/ 29476 h 1118388"/>
              <a:gd name="connsiteX115" fmla="*/ 8260520 w 12192000"/>
              <a:gd name="connsiteY115" fmla="*/ 952 h 1118388"/>
              <a:gd name="connsiteX116" fmla="*/ 8361058 w 12192000"/>
              <a:gd name="connsiteY116" fmla="*/ 17785 h 1118388"/>
              <a:gd name="connsiteX117" fmla="*/ 8531136 w 12192000"/>
              <a:gd name="connsiteY117" fmla="*/ 46580 h 1118388"/>
              <a:gd name="connsiteX118" fmla="*/ 8645033 w 12192000"/>
              <a:gd name="connsiteY118" fmla="*/ 68350 h 1118388"/>
              <a:gd name="connsiteX119" fmla="*/ 8772056 w 12192000"/>
              <a:gd name="connsiteY119" fmla="*/ 78560 h 1118388"/>
              <a:gd name="connsiteX120" fmla="*/ 8929686 w 12192000"/>
              <a:gd name="connsiteY120" fmla="*/ 61185 h 1118388"/>
              <a:gd name="connsiteX121" fmla="*/ 8966892 w 12192000"/>
              <a:gd name="connsiteY121" fmla="*/ 57811 h 1118388"/>
              <a:gd name="connsiteX0" fmla="*/ 8966892 w 12192000"/>
              <a:gd name="connsiteY0" fmla="*/ 57811 h 1118388"/>
              <a:gd name="connsiteX1" fmla="*/ 9057923 w 12192000"/>
              <a:gd name="connsiteY1" fmla="*/ 88696 h 1118388"/>
              <a:gd name="connsiteX2" fmla="*/ 9162332 w 12192000"/>
              <a:gd name="connsiteY2" fmla="*/ 99970 h 1118388"/>
              <a:gd name="connsiteX3" fmla="*/ 9231104 w 12192000"/>
              <a:gd name="connsiteY3" fmla="*/ 117189 h 1118388"/>
              <a:gd name="connsiteX4" fmla="*/ 9337856 w 12192000"/>
              <a:gd name="connsiteY4" fmla="*/ 127730 h 1118388"/>
              <a:gd name="connsiteX5" fmla="*/ 9398481 w 12192000"/>
              <a:gd name="connsiteY5" fmla="*/ 156248 h 1118388"/>
              <a:gd name="connsiteX6" fmla="*/ 9695185 w 12192000"/>
              <a:gd name="connsiteY6" fmla="*/ 182159 h 1118388"/>
              <a:gd name="connsiteX7" fmla="*/ 9865404 w 12192000"/>
              <a:gd name="connsiteY7" fmla="*/ 179399 h 1118388"/>
              <a:gd name="connsiteX8" fmla="*/ 10035421 w 12192000"/>
              <a:gd name="connsiteY8" fmla="*/ 161440 h 1118388"/>
              <a:gd name="connsiteX9" fmla="*/ 10159413 w 12192000"/>
              <a:gd name="connsiteY9" fmla="*/ 164935 h 1118388"/>
              <a:gd name="connsiteX10" fmla="*/ 10191921 w 12192000"/>
              <a:gd name="connsiteY10" fmla="*/ 163124 h 1118388"/>
              <a:gd name="connsiteX11" fmla="*/ 10245241 w 12192000"/>
              <a:gd name="connsiteY11" fmla="*/ 155770 h 1118388"/>
              <a:gd name="connsiteX12" fmla="*/ 10327894 w 12192000"/>
              <a:gd name="connsiteY12" fmla="*/ 172740 h 1118388"/>
              <a:gd name="connsiteX13" fmla="*/ 10522293 w 12192000"/>
              <a:gd name="connsiteY13" fmla="*/ 194330 h 1118388"/>
              <a:gd name="connsiteX14" fmla="*/ 10772996 w 12192000"/>
              <a:gd name="connsiteY14" fmla="*/ 237054 h 1118388"/>
              <a:gd name="connsiteX15" fmla="*/ 11029627 w 12192000"/>
              <a:gd name="connsiteY15" fmla="*/ 217497 h 1118388"/>
              <a:gd name="connsiteX16" fmla="*/ 11118024 w 12192000"/>
              <a:gd name="connsiteY16" fmla="*/ 214501 h 1118388"/>
              <a:gd name="connsiteX17" fmla="*/ 11326842 w 12192000"/>
              <a:gd name="connsiteY17" fmla="*/ 176062 h 1118388"/>
              <a:gd name="connsiteX18" fmla="*/ 11442963 w 12192000"/>
              <a:gd name="connsiteY18" fmla="*/ 152621 h 1118388"/>
              <a:gd name="connsiteX19" fmla="*/ 11603159 w 12192000"/>
              <a:gd name="connsiteY19" fmla="*/ 119422 h 1118388"/>
              <a:gd name="connsiteX20" fmla="*/ 11642383 w 12192000"/>
              <a:gd name="connsiteY20" fmla="*/ 108465 h 1118388"/>
              <a:gd name="connsiteX21" fmla="*/ 11856150 w 12192000"/>
              <a:gd name="connsiteY21" fmla="*/ 120965 h 1118388"/>
              <a:gd name="connsiteX22" fmla="*/ 11993769 w 12192000"/>
              <a:gd name="connsiteY22" fmla="*/ 144073 h 1118388"/>
              <a:gd name="connsiteX23" fmla="*/ 12102516 w 12192000"/>
              <a:gd name="connsiteY23" fmla="*/ 90028 h 1118388"/>
              <a:gd name="connsiteX24" fmla="*/ 12191056 w 12192000"/>
              <a:gd name="connsiteY24" fmla="*/ 76325 h 1118388"/>
              <a:gd name="connsiteX25" fmla="*/ 12192000 w 12192000"/>
              <a:gd name="connsiteY25" fmla="*/ 76931 h 1118388"/>
              <a:gd name="connsiteX26" fmla="*/ 12192000 w 12192000"/>
              <a:gd name="connsiteY26" fmla="*/ 1118388 h 1118388"/>
              <a:gd name="connsiteX27" fmla="*/ 0 w 12192000"/>
              <a:gd name="connsiteY27" fmla="*/ 1118388 h 1118388"/>
              <a:gd name="connsiteX28" fmla="*/ 0 w 12192000"/>
              <a:gd name="connsiteY28" fmla="*/ 913704 h 1118388"/>
              <a:gd name="connsiteX29" fmla="*/ 246660 w 12192000"/>
              <a:gd name="connsiteY29" fmla="*/ 879471 h 1118388"/>
              <a:gd name="connsiteX30" fmla="*/ 372960 w 12192000"/>
              <a:gd name="connsiteY30" fmla="*/ 915531 h 1118388"/>
              <a:gd name="connsiteX31" fmla="*/ 586367 w 12192000"/>
              <a:gd name="connsiteY31" fmla="*/ 851926 h 1118388"/>
              <a:gd name="connsiteX32" fmla="*/ 856325 w 12192000"/>
              <a:gd name="connsiteY32" fmla="*/ 777920 h 1118388"/>
              <a:gd name="connsiteX33" fmla="*/ 991881 w 12192000"/>
              <a:gd name="connsiteY33" fmla="*/ 759036 h 1118388"/>
              <a:gd name="connsiteX34" fmla="*/ 1055575 w 12192000"/>
              <a:gd name="connsiteY34" fmla="*/ 769343 h 1118388"/>
              <a:gd name="connsiteX35" fmla="*/ 1119803 w 12192000"/>
              <a:gd name="connsiteY35" fmla="*/ 759949 h 1118388"/>
              <a:gd name="connsiteX36" fmla="*/ 1169650 w 12192000"/>
              <a:gd name="connsiteY36" fmla="*/ 741734 h 1118388"/>
              <a:gd name="connsiteX37" fmla="*/ 1244680 w 12192000"/>
              <a:gd name="connsiteY37" fmla="*/ 723722 h 1118388"/>
              <a:gd name="connsiteX38" fmla="*/ 1345620 w 12192000"/>
              <a:gd name="connsiteY38" fmla="*/ 701505 h 1118388"/>
              <a:gd name="connsiteX39" fmla="*/ 1479778 w 12192000"/>
              <a:gd name="connsiteY39" fmla="*/ 683400 h 1118388"/>
              <a:gd name="connsiteX40" fmla="*/ 1698214 w 12192000"/>
              <a:gd name="connsiteY40" fmla="*/ 639338 h 1118388"/>
              <a:gd name="connsiteX41" fmla="*/ 1946835 w 12192000"/>
              <a:gd name="connsiteY41" fmla="*/ 656696 h 1118388"/>
              <a:gd name="connsiteX42" fmla="*/ 2147463 w 12192000"/>
              <a:gd name="connsiteY42" fmla="*/ 636053 h 1118388"/>
              <a:gd name="connsiteX43" fmla="*/ 2393788 w 12192000"/>
              <a:gd name="connsiteY43" fmla="*/ 607436 h 1118388"/>
              <a:gd name="connsiteX44" fmla="*/ 2539735 w 12192000"/>
              <a:gd name="connsiteY44" fmla="*/ 574154 h 1118388"/>
              <a:gd name="connsiteX45" fmla="*/ 2650260 w 12192000"/>
              <a:gd name="connsiteY45" fmla="*/ 562573 h 1118388"/>
              <a:gd name="connsiteX46" fmla="*/ 2730710 w 12192000"/>
              <a:gd name="connsiteY46" fmla="*/ 526103 h 1118388"/>
              <a:gd name="connsiteX47" fmla="*/ 2884932 w 12192000"/>
              <a:gd name="connsiteY47" fmla="*/ 519819 h 1118388"/>
              <a:gd name="connsiteX48" fmla="*/ 2976019 w 12192000"/>
              <a:gd name="connsiteY48" fmla="*/ 508087 h 1118388"/>
              <a:gd name="connsiteX49" fmla="*/ 3008759 w 12192000"/>
              <a:gd name="connsiteY49" fmla="*/ 491107 h 1118388"/>
              <a:gd name="connsiteX50" fmla="*/ 3055731 w 12192000"/>
              <a:gd name="connsiteY50" fmla="*/ 475813 h 1118388"/>
              <a:gd name="connsiteX51" fmla="*/ 3137188 w 12192000"/>
              <a:gd name="connsiteY51" fmla="*/ 439130 h 1118388"/>
              <a:gd name="connsiteX52" fmla="*/ 3338608 w 12192000"/>
              <a:gd name="connsiteY52" fmla="*/ 436559 h 1118388"/>
              <a:gd name="connsiteX53" fmla="*/ 3310915 w 12192000"/>
              <a:gd name="connsiteY53" fmla="*/ 437390 h 1118388"/>
              <a:gd name="connsiteX54" fmla="*/ 3436114 w 12192000"/>
              <a:gd name="connsiteY54" fmla="*/ 448745 h 1118388"/>
              <a:gd name="connsiteX55" fmla="*/ 3608840 w 12192000"/>
              <a:gd name="connsiteY55" fmla="*/ 443604 h 1118388"/>
              <a:gd name="connsiteX56" fmla="*/ 3727304 w 12192000"/>
              <a:gd name="connsiteY56" fmla="*/ 453563 h 1118388"/>
              <a:gd name="connsiteX57" fmla="*/ 3765869 w 12192000"/>
              <a:gd name="connsiteY57" fmla="*/ 438729 h 1118388"/>
              <a:gd name="connsiteX58" fmla="*/ 3830576 w 12192000"/>
              <a:gd name="connsiteY58" fmla="*/ 414521 h 1118388"/>
              <a:gd name="connsiteX59" fmla="*/ 3875271 w 12192000"/>
              <a:gd name="connsiteY59" fmla="*/ 370806 h 1118388"/>
              <a:gd name="connsiteX60" fmla="*/ 3948478 w 12192000"/>
              <a:gd name="connsiteY60" fmla="*/ 391512 h 1118388"/>
              <a:gd name="connsiteX61" fmla="*/ 4006369 w 12192000"/>
              <a:gd name="connsiteY61" fmla="*/ 369967 h 1118388"/>
              <a:gd name="connsiteX62" fmla="*/ 4093666 w 12192000"/>
              <a:gd name="connsiteY62" fmla="*/ 333646 h 1118388"/>
              <a:gd name="connsiteX63" fmla="*/ 4145241 w 12192000"/>
              <a:gd name="connsiteY63" fmla="*/ 321257 h 1118388"/>
              <a:gd name="connsiteX64" fmla="*/ 4284785 w 12192000"/>
              <a:gd name="connsiteY64" fmla="*/ 278120 h 1118388"/>
              <a:gd name="connsiteX65" fmla="*/ 4423539 w 12192000"/>
              <a:gd name="connsiteY65" fmla="*/ 227831 h 1118388"/>
              <a:gd name="connsiteX66" fmla="*/ 4535774 w 12192000"/>
              <a:gd name="connsiteY66" fmla="*/ 164976 h 1118388"/>
              <a:gd name="connsiteX67" fmla="*/ 4536053 w 12192000"/>
              <a:gd name="connsiteY67" fmla="*/ 164444 h 1118388"/>
              <a:gd name="connsiteX68" fmla="*/ 4547385 w 12192000"/>
              <a:gd name="connsiteY68" fmla="*/ 165484 h 1118388"/>
              <a:gd name="connsiteX69" fmla="*/ 4603054 w 12192000"/>
              <a:gd name="connsiteY69" fmla="*/ 177298 h 1118388"/>
              <a:gd name="connsiteX70" fmla="*/ 4674354 w 12192000"/>
              <a:gd name="connsiteY70" fmla="*/ 126844 h 1118388"/>
              <a:gd name="connsiteX71" fmla="*/ 4704259 w 12192000"/>
              <a:gd name="connsiteY71" fmla="*/ 118162 h 1118388"/>
              <a:gd name="connsiteX72" fmla="*/ 4720133 w 12192000"/>
              <a:gd name="connsiteY72" fmla="*/ 110684 h 1118388"/>
              <a:gd name="connsiteX73" fmla="*/ 4721058 w 12192000"/>
              <a:gd name="connsiteY73" fmla="*/ 108383 h 1118388"/>
              <a:gd name="connsiteX74" fmla="*/ 4774434 w 12192000"/>
              <a:gd name="connsiteY74" fmla="*/ 119976 h 1118388"/>
              <a:gd name="connsiteX75" fmla="*/ 4781376 w 12192000"/>
              <a:gd name="connsiteY75" fmla="*/ 117235 h 1118388"/>
              <a:gd name="connsiteX76" fmla="*/ 4816353 w 12192000"/>
              <a:gd name="connsiteY76" fmla="*/ 130270 h 1118388"/>
              <a:gd name="connsiteX77" fmla="*/ 4834325 w 12192000"/>
              <a:gd name="connsiteY77" fmla="*/ 134082 h 1118388"/>
              <a:gd name="connsiteX78" fmla="*/ 4839606 w 12192000"/>
              <a:gd name="connsiteY78" fmla="*/ 141186 h 1118388"/>
              <a:gd name="connsiteX79" fmla="*/ 4866030 w 12192000"/>
              <a:gd name="connsiteY79" fmla="*/ 143754 h 1118388"/>
              <a:gd name="connsiteX80" fmla="*/ 4868987 w 12192000"/>
              <a:gd name="connsiteY80" fmla="*/ 141776 h 1118388"/>
              <a:gd name="connsiteX81" fmla="*/ 4930337 w 12192000"/>
              <a:gd name="connsiteY81" fmla="*/ 163569 h 1118388"/>
              <a:gd name="connsiteX82" fmla="*/ 4988458 w 12192000"/>
              <a:gd name="connsiteY82" fmla="*/ 171432 h 1118388"/>
              <a:gd name="connsiteX83" fmla="*/ 5133538 w 12192000"/>
              <a:gd name="connsiteY83" fmla="*/ 161255 h 1118388"/>
              <a:gd name="connsiteX84" fmla="*/ 5467747 w 12192000"/>
              <a:gd name="connsiteY84" fmla="*/ 201707 h 1118388"/>
              <a:gd name="connsiteX85" fmla="*/ 5792606 w 12192000"/>
              <a:gd name="connsiteY85" fmla="*/ 211721 h 1118388"/>
              <a:gd name="connsiteX86" fmla="*/ 5869247 w 12192000"/>
              <a:gd name="connsiteY86" fmla="*/ 197278 h 1118388"/>
              <a:gd name="connsiteX87" fmla="*/ 5938156 w 12192000"/>
              <a:gd name="connsiteY87" fmla="*/ 226942 h 1118388"/>
              <a:gd name="connsiteX88" fmla="*/ 5965800 w 12192000"/>
              <a:gd name="connsiteY88" fmla="*/ 211833 h 1118388"/>
              <a:gd name="connsiteX89" fmla="*/ 5970550 w 12192000"/>
              <a:gd name="connsiteY89" fmla="*/ 208763 h 1118388"/>
              <a:gd name="connsiteX90" fmla="*/ 5989910 w 12192000"/>
              <a:gd name="connsiteY90" fmla="*/ 206592 h 1118388"/>
              <a:gd name="connsiteX91" fmla="*/ 5994937 w 12192000"/>
              <a:gd name="connsiteY91" fmla="*/ 193334 h 1118388"/>
              <a:gd name="connsiteX92" fmla="*/ 6023765 w 12192000"/>
              <a:gd name="connsiteY92" fmla="*/ 181006 h 1118388"/>
              <a:gd name="connsiteX93" fmla="*/ 6059520 w 12192000"/>
              <a:gd name="connsiteY93" fmla="*/ 180540 h 1118388"/>
              <a:gd name="connsiteX94" fmla="*/ 6229716 w 12192000"/>
              <a:gd name="connsiteY94" fmla="*/ 192460 h 1118388"/>
              <a:gd name="connsiteX95" fmla="*/ 6331381 w 12192000"/>
              <a:gd name="connsiteY95" fmla="*/ 191533 h 1118388"/>
              <a:gd name="connsiteX96" fmla="*/ 6369749 w 12192000"/>
              <a:gd name="connsiteY96" fmla="*/ 178520 h 1118388"/>
              <a:gd name="connsiteX97" fmla="*/ 6423498 w 12192000"/>
              <a:gd name="connsiteY97" fmla="*/ 168860 h 1118388"/>
              <a:gd name="connsiteX98" fmla="*/ 6645685 w 12192000"/>
              <a:gd name="connsiteY98" fmla="*/ 167049 h 1118388"/>
              <a:gd name="connsiteX99" fmla="*/ 6739636 w 12192000"/>
              <a:gd name="connsiteY99" fmla="*/ 163178 h 1118388"/>
              <a:gd name="connsiteX100" fmla="*/ 6820599 w 12192000"/>
              <a:gd name="connsiteY100" fmla="*/ 187221 h 1118388"/>
              <a:gd name="connsiteX101" fmla="*/ 7038226 w 12192000"/>
              <a:gd name="connsiteY101" fmla="*/ 224954 h 1118388"/>
              <a:gd name="connsiteX102" fmla="*/ 7163894 w 12192000"/>
              <a:gd name="connsiteY102" fmla="*/ 225847 h 1118388"/>
              <a:gd name="connsiteX103" fmla="*/ 7208349 w 12192000"/>
              <a:gd name="connsiteY103" fmla="*/ 215652 h 1118388"/>
              <a:gd name="connsiteX104" fmla="*/ 7282840 w 12192000"/>
              <a:gd name="connsiteY104" fmla="*/ 199225 h 1118388"/>
              <a:gd name="connsiteX105" fmla="*/ 7338153 w 12192000"/>
              <a:gd name="connsiteY105" fmla="*/ 161062 h 1118388"/>
              <a:gd name="connsiteX106" fmla="*/ 7400583 w 12192000"/>
              <a:gd name="connsiteY106" fmla="*/ 157584 h 1118388"/>
              <a:gd name="connsiteX107" fmla="*/ 7415556 w 12192000"/>
              <a:gd name="connsiteY107" fmla="*/ 190253 h 1118388"/>
              <a:gd name="connsiteX108" fmla="*/ 7482186 w 12192000"/>
              <a:gd name="connsiteY108" fmla="*/ 175667 h 1118388"/>
              <a:gd name="connsiteX109" fmla="*/ 7583207 w 12192000"/>
              <a:gd name="connsiteY109" fmla="*/ 149869 h 1118388"/>
              <a:gd name="connsiteX110" fmla="*/ 7641594 w 12192000"/>
              <a:gd name="connsiteY110" fmla="*/ 143635 h 1118388"/>
              <a:gd name="connsiteX111" fmla="*/ 7800943 w 12192000"/>
              <a:gd name="connsiteY111" fmla="*/ 117217 h 1118388"/>
              <a:gd name="connsiteX112" fmla="*/ 7960450 w 12192000"/>
              <a:gd name="connsiteY112" fmla="*/ 83600 h 1118388"/>
              <a:gd name="connsiteX113" fmla="*/ 8118222 w 12192000"/>
              <a:gd name="connsiteY113" fmla="*/ 44900 h 1118388"/>
              <a:gd name="connsiteX114" fmla="*/ 8179360 w 12192000"/>
              <a:gd name="connsiteY114" fmla="*/ 29476 h 1118388"/>
              <a:gd name="connsiteX115" fmla="*/ 8260520 w 12192000"/>
              <a:gd name="connsiteY115" fmla="*/ 952 h 1118388"/>
              <a:gd name="connsiteX116" fmla="*/ 8361058 w 12192000"/>
              <a:gd name="connsiteY116" fmla="*/ 17785 h 1118388"/>
              <a:gd name="connsiteX117" fmla="*/ 8531136 w 12192000"/>
              <a:gd name="connsiteY117" fmla="*/ 46580 h 1118388"/>
              <a:gd name="connsiteX118" fmla="*/ 8645033 w 12192000"/>
              <a:gd name="connsiteY118" fmla="*/ 68350 h 1118388"/>
              <a:gd name="connsiteX119" fmla="*/ 8777666 w 12192000"/>
              <a:gd name="connsiteY119" fmla="*/ 56121 h 1118388"/>
              <a:gd name="connsiteX120" fmla="*/ 8929686 w 12192000"/>
              <a:gd name="connsiteY120" fmla="*/ 61185 h 1118388"/>
              <a:gd name="connsiteX121" fmla="*/ 8966892 w 12192000"/>
              <a:gd name="connsiteY121" fmla="*/ 57811 h 1118388"/>
              <a:gd name="connsiteX0" fmla="*/ 8966892 w 12192000"/>
              <a:gd name="connsiteY0" fmla="*/ 57811 h 1118388"/>
              <a:gd name="connsiteX1" fmla="*/ 9057923 w 12192000"/>
              <a:gd name="connsiteY1" fmla="*/ 88696 h 1118388"/>
              <a:gd name="connsiteX2" fmla="*/ 9162332 w 12192000"/>
              <a:gd name="connsiteY2" fmla="*/ 99970 h 1118388"/>
              <a:gd name="connsiteX3" fmla="*/ 9231104 w 12192000"/>
              <a:gd name="connsiteY3" fmla="*/ 117189 h 1118388"/>
              <a:gd name="connsiteX4" fmla="*/ 9337856 w 12192000"/>
              <a:gd name="connsiteY4" fmla="*/ 127730 h 1118388"/>
              <a:gd name="connsiteX5" fmla="*/ 9398481 w 12192000"/>
              <a:gd name="connsiteY5" fmla="*/ 156248 h 1118388"/>
              <a:gd name="connsiteX6" fmla="*/ 9695185 w 12192000"/>
              <a:gd name="connsiteY6" fmla="*/ 182159 h 1118388"/>
              <a:gd name="connsiteX7" fmla="*/ 9865404 w 12192000"/>
              <a:gd name="connsiteY7" fmla="*/ 179399 h 1118388"/>
              <a:gd name="connsiteX8" fmla="*/ 10035421 w 12192000"/>
              <a:gd name="connsiteY8" fmla="*/ 161440 h 1118388"/>
              <a:gd name="connsiteX9" fmla="*/ 10159413 w 12192000"/>
              <a:gd name="connsiteY9" fmla="*/ 164935 h 1118388"/>
              <a:gd name="connsiteX10" fmla="*/ 10191921 w 12192000"/>
              <a:gd name="connsiteY10" fmla="*/ 163124 h 1118388"/>
              <a:gd name="connsiteX11" fmla="*/ 10245241 w 12192000"/>
              <a:gd name="connsiteY11" fmla="*/ 155770 h 1118388"/>
              <a:gd name="connsiteX12" fmla="*/ 10327894 w 12192000"/>
              <a:gd name="connsiteY12" fmla="*/ 172740 h 1118388"/>
              <a:gd name="connsiteX13" fmla="*/ 10522293 w 12192000"/>
              <a:gd name="connsiteY13" fmla="*/ 194330 h 1118388"/>
              <a:gd name="connsiteX14" fmla="*/ 10772996 w 12192000"/>
              <a:gd name="connsiteY14" fmla="*/ 237054 h 1118388"/>
              <a:gd name="connsiteX15" fmla="*/ 11029627 w 12192000"/>
              <a:gd name="connsiteY15" fmla="*/ 217497 h 1118388"/>
              <a:gd name="connsiteX16" fmla="*/ 11118024 w 12192000"/>
              <a:gd name="connsiteY16" fmla="*/ 214501 h 1118388"/>
              <a:gd name="connsiteX17" fmla="*/ 11326842 w 12192000"/>
              <a:gd name="connsiteY17" fmla="*/ 176062 h 1118388"/>
              <a:gd name="connsiteX18" fmla="*/ 11442963 w 12192000"/>
              <a:gd name="connsiteY18" fmla="*/ 152621 h 1118388"/>
              <a:gd name="connsiteX19" fmla="*/ 11603159 w 12192000"/>
              <a:gd name="connsiteY19" fmla="*/ 119422 h 1118388"/>
              <a:gd name="connsiteX20" fmla="*/ 11642383 w 12192000"/>
              <a:gd name="connsiteY20" fmla="*/ 108465 h 1118388"/>
              <a:gd name="connsiteX21" fmla="*/ 11856150 w 12192000"/>
              <a:gd name="connsiteY21" fmla="*/ 120965 h 1118388"/>
              <a:gd name="connsiteX22" fmla="*/ 11993769 w 12192000"/>
              <a:gd name="connsiteY22" fmla="*/ 144073 h 1118388"/>
              <a:gd name="connsiteX23" fmla="*/ 12102516 w 12192000"/>
              <a:gd name="connsiteY23" fmla="*/ 90028 h 1118388"/>
              <a:gd name="connsiteX24" fmla="*/ 12191056 w 12192000"/>
              <a:gd name="connsiteY24" fmla="*/ 76325 h 1118388"/>
              <a:gd name="connsiteX25" fmla="*/ 12192000 w 12192000"/>
              <a:gd name="connsiteY25" fmla="*/ 76931 h 1118388"/>
              <a:gd name="connsiteX26" fmla="*/ 12192000 w 12192000"/>
              <a:gd name="connsiteY26" fmla="*/ 1118388 h 1118388"/>
              <a:gd name="connsiteX27" fmla="*/ 0 w 12192000"/>
              <a:gd name="connsiteY27" fmla="*/ 1118388 h 1118388"/>
              <a:gd name="connsiteX28" fmla="*/ 0 w 12192000"/>
              <a:gd name="connsiteY28" fmla="*/ 913704 h 1118388"/>
              <a:gd name="connsiteX29" fmla="*/ 246660 w 12192000"/>
              <a:gd name="connsiteY29" fmla="*/ 879471 h 1118388"/>
              <a:gd name="connsiteX30" fmla="*/ 372960 w 12192000"/>
              <a:gd name="connsiteY30" fmla="*/ 915531 h 1118388"/>
              <a:gd name="connsiteX31" fmla="*/ 586367 w 12192000"/>
              <a:gd name="connsiteY31" fmla="*/ 851926 h 1118388"/>
              <a:gd name="connsiteX32" fmla="*/ 856325 w 12192000"/>
              <a:gd name="connsiteY32" fmla="*/ 777920 h 1118388"/>
              <a:gd name="connsiteX33" fmla="*/ 991881 w 12192000"/>
              <a:gd name="connsiteY33" fmla="*/ 759036 h 1118388"/>
              <a:gd name="connsiteX34" fmla="*/ 1055575 w 12192000"/>
              <a:gd name="connsiteY34" fmla="*/ 769343 h 1118388"/>
              <a:gd name="connsiteX35" fmla="*/ 1119803 w 12192000"/>
              <a:gd name="connsiteY35" fmla="*/ 759949 h 1118388"/>
              <a:gd name="connsiteX36" fmla="*/ 1169650 w 12192000"/>
              <a:gd name="connsiteY36" fmla="*/ 741734 h 1118388"/>
              <a:gd name="connsiteX37" fmla="*/ 1244680 w 12192000"/>
              <a:gd name="connsiteY37" fmla="*/ 723722 h 1118388"/>
              <a:gd name="connsiteX38" fmla="*/ 1345620 w 12192000"/>
              <a:gd name="connsiteY38" fmla="*/ 701505 h 1118388"/>
              <a:gd name="connsiteX39" fmla="*/ 1479778 w 12192000"/>
              <a:gd name="connsiteY39" fmla="*/ 683400 h 1118388"/>
              <a:gd name="connsiteX40" fmla="*/ 1698214 w 12192000"/>
              <a:gd name="connsiteY40" fmla="*/ 639338 h 1118388"/>
              <a:gd name="connsiteX41" fmla="*/ 1946835 w 12192000"/>
              <a:gd name="connsiteY41" fmla="*/ 656696 h 1118388"/>
              <a:gd name="connsiteX42" fmla="*/ 2147463 w 12192000"/>
              <a:gd name="connsiteY42" fmla="*/ 636053 h 1118388"/>
              <a:gd name="connsiteX43" fmla="*/ 2393788 w 12192000"/>
              <a:gd name="connsiteY43" fmla="*/ 607436 h 1118388"/>
              <a:gd name="connsiteX44" fmla="*/ 2539735 w 12192000"/>
              <a:gd name="connsiteY44" fmla="*/ 574154 h 1118388"/>
              <a:gd name="connsiteX45" fmla="*/ 2650260 w 12192000"/>
              <a:gd name="connsiteY45" fmla="*/ 562573 h 1118388"/>
              <a:gd name="connsiteX46" fmla="*/ 2730710 w 12192000"/>
              <a:gd name="connsiteY46" fmla="*/ 526103 h 1118388"/>
              <a:gd name="connsiteX47" fmla="*/ 2884932 w 12192000"/>
              <a:gd name="connsiteY47" fmla="*/ 519819 h 1118388"/>
              <a:gd name="connsiteX48" fmla="*/ 2976019 w 12192000"/>
              <a:gd name="connsiteY48" fmla="*/ 508087 h 1118388"/>
              <a:gd name="connsiteX49" fmla="*/ 3008759 w 12192000"/>
              <a:gd name="connsiteY49" fmla="*/ 491107 h 1118388"/>
              <a:gd name="connsiteX50" fmla="*/ 3055731 w 12192000"/>
              <a:gd name="connsiteY50" fmla="*/ 475813 h 1118388"/>
              <a:gd name="connsiteX51" fmla="*/ 3137188 w 12192000"/>
              <a:gd name="connsiteY51" fmla="*/ 439130 h 1118388"/>
              <a:gd name="connsiteX52" fmla="*/ 3338608 w 12192000"/>
              <a:gd name="connsiteY52" fmla="*/ 436559 h 1118388"/>
              <a:gd name="connsiteX53" fmla="*/ 3310915 w 12192000"/>
              <a:gd name="connsiteY53" fmla="*/ 437390 h 1118388"/>
              <a:gd name="connsiteX54" fmla="*/ 3436114 w 12192000"/>
              <a:gd name="connsiteY54" fmla="*/ 448745 h 1118388"/>
              <a:gd name="connsiteX55" fmla="*/ 3608840 w 12192000"/>
              <a:gd name="connsiteY55" fmla="*/ 443604 h 1118388"/>
              <a:gd name="connsiteX56" fmla="*/ 3727304 w 12192000"/>
              <a:gd name="connsiteY56" fmla="*/ 453563 h 1118388"/>
              <a:gd name="connsiteX57" fmla="*/ 3765869 w 12192000"/>
              <a:gd name="connsiteY57" fmla="*/ 438729 h 1118388"/>
              <a:gd name="connsiteX58" fmla="*/ 3830576 w 12192000"/>
              <a:gd name="connsiteY58" fmla="*/ 414521 h 1118388"/>
              <a:gd name="connsiteX59" fmla="*/ 3875271 w 12192000"/>
              <a:gd name="connsiteY59" fmla="*/ 370806 h 1118388"/>
              <a:gd name="connsiteX60" fmla="*/ 3948478 w 12192000"/>
              <a:gd name="connsiteY60" fmla="*/ 391512 h 1118388"/>
              <a:gd name="connsiteX61" fmla="*/ 4006369 w 12192000"/>
              <a:gd name="connsiteY61" fmla="*/ 369967 h 1118388"/>
              <a:gd name="connsiteX62" fmla="*/ 4093666 w 12192000"/>
              <a:gd name="connsiteY62" fmla="*/ 333646 h 1118388"/>
              <a:gd name="connsiteX63" fmla="*/ 4145241 w 12192000"/>
              <a:gd name="connsiteY63" fmla="*/ 321257 h 1118388"/>
              <a:gd name="connsiteX64" fmla="*/ 4284785 w 12192000"/>
              <a:gd name="connsiteY64" fmla="*/ 278120 h 1118388"/>
              <a:gd name="connsiteX65" fmla="*/ 4423539 w 12192000"/>
              <a:gd name="connsiteY65" fmla="*/ 227831 h 1118388"/>
              <a:gd name="connsiteX66" fmla="*/ 4535774 w 12192000"/>
              <a:gd name="connsiteY66" fmla="*/ 164976 h 1118388"/>
              <a:gd name="connsiteX67" fmla="*/ 4536053 w 12192000"/>
              <a:gd name="connsiteY67" fmla="*/ 164444 h 1118388"/>
              <a:gd name="connsiteX68" fmla="*/ 4547385 w 12192000"/>
              <a:gd name="connsiteY68" fmla="*/ 165484 h 1118388"/>
              <a:gd name="connsiteX69" fmla="*/ 4603054 w 12192000"/>
              <a:gd name="connsiteY69" fmla="*/ 177298 h 1118388"/>
              <a:gd name="connsiteX70" fmla="*/ 4674354 w 12192000"/>
              <a:gd name="connsiteY70" fmla="*/ 126844 h 1118388"/>
              <a:gd name="connsiteX71" fmla="*/ 4704259 w 12192000"/>
              <a:gd name="connsiteY71" fmla="*/ 118162 h 1118388"/>
              <a:gd name="connsiteX72" fmla="*/ 4720133 w 12192000"/>
              <a:gd name="connsiteY72" fmla="*/ 110684 h 1118388"/>
              <a:gd name="connsiteX73" fmla="*/ 4721058 w 12192000"/>
              <a:gd name="connsiteY73" fmla="*/ 108383 h 1118388"/>
              <a:gd name="connsiteX74" fmla="*/ 4774434 w 12192000"/>
              <a:gd name="connsiteY74" fmla="*/ 119976 h 1118388"/>
              <a:gd name="connsiteX75" fmla="*/ 4781376 w 12192000"/>
              <a:gd name="connsiteY75" fmla="*/ 117235 h 1118388"/>
              <a:gd name="connsiteX76" fmla="*/ 4816353 w 12192000"/>
              <a:gd name="connsiteY76" fmla="*/ 130270 h 1118388"/>
              <a:gd name="connsiteX77" fmla="*/ 4834325 w 12192000"/>
              <a:gd name="connsiteY77" fmla="*/ 134082 h 1118388"/>
              <a:gd name="connsiteX78" fmla="*/ 4839606 w 12192000"/>
              <a:gd name="connsiteY78" fmla="*/ 141186 h 1118388"/>
              <a:gd name="connsiteX79" fmla="*/ 4866030 w 12192000"/>
              <a:gd name="connsiteY79" fmla="*/ 143754 h 1118388"/>
              <a:gd name="connsiteX80" fmla="*/ 4868987 w 12192000"/>
              <a:gd name="connsiteY80" fmla="*/ 141776 h 1118388"/>
              <a:gd name="connsiteX81" fmla="*/ 4930337 w 12192000"/>
              <a:gd name="connsiteY81" fmla="*/ 163569 h 1118388"/>
              <a:gd name="connsiteX82" fmla="*/ 4988458 w 12192000"/>
              <a:gd name="connsiteY82" fmla="*/ 171432 h 1118388"/>
              <a:gd name="connsiteX83" fmla="*/ 5133538 w 12192000"/>
              <a:gd name="connsiteY83" fmla="*/ 161255 h 1118388"/>
              <a:gd name="connsiteX84" fmla="*/ 5467747 w 12192000"/>
              <a:gd name="connsiteY84" fmla="*/ 201707 h 1118388"/>
              <a:gd name="connsiteX85" fmla="*/ 5792606 w 12192000"/>
              <a:gd name="connsiteY85" fmla="*/ 211721 h 1118388"/>
              <a:gd name="connsiteX86" fmla="*/ 5869247 w 12192000"/>
              <a:gd name="connsiteY86" fmla="*/ 197278 h 1118388"/>
              <a:gd name="connsiteX87" fmla="*/ 5938156 w 12192000"/>
              <a:gd name="connsiteY87" fmla="*/ 226942 h 1118388"/>
              <a:gd name="connsiteX88" fmla="*/ 5965800 w 12192000"/>
              <a:gd name="connsiteY88" fmla="*/ 211833 h 1118388"/>
              <a:gd name="connsiteX89" fmla="*/ 5970550 w 12192000"/>
              <a:gd name="connsiteY89" fmla="*/ 208763 h 1118388"/>
              <a:gd name="connsiteX90" fmla="*/ 5989910 w 12192000"/>
              <a:gd name="connsiteY90" fmla="*/ 206592 h 1118388"/>
              <a:gd name="connsiteX91" fmla="*/ 5994937 w 12192000"/>
              <a:gd name="connsiteY91" fmla="*/ 193334 h 1118388"/>
              <a:gd name="connsiteX92" fmla="*/ 6023765 w 12192000"/>
              <a:gd name="connsiteY92" fmla="*/ 181006 h 1118388"/>
              <a:gd name="connsiteX93" fmla="*/ 6059520 w 12192000"/>
              <a:gd name="connsiteY93" fmla="*/ 180540 h 1118388"/>
              <a:gd name="connsiteX94" fmla="*/ 6229716 w 12192000"/>
              <a:gd name="connsiteY94" fmla="*/ 192460 h 1118388"/>
              <a:gd name="connsiteX95" fmla="*/ 6331381 w 12192000"/>
              <a:gd name="connsiteY95" fmla="*/ 191533 h 1118388"/>
              <a:gd name="connsiteX96" fmla="*/ 6369749 w 12192000"/>
              <a:gd name="connsiteY96" fmla="*/ 178520 h 1118388"/>
              <a:gd name="connsiteX97" fmla="*/ 6423498 w 12192000"/>
              <a:gd name="connsiteY97" fmla="*/ 168860 h 1118388"/>
              <a:gd name="connsiteX98" fmla="*/ 6645685 w 12192000"/>
              <a:gd name="connsiteY98" fmla="*/ 167049 h 1118388"/>
              <a:gd name="connsiteX99" fmla="*/ 6739636 w 12192000"/>
              <a:gd name="connsiteY99" fmla="*/ 163178 h 1118388"/>
              <a:gd name="connsiteX100" fmla="*/ 6820599 w 12192000"/>
              <a:gd name="connsiteY100" fmla="*/ 187221 h 1118388"/>
              <a:gd name="connsiteX101" fmla="*/ 7038226 w 12192000"/>
              <a:gd name="connsiteY101" fmla="*/ 224954 h 1118388"/>
              <a:gd name="connsiteX102" fmla="*/ 7163894 w 12192000"/>
              <a:gd name="connsiteY102" fmla="*/ 225847 h 1118388"/>
              <a:gd name="connsiteX103" fmla="*/ 7208349 w 12192000"/>
              <a:gd name="connsiteY103" fmla="*/ 215652 h 1118388"/>
              <a:gd name="connsiteX104" fmla="*/ 7282840 w 12192000"/>
              <a:gd name="connsiteY104" fmla="*/ 199225 h 1118388"/>
              <a:gd name="connsiteX105" fmla="*/ 7338153 w 12192000"/>
              <a:gd name="connsiteY105" fmla="*/ 161062 h 1118388"/>
              <a:gd name="connsiteX106" fmla="*/ 7400583 w 12192000"/>
              <a:gd name="connsiteY106" fmla="*/ 157584 h 1118388"/>
              <a:gd name="connsiteX107" fmla="*/ 7415556 w 12192000"/>
              <a:gd name="connsiteY107" fmla="*/ 190253 h 1118388"/>
              <a:gd name="connsiteX108" fmla="*/ 7482186 w 12192000"/>
              <a:gd name="connsiteY108" fmla="*/ 175667 h 1118388"/>
              <a:gd name="connsiteX109" fmla="*/ 7583207 w 12192000"/>
              <a:gd name="connsiteY109" fmla="*/ 149869 h 1118388"/>
              <a:gd name="connsiteX110" fmla="*/ 7641594 w 12192000"/>
              <a:gd name="connsiteY110" fmla="*/ 143635 h 1118388"/>
              <a:gd name="connsiteX111" fmla="*/ 7800943 w 12192000"/>
              <a:gd name="connsiteY111" fmla="*/ 117217 h 1118388"/>
              <a:gd name="connsiteX112" fmla="*/ 7960450 w 12192000"/>
              <a:gd name="connsiteY112" fmla="*/ 83600 h 1118388"/>
              <a:gd name="connsiteX113" fmla="*/ 8118222 w 12192000"/>
              <a:gd name="connsiteY113" fmla="*/ 44900 h 1118388"/>
              <a:gd name="connsiteX114" fmla="*/ 8179360 w 12192000"/>
              <a:gd name="connsiteY114" fmla="*/ 29476 h 1118388"/>
              <a:gd name="connsiteX115" fmla="*/ 8260520 w 12192000"/>
              <a:gd name="connsiteY115" fmla="*/ 952 h 1118388"/>
              <a:gd name="connsiteX116" fmla="*/ 8361058 w 12192000"/>
              <a:gd name="connsiteY116" fmla="*/ 17785 h 1118388"/>
              <a:gd name="connsiteX117" fmla="*/ 8531136 w 12192000"/>
              <a:gd name="connsiteY117" fmla="*/ 46580 h 1118388"/>
              <a:gd name="connsiteX118" fmla="*/ 8650643 w 12192000"/>
              <a:gd name="connsiteY118" fmla="*/ 34691 h 1118388"/>
              <a:gd name="connsiteX119" fmla="*/ 8777666 w 12192000"/>
              <a:gd name="connsiteY119" fmla="*/ 56121 h 1118388"/>
              <a:gd name="connsiteX120" fmla="*/ 8929686 w 12192000"/>
              <a:gd name="connsiteY120" fmla="*/ 61185 h 1118388"/>
              <a:gd name="connsiteX121" fmla="*/ 8966892 w 12192000"/>
              <a:gd name="connsiteY121" fmla="*/ 57811 h 1118388"/>
              <a:gd name="connsiteX0" fmla="*/ 8966892 w 12192000"/>
              <a:gd name="connsiteY0" fmla="*/ 46759 h 1107336"/>
              <a:gd name="connsiteX1" fmla="*/ 9057923 w 12192000"/>
              <a:gd name="connsiteY1" fmla="*/ 77644 h 1107336"/>
              <a:gd name="connsiteX2" fmla="*/ 9162332 w 12192000"/>
              <a:gd name="connsiteY2" fmla="*/ 88918 h 1107336"/>
              <a:gd name="connsiteX3" fmla="*/ 9231104 w 12192000"/>
              <a:gd name="connsiteY3" fmla="*/ 106137 h 1107336"/>
              <a:gd name="connsiteX4" fmla="*/ 9337856 w 12192000"/>
              <a:gd name="connsiteY4" fmla="*/ 116678 h 1107336"/>
              <a:gd name="connsiteX5" fmla="*/ 9398481 w 12192000"/>
              <a:gd name="connsiteY5" fmla="*/ 145196 h 1107336"/>
              <a:gd name="connsiteX6" fmla="*/ 9695185 w 12192000"/>
              <a:gd name="connsiteY6" fmla="*/ 171107 h 1107336"/>
              <a:gd name="connsiteX7" fmla="*/ 9865404 w 12192000"/>
              <a:gd name="connsiteY7" fmla="*/ 168347 h 1107336"/>
              <a:gd name="connsiteX8" fmla="*/ 10035421 w 12192000"/>
              <a:gd name="connsiteY8" fmla="*/ 150388 h 1107336"/>
              <a:gd name="connsiteX9" fmla="*/ 10159413 w 12192000"/>
              <a:gd name="connsiteY9" fmla="*/ 153883 h 1107336"/>
              <a:gd name="connsiteX10" fmla="*/ 10191921 w 12192000"/>
              <a:gd name="connsiteY10" fmla="*/ 152072 h 1107336"/>
              <a:gd name="connsiteX11" fmla="*/ 10245241 w 12192000"/>
              <a:gd name="connsiteY11" fmla="*/ 144718 h 1107336"/>
              <a:gd name="connsiteX12" fmla="*/ 10327894 w 12192000"/>
              <a:gd name="connsiteY12" fmla="*/ 161688 h 1107336"/>
              <a:gd name="connsiteX13" fmla="*/ 10522293 w 12192000"/>
              <a:gd name="connsiteY13" fmla="*/ 183278 h 1107336"/>
              <a:gd name="connsiteX14" fmla="*/ 10772996 w 12192000"/>
              <a:gd name="connsiteY14" fmla="*/ 226002 h 1107336"/>
              <a:gd name="connsiteX15" fmla="*/ 11029627 w 12192000"/>
              <a:gd name="connsiteY15" fmla="*/ 206445 h 1107336"/>
              <a:gd name="connsiteX16" fmla="*/ 11118024 w 12192000"/>
              <a:gd name="connsiteY16" fmla="*/ 203449 h 1107336"/>
              <a:gd name="connsiteX17" fmla="*/ 11326842 w 12192000"/>
              <a:gd name="connsiteY17" fmla="*/ 165010 h 1107336"/>
              <a:gd name="connsiteX18" fmla="*/ 11442963 w 12192000"/>
              <a:gd name="connsiteY18" fmla="*/ 141569 h 1107336"/>
              <a:gd name="connsiteX19" fmla="*/ 11603159 w 12192000"/>
              <a:gd name="connsiteY19" fmla="*/ 108370 h 1107336"/>
              <a:gd name="connsiteX20" fmla="*/ 11642383 w 12192000"/>
              <a:gd name="connsiteY20" fmla="*/ 97413 h 1107336"/>
              <a:gd name="connsiteX21" fmla="*/ 11856150 w 12192000"/>
              <a:gd name="connsiteY21" fmla="*/ 109913 h 1107336"/>
              <a:gd name="connsiteX22" fmla="*/ 11993769 w 12192000"/>
              <a:gd name="connsiteY22" fmla="*/ 133021 h 1107336"/>
              <a:gd name="connsiteX23" fmla="*/ 12102516 w 12192000"/>
              <a:gd name="connsiteY23" fmla="*/ 78976 h 1107336"/>
              <a:gd name="connsiteX24" fmla="*/ 12191056 w 12192000"/>
              <a:gd name="connsiteY24" fmla="*/ 65273 h 1107336"/>
              <a:gd name="connsiteX25" fmla="*/ 12192000 w 12192000"/>
              <a:gd name="connsiteY25" fmla="*/ 65879 h 1107336"/>
              <a:gd name="connsiteX26" fmla="*/ 12192000 w 12192000"/>
              <a:gd name="connsiteY26" fmla="*/ 1107336 h 1107336"/>
              <a:gd name="connsiteX27" fmla="*/ 0 w 12192000"/>
              <a:gd name="connsiteY27" fmla="*/ 1107336 h 1107336"/>
              <a:gd name="connsiteX28" fmla="*/ 0 w 12192000"/>
              <a:gd name="connsiteY28" fmla="*/ 902652 h 1107336"/>
              <a:gd name="connsiteX29" fmla="*/ 246660 w 12192000"/>
              <a:gd name="connsiteY29" fmla="*/ 868419 h 1107336"/>
              <a:gd name="connsiteX30" fmla="*/ 372960 w 12192000"/>
              <a:gd name="connsiteY30" fmla="*/ 904479 h 1107336"/>
              <a:gd name="connsiteX31" fmla="*/ 586367 w 12192000"/>
              <a:gd name="connsiteY31" fmla="*/ 840874 h 1107336"/>
              <a:gd name="connsiteX32" fmla="*/ 856325 w 12192000"/>
              <a:gd name="connsiteY32" fmla="*/ 766868 h 1107336"/>
              <a:gd name="connsiteX33" fmla="*/ 991881 w 12192000"/>
              <a:gd name="connsiteY33" fmla="*/ 747984 h 1107336"/>
              <a:gd name="connsiteX34" fmla="*/ 1055575 w 12192000"/>
              <a:gd name="connsiteY34" fmla="*/ 758291 h 1107336"/>
              <a:gd name="connsiteX35" fmla="*/ 1119803 w 12192000"/>
              <a:gd name="connsiteY35" fmla="*/ 748897 h 1107336"/>
              <a:gd name="connsiteX36" fmla="*/ 1169650 w 12192000"/>
              <a:gd name="connsiteY36" fmla="*/ 730682 h 1107336"/>
              <a:gd name="connsiteX37" fmla="*/ 1244680 w 12192000"/>
              <a:gd name="connsiteY37" fmla="*/ 712670 h 1107336"/>
              <a:gd name="connsiteX38" fmla="*/ 1345620 w 12192000"/>
              <a:gd name="connsiteY38" fmla="*/ 690453 h 1107336"/>
              <a:gd name="connsiteX39" fmla="*/ 1479778 w 12192000"/>
              <a:gd name="connsiteY39" fmla="*/ 672348 h 1107336"/>
              <a:gd name="connsiteX40" fmla="*/ 1698214 w 12192000"/>
              <a:gd name="connsiteY40" fmla="*/ 628286 h 1107336"/>
              <a:gd name="connsiteX41" fmla="*/ 1946835 w 12192000"/>
              <a:gd name="connsiteY41" fmla="*/ 645644 h 1107336"/>
              <a:gd name="connsiteX42" fmla="*/ 2147463 w 12192000"/>
              <a:gd name="connsiteY42" fmla="*/ 625001 h 1107336"/>
              <a:gd name="connsiteX43" fmla="*/ 2393788 w 12192000"/>
              <a:gd name="connsiteY43" fmla="*/ 596384 h 1107336"/>
              <a:gd name="connsiteX44" fmla="*/ 2539735 w 12192000"/>
              <a:gd name="connsiteY44" fmla="*/ 563102 h 1107336"/>
              <a:gd name="connsiteX45" fmla="*/ 2650260 w 12192000"/>
              <a:gd name="connsiteY45" fmla="*/ 551521 h 1107336"/>
              <a:gd name="connsiteX46" fmla="*/ 2730710 w 12192000"/>
              <a:gd name="connsiteY46" fmla="*/ 515051 h 1107336"/>
              <a:gd name="connsiteX47" fmla="*/ 2884932 w 12192000"/>
              <a:gd name="connsiteY47" fmla="*/ 508767 h 1107336"/>
              <a:gd name="connsiteX48" fmla="*/ 2976019 w 12192000"/>
              <a:gd name="connsiteY48" fmla="*/ 497035 h 1107336"/>
              <a:gd name="connsiteX49" fmla="*/ 3008759 w 12192000"/>
              <a:gd name="connsiteY49" fmla="*/ 480055 h 1107336"/>
              <a:gd name="connsiteX50" fmla="*/ 3055731 w 12192000"/>
              <a:gd name="connsiteY50" fmla="*/ 464761 h 1107336"/>
              <a:gd name="connsiteX51" fmla="*/ 3137188 w 12192000"/>
              <a:gd name="connsiteY51" fmla="*/ 428078 h 1107336"/>
              <a:gd name="connsiteX52" fmla="*/ 3338608 w 12192000"/>
              <a:gd name="connsiteY52" fmla="*/ 425507 h 1107336"/>
              <a:gd name="connsiteX53" fmla="*/ 3310915 w 12192000"/>
              <a:gd name="connsiteY53" fmla="*/ 426338 h 1107336"/>
              <a:gd name="connsiteX54" fmla="*/ 3436114 w 12192000"/>
              <a:gd name="connsiteY54" fmla="*/ 437693 h 1107336"/>
              <a:gd name="connsiteX55" fmla="*/ 3608840 w 12192000"/>
              <a:gd name="connsiteY55" fmla="*/ 432552 h 1107336"/>
              <a:gd name="connsiteX56" fmla="*/ 3727304 w 12192000"/>
              <a:gd name="connsiteY56" fmla="*/ 442511 h 1107336"/>
              <a:gd name="connsiteX57" fmla="*/ 3765869 w 12192000"/>
              <a:gd name="connsiteY57" fmla="*/ 427677 h 1107336"/>
              <a:gd name="connsiteX58" fmla="*/ 3830576 w 12192000"/>
              <a:gd name="connsiteY58" fmla="*/ 403469 h 1107336"/>
              <a:gd name="connsiteX59" fmla="*/ 3875271 w 12192000"/>
              <a:gd name="connsiteY59" fmla="*/ 359754 h 1107336"/>
              <a:gd name="connsiteX60" fmla="*/ 3948478 w 12192000"/>
              <a:gd name="connsiteY60" fmla="*/ 380460 h 1107336"/>
              <a:gd name="connsiteX61" fmla="*/ 4006369 w 12192000"/>
              <a:gd name="connsiteY61" fmla="*/ 358915 h 1107336"/>
              <a:gd name="connsiteX62" fmla="*/ 4093666 w 12192000"/>
              <a:gd name="connsiteY62" fmla="*/ 322594 h 1107336"/>
              <a:gd name="connsiteX63" fmla="*/ 4145241 w 12192000"/>
              <a:gd name="connsiteY63" fmla="*/ 310205 h 1107336"/>
              <a:gd name="connsiteX64" fmla="*/ 4284785 w 12192000"/>
              <a:gd name="connsiteY64" fmla="*/ 267068 h 1107336"/>
              <a:gd name="connsiteX65" fmla="*/ 4423539 w 12192000"/>
              <a:gd name="connsiteY65" fmla="*/ 216779 h 1107336"/>
              <a:gd name="connsiteX66" fmla="*/ 4535774 w 12192000"/>
              <a:gd name="connsiteY66" fmla="*/ 153924 h 1107336"/>
              <a:gd name="connsiteX67" fmla="*/ 4536053 w 12192000"/>
              <a:gd name="connsiteY67" fmla="*/ 153392 h 1107336"/>
              <a:gd name="connsiteX68" fmla="*/ 4547385 w 12192000"/>
              <a:gd name="connsiteY68" fmla="*/ 154432 h 1107336"/>
              <a:gd name="connsiteX69" fmla="*/ 4603054 w 12192000"/>
              <a:gd name="connsiteY69" fmla="*/ 166246 h 1107336"/>
              <a:gd name="connsiteX70" fmla="*/ 4674354 w 12192000"/>
              <a:gd name="connsiteY70" fmla="*/ 115792 h 1107336"/>
              <a:gd name="connsiteX71" fmla="*/ 4704259 w 12192000"/>
              <a:gd name="connsiteY71" fmla="*/ 107110 h 1107336"/>
              <a:gd name="connsiteX72" fmla="*/ 4720133 w 12192000"/>
              <a:gd name="connsiteY72" fmla="*/ 99632 h 1107336"/>
              <a:gd name="connsiteX73" fmla="*/ 4721058 w 12192000"/>
              <a:gd name="connsiteY73" fmla="*/ 97331 h 1107336"/>
              <a:gd name="connsiteX74" fmla="*/ 4774434 w 12192000"/>
              <a:gd name="connsiteY74" fmla="*/ 108924 h 1107336"/>
              <a:gd name="connsiteX75" fmla="*/ 4781376 w 12192000"/>
              <a:gd name="connsiteY75" fmla="*/ 106183 h 1107336"/>
              <a:gd name="connsiteX76" fmla="*/ 4816353 w 12192000"/>
              <a:gd name="connsiteY76" fmla="*/ 119218 h 1107336"/>
              <a:gd name="connsiteX77" fmla="*/ 4834325 w 12192000"/>
              <a:gd name="connsiteY77" fmla="*/ 123030 h 1107336"/>
              <a:gd name="connsiteX78" fmla="*/ 4839606 w 12192000"/>
              <a:gd name="connsiteY78" fmla="*/ 130134 h 1107336"/>
              <a:gd name="connsiteX79" fmla="*/ 4866030 w 12192000"/>
              <a:gd name="connsiteY79" fmla="*/ 132702 h 1107336"/>
              <a:gd name="connsiteX80" fmla="*/ 4868987 w 12192000"/>
              <a:gd name="connsiteY80" fmla="*/ 130724 h 1107336"/>
              <a:gd name="connsiteX81" fmla="*/ 4930337 w 12192000"/>
              <a:gd name="connsiteY81" fmla="*/ 152517 h 1107336"/>
              <a:gd name="connsiteX82" fmla="*/ 4988458 w 12192000"/>
              <a:gd name="connsiteY82" fmla="*/ 160380 h 1107336"/>
              <a:gd name="connsiteX83" fmla="*/ 5133538 w 12192000"/>
              <a:gd name="connsiteY83" fmla="*/ 150203 h 1107336"/>
              <a:gd name="connsiteX84" fmla="*/ 5467747 w 12192000"/>
              <a:gd name="connsiteY84" fmla="*/ 190655 h 1107336"/>
              <a:gd name="connsiteX85" fmla="*/ 5792606 w 12192000"/>
              <a:gd name="connsiteY85" fmla="*/ 200669 h 1107336"/>
              <a:gd name="connsiteX86" fmla="*/ 5869247 w 12192000"/>
              <a:gd name="connsiteY86" fmla="*/ 186226 h 1107336"/>
              <a:gd name="connsiteX87" fmla="*/ 5938156 w 12192000"/>
              <a:gd name="connsiteY87" fmla="*/ 215890 h 1107336"/>
              <a:gd name="connsiteX88" fmla="*/ 5965800 w 12192000"/>
              <a:gd name="connsiteY88" fmla="*/ 200781 h 1107336"/>
              <a:gd name="connsiteX89" fmla="*/ 5970550 w 12192000"/>
              <a:gd name="connsiteY89" fmla="*/ 197711 h 1107336"/>
              <a:gd name="connsiteX90" fmla="*/ 5989910 w 12192000"/>
              <a:gd name="connsiteY90" fmla="*/ 195540 h 1107336"/>
              <a:gd name="connsiteX91" fmla="*/ 5994937 w 12192000"/>
              <a:gd name="connsiteY91" fmla="*/ 182282 h 1107336"/>
              <a:gd name="connsiteX92" fmla="*/ 6023765 w 12192000"/>
              <a:gd name="connsiteY92" fmla="*/ 169954 h 1107336"/>
              <a:gd name="connsiteX93" fmla="*/ 6059520 w 12192000"/>
              <a:gd name="connsiteY93" fmla="*/ 169488 h 1107336"/>
              <a:gd name="connsiteX94" fmla="*/ 6229716 w 12192000"/>
              <a:gd name="connsiteY94" fmla="*/ 181408 h 1107336"/>
              <a:gd name="connsiteX95" fmla="*/ 6331381 w 12192000"/>
              <a:gd name="connsiteY95" fmla="*/ 180481 h 1107336"/>
              <a:gd name="connsiteX96" fmla="*/ 6369749 w 12192000"/>
              <a:gd name="connsiteY96" fmla="*/ 167468 h 1107336"/>
              <a:gd name="connsiteX97" fmla="*/ 6423498 w 12192000"/>
              <a:gd name="connsiteY97" fmla="*/ 157808 h 1107336"/>
              <a:gd name="connsiteX98" fmla="*/ 6645685 w 12192000"/>
              <a:gd name="connsiteY98" fmla="*/ 155997 h 1107336"/>
              <a:gd name="connsiteX99" fmla="*/ 6739636 w 12192000"/>
              <a:gd name="connsiteY99" fmla="*/ 152126 h 1107336"/>
              <a:gd name="connsiteX100" fmla="*/ 6820599 w 12192000"/>
              <a:gd name="connsiteY100" fmla="*/ 176169 h 1107336"/>
              <a:gd name="connsiteX101" fmla="*/ 7038226 w 12192000"/>
              <a:gd name="connsiteY101" fmla="*/ 213902 h 1107336"/>
              <a:gd name="connsiteX102" fmla="*/ 7163894 w 12192000"/>
              <a:gd name="connsiteY102" fmla="*/ 214795 h 1107336"/>
              <a:gd name="connsiteX103" fmla="*/ 7208349 w 12192000"/>
              <a:gd name="connsiteY103" fmla="*/ 204600 h 1107336"/>
              <a:gd name="connsiteX104" fmla="*/ 7282840 w 12192000"/>
              <a:gd name="connsiteY104" fmla="*/ 188173 h 1107336"/>
              <a:gd name="connsiteX105" fmla="*/ 7338153 w 12192000"/>
              <a:gd name="connsiteY105" fmla="*/ 150010 h 1107336"/>
              <a:gd name="connsiteX106" fmla="*/ 7400583 w 12192000"/>
              <a:gd name="connsiteY106" fmla="*/ 146532 h 1107336"/>
              <a:gd name="connsiteX107" fmla="*/ 7415556 w 12192000"/>
              <a:gd name="connsiteY107" fmla="*/ 179201 h 1107336"/>
              <a:gd name="connsiteX108" fmla="*/ 7482186 w 12192000"/>
              <a:gd name="connsiteY108" fmla="*/ 164615 h 1107336"/>
              <a:gd name="connsiteX109" fmla="*/ 7583207 w 12192000"/>
              <a:gd name="connsiteY109" fmla="*/ 138817 h 1107336"/>
              <a:gd name="connsiteX110" fmla="*/ 7641594 w 12192000"/>
              <a:gd name="connsiteY110" fmla="*/ 132583 h 1107336"/>
              <a:gd name="connsiteX111" fmla="*/ 7800943 w 12192000"/>
              <a:gd name="connsiteY111" fmla="*/ 106165 h 1107336"/>
              <a:gd name="connsiteX112" fmla="*/ 7960450 w 12192000"/>
              <a:gd name="connsiteY112" fmla="*/ 72548 h 1107336"/>
              <a:gd name="connsiteX113" fmla="*/ 8118222 w 12192000"/>
              <a:gd name="connsiteY113" fmla="*/ 33848 h 1107336"/>
              <a:gd name="connsiteX114" fmla="*/ 8179360 w 12192000"/>
              <a:gd name="connsiteY114" fmla="*/ 18424 h 1107336"/>
              <a:gd name="connsiteX115" fmla="*/ 8260520 w 12192000"/>
              <a:gd name="connsiteY115" fmla="*/ 17949 h 1107336"/>
              <a:gd name="connsiteX116" fmla="*/ 8361058 w 12192000"/>
              <a:gd name="connsiteY116" fmla="*/ 6733 h 1107336"/>
              <a:gd name="connsiteX117" fmla="*/ 8531136 w 12192000"/>
              <a:gd name="connsiteY117" fmla="*/ 35528 h 1107336"/>
              <a:gd name="connsiteX118" fmla="*/ 8650643 w 12192000"/>
              <a:gd name="connsiteY118" fmla="*/ 23639 h 1107336"/>
              <a:gd name="connsiteX119" fmla="*/ 8777666 w 12192000"/>
              <a:gd name="connsiteY119" fmla="*/ 45069 h 1107336"/>
              <a:gd name="connsiteX120" fmla="*/ 8929686 w 12192000"/>
              <a:gd name="connsiteY120" fmla="*/ 50133 h 1107336"/>
              <a:gd name="connsiteX121" fmla="*/ 8966892 w 12192000"/>
              <a:gd name="connsiteY121" fmla="*/ 46759 h 1107336"/>
              <a:gd name="connsiteX0" fmla="*/ 8966892 w 12192000"/>
              <a:gd name="connsiteY0" fmla="*/ 46759 h 1107336"/>
              <a:gd name="connsiteX1" fmla="*/ 9057923 w 12192000"/>
              <a:gd name="connsiteY1" fmla="*/ 77644 h 1107336"/>
              <a:gd name="connsiteX2" fmla="*/ 9162332 w 12192000"/>
              <a:gd name="connsiteY2" fmla="*/ 88918 h 1107336"/>
              <a:gd name="connsiteX3" fmla="*/ 9231104 w 12192000"/>
              <a:gd name="connsiteY3" fmla="*/ 106137 h 1107336"/>
              <a:gd name="connsiteX4" fmla="*/ 9337856 w 12192000"/>
              <a:gd name="connsiteY4" fmla="*/ 116678 h 1107336"/>
              <a:gd name="connsiteX5" fmla="*/ 9398481 w 12192000"/>
              <a:gd name="connsiteY5" fmla="*/ 145196 h 1107336"/>
              <a:gd name="connsiteX6" fmla="*/ 9695185 w 12192000"/>
              <a:gd name="connsiteY6" fmla="*/ 171107 h 1107336"/>
              <a:gd name="connsiteX7" fmla="*/ 9865404 w 12192000"/>
              <a:gd name="connsiteY7" fmla="*/ 168347 h 1107336"/>
              <a:gd name="connsiteX8" fmla="*/ 10035421 w 12192000"/>
              <a:gd name="connsiteY8" fmla="*/ 150388 h 1107336"/>
              <a:gd name="connsiteX9" fmla="*/ 10159413 w 12192000"/>
              <a:gd name="connsiteY9" fmla="*/ 153883 h 1107336"/>
              <a:gd name="connsiteX10" fmla="*/ 10191921 w 12192000"/>
              <a:gd name="connsiteY10" fmla="*/ 152072 h 1107336"/>
              <a:gd name="connsiteX11" fmla="*/ 10245241 w 12192000"/>
              <a:gd name="connsiteY11" fmla="*/ 144718 h 1107336"/>
              <a:gd name="connsiteX12" fmla="*/ 10327894 w 12192000"/>
              <a:gd name="connsiteY12" fmla="*/ 161688 h 1107336"/>
              <a:gd name="connsiteX13" fmla="*/ 10522293 w 12192000"/>
              <a:gd name="connsiteY13" fmla="*/ 183278 h 1107336"/>
              <a:gd name="connsiteX14" fmla="*/ 10772996 w 12192000"/>
              <a:gd name="connsiteY14" fmla="*/ 226002 h 1107336"/>
              <a:gd name="connsiteX15" fmla="*/ 11029627 w 12192000"/>
              <a:gd name="connsiteY15" fmla="*/ 206445 h 1107336"/>
              <a:gd name="connsiteX16" fmla="*/ 11118024 w 12192000"/>
              <a:gd name="connsiteY16" fmla="*/ 203449 h 1107336"/>
              <a:gd name="connsiteX17" fmla="*/ 11326842 w 12192000"/>
              <a:gd name="connsiteY17" fmla="*/ 165010 h 1107336"/>
              <a:gd name="connsiteX18" fmla="*/ 11442963 w 12192000"/>
              <a:gd name="connsiteY18" fmla="*/ 141569 h 1107336"/>
              <a:gd name="connsiteX19" fmla="*/ 11603159 w 12192000"/>
              <a:gd name="connsiteY19" fmla="*/ 108370 h 1107336"/>
              <a:gd name="connsiteX20" fmla="*/ 11704091 w 12192000"/>
              <a:gd name="connsiteY20" fmla="*/ 119852 h 1107336"/>
              <a:gd name="connsiteX21" fmla="*/ 11856150 w 12192000"/>
              <a:gd name="connsiteY21" fmla="*/ 109913 h 1107336"/>
              <a:gd name="connsiteX22" fmla="*/ 11993769 w 12192000"/>
              <a:gd name="connsiteY22" fmla="*/ 133021 h 1107336"/>
              <a:gd name="connsiteX23" fmla="*/ 12102516 w 12192000"/>
              <a:gd name="connsiteY23" fmla="*/ 78976 h 1107336"/>
              <a:gd name="connsiteX24" fmla="*/ 12191056 w 12192000"/>
              <a:gd name="connsiteY24" fmla="*/ 65273 h 1107336"/>
              <a:gd name="connsiteX25" fmla="*/ 12192000 w 12192000"/>
              <a:gd name="connsiteY25" fmla="*/ 65879 h 1107336"/>
              <a:gd name="connsiteX26" fmla="*/ 12192000 w 12192000"/>
              <a:gd name="connsiteY26" fmla="*/ 1107336 h 1107336"/>
              <a:gd name="connsiteX27" fmla="*/ 0 w 12192000"/>
              <a:gd name="connsiteY27" fmla="*/ 1107336 h 1107336"/>
              <a:gd name="connsiteX28" fmla="*/ 0 w 12192000"/>
              <a:gd name="connsiteY28" fmla="*/ 902652 h 1107336"/>
              <a:gd name="connsiteX29" fmla="*/ 246660 w 12192000"/>
              <a:gd name="connsiteY29" fmla="*/ 868419 h 1107336"/>
              <a:gd name="connsiteX30" fmla="*/ 372960 w 12192000"/>
              <a:gd name="connsiteY30" fmla="*/ 904479 h 1107336"/>
              <a:gd name="connsiteX31" fmla="*/ 586367 w 12192000"/>
              <a:gd name="connsiteY31" fmla="*/ 840874 h 1107336"/>
              <a:gd name="connsiteX32" fmla="*/ 856325 w 12192000"/>
              <a:gd name="connsiteY32" fmla="*/ 766868 h 1107336"/>
              <a:gd name="connsiteX33" fmla="*/ 991881 w 12192000"/>
              <a:gd name="connsiteY33" fmla="*/ 747984 h 1107336"/>
              <a:gd name="connsiteX34" fmla="*/ 1055575 w 12192000"/>
              <a:gd name="connsiteY34" fmla="*/ 758291 h 1107336"/>
              <a:gd name="connsiteX35" fmla="*/ 1119803 w 12192000"/>
              <a:gd name="connsiteY35" fmla="*/ 748897 h 1107336"/>
              <a:gd name="connsiteX36" fmla="*/ 1169650 w 12192000"/>
              <a:gd name="connsiteY36" fmla="*/ 730682 h 1107336"/>
              <a:gd name="connsiteX37" fmla="*/ 1244680 w 12192000"/>
              <a:gd name="connsiteY37" fmla="*/ 712670 h 1107336"/>
              <a:gd name="connsiteX38" fmla="*/ 1345620 w 12192000"/>
              <a:gd name="connsiteY38" fmla="*/ 690453 h 1107336"/>
              <a:gd name="connsiteX39" fmla="*/ 1479778 w 12192000"/>
              <a:gd name="connsiteY39" fmla="*/ 672348 h 1107336"/>
              <a:gd name="connsiteX40" fmla="*/ 1698214 w 12192000"/>
              <a:gd name="connsiteY40" fmla="*/ 628286 h 1107336"/>
              <a:gd name="connsiteX41" fmla="*/ 1946835 w 12192000"/>
              <a:gd name="connsiteY41" fmla="*/ 645644 h 1107336"/>
              <a:gd name="connsiteX42" fmla="*/ 2147463 w 12192000"/>
              <a:gd name="connsiteY42" fmla="*/ 625001 h 1107336"/>
              <a:gd name="connsiteX43" fmla="*/ 2393788 w 12192000"/>
              <a:gd name="connsiteY43" fmla="*/ 596384 h 1107336"/>
              <a:gd name="connsiteX44" fmla="*/ 2539735 w 12192000"/>
              <a:gd name="connsiteY44" fmla="*/ 563102 h 1107336"/>
              <a:gd name="connsiteX45" fmla="*/ 2650260 w 12192000"/>
              <a:gd name="connsiteY45" fmla="*/ 551521 h 1107336"/>
              <a:gd name="connsiteX46" fmla="*/ 2730710 w 12192000"/>
              <a:gd name="connsiteY46" fmla="*/ 515051 h 1107336"/>
              <a:gd name="connsiteX47" fmla="*/ 2884932 w 12192000"/>
              <a:gd name="connsiteY47" fmla="*/ 508767 h 1107336"/>
              <a:gd name="connsiteX48" fmla="*/ 2976019 w 12192000"/>
              <a:gd name="connsiteY48" fmla="*/ 497035 h 1107336"/>
              <a:gd name="connsiteX49" fmla="*/ 3008759 w 12192000"/>
              <a:gd name="connsiteY49" fmla="*/ 480055 h 1107336"/>
              <a:gd name="connsiteX50" fmla="*/ 3055731 w 12192000"/>
              <a:gd name="connsiteY50" fmla="*/ 464761 h 1107336"/>
              <a:gd name="connsiteX51" fmla="*/ 3137188 w 12192000"/>
              <a:gd name="connsiteY51" fmla="*/ 428078 h 1107336"/>
              <a:gd name="connsiteX52" fmla="*/ 3338608 w 12192000"/>
              <a:gd name="connsiteY52" fmla="*/ 425507 h 1107336"/>
              <a:gd name="connsiteX53" fmla="*/ 3310915 w 12192000"/>
              <a:gd name="connsiteY53" fmla="*/ 426338 h 1107336"/>
              <a:gd name="connsiteX54" fmla="*/ 3436114 w 12192000"/>
              <a:gd name="connsiteY54" fmla="*/ 437693 h 1107336"/>
              <a:gd name="connsiteX55" fmla="*/ 3608840 w 12192000"/>
              <a:gd name="connsiteY55" fmla="*/ 432552 h 1107336"/>
              <a:gd name="connsiteX56" fmla="*/ 3727304 w 12192000"/>
              <a:gd name="connsiteY56" fmla="*/ 442511 h 1107336"/>
              <a:gd name="connsiteX57" fmla="*/ 3765869 w 12192000"/>
              <a:gd name="connsiteY57" fmla="*/ 427677 h 1107336"/>
              <a:gd name="connsiteX58" fmla="*/ 3830576 w 12192000"/>
              <a:gd name="connsiteY58" fmla="*/ 403469 h 1107336"/>
              <a:gd name="connsiteX59" fmla="*/ 3875271 w 12192000"/>
              <a:gd name="connsiteY59" fmla="*/ 359754 h 1107336"/>
              <a:gd name="connsiteX60" fmla="*/ 3948478 w 12192000"/>
              <a:gd name="connsiteY60" fmla="*/ 380460 h 1107336"/>
              <a:gd name="connsiteX61" fmla="*/ 4006369 w 12192000"/>
              <a:gd name="connsiteY61" fmla="*/ 358915 h 1107336"/>
              <a:gd name="connsiteX62" fmla="*/ 4093666 w 12192000"/>
              <a:gd name="connsiteY62" fmla="*/ 322594 h 1107336"/>
              <a:gd name="connsiteX63" fmla="*/ 4145241 w 12192000"/>
              <a:gd name="connsiteY63" fmla="*/ 310205 h 1107336"/>
              <a:gd name="connsiteX64" fmla="*/ 4284785 w 12192000"/>
              <a:gd name="connsiteY64" fmla="*/ 267068 h 1107336"/>
              <a:gd name="connsiteX65" fmla="*/ 4423539 w 12192000"/>
              <a:gd name="connsiteY65" fmla="*/ 216779 h 1107336"/>
              <a:gd name="connsiteX66" fmla="*/ 4535774 w 12192000"/>
              <a:gd name="connsiteY66" fmla="*/ 153924 h 1107336"/>
              <a:gd name="connsiteX67" fmla="*/ 4536053 w 12192000"/>
              <a:gd name="connsiteY67" fmla="*/ 153392 h 1107336"/>
              <a:gd name="connsiteX68" fmla="*/ 4547385 w 12192000"/>
              <a:gd name="connsiteY68" fmla="*/ 154432 h 1107336"/>
              <a:gd name="connsiteX69" fmla="*/ 4603054 w 12192000"/>
              <a:gd name="connsiteY69" fmla="*/ 166246 h 1107336"/>
              <a:gd name="connsiteX70" fmla="*/ 4674354 w 12192000"/>
              <a:gd name="connsiteY70" fmla="*/ 115792 h 1107336"/>
              <a:gd name="connsiteX71" fmla="*/ 4704259 w 12192000"/>
              <a:gd name="connsiteY71" fmla="*/ 107110 h 1107336"/>
              <a:gd name="connsiteX72" fmla="*/ 4720133 w 12192000"/>
              <a:gd name="connsiteY72" fmla="*/ 99632 h 1107336"/>
              <a:gd name="connsiteX73" fmla="*/ 4721058 w 12192000"/>
              <a:gd name="connsiteY73" fmla="*/ 97331 h 1107336"/>
              <a:gd name="connsiteX74" fmla="*/ 4774434 w 12192000"/>
              <a:gd name="connsiteY74" fmla="*/ 108924 h 1107336"/>
              <a:gd name="connsiteX75" fmla="*/ 4781376 w 12192000"/>
              <a:gd name="connsiteY75" fmla="*/ 106183 h 1107336"/>
              <a:gd name="connsiteX76" fmla="*/ 4816353 w 12192000"/>
              <a:gd name="connsiteY76" fmla="*/ 119218 h 1107336"/>
              <a:gd name="connsiteX77" fmla="*/ 4834325 w 12192000"/>
              <a:gd name="connsiteY77" fmla="*/ 123030 h 1107336"/>
              <a:gd name="connsiteX78" fmla="*/ 4839606 w 12192000"/>
              <a:gd name="connsiteY78" fmla="*/ 130134 h 1107336"/>
              <a:gd name="connsiteX79" fmla="*/ 4866030 w 12192000"/>
              <a:gd name="connsiteY79" fmla="*/ 132702 h 1107336"/>
              <a:gd name="connsiteX80" fmla="*/ 4868987 w 12192000"/>
              <a:gd name="connsiteY80" fmla="*/ 130724 h 1107336"/>
              <a:gd name="connsiteX81" fmla="*/ 4930337 w 12192000"/>
              <a:gd name="connsiteY81" fmla="*/ 152517 h 1107336"/>
              <a:gd name="connsiteX82" fmla="*/ 4988458 w 12192000"/>
              <a:gd name="connsiteY82" fmla="*/ 160380 h 1107336"/>
              <a:gd name="connsiteX83" fmla="*/ 5133538 w 12192000"/>
              <a:gd name="connsiteY83" fmla="*/ 150203 h 1107336"/>
              <a:gd name="connsiteX84" fmla="*/ 5467747 w 12192000"/>
              <a:gd name="connsiteY84" fmla="*/ 190655 h 1107336"/>
              <a:gd name="connsiteX85" fmla="*/ 5792606 w 12192000"/>
              <a:gd name="connsiteY85" fmla="*/ 200669 h 1107336"/>
              <a:gd name="connsiteX86" fmla="*/ 5869247 w 12192000"/>
              <a:gd name="connsiteY86" fmla="*/ 186226 h 1107336"/>
              <a:gd name="connsiteX87" fmla="*/ 5938156 w 12192000"/>
              <a:gd name="connsiteY87" fmla="*/ 215890 h 1107336"/>
              <a:gd name="connsiteX88" fmla="*/ 5965800 w 12192000"/>
              <a:gd name="connsiteY88" fmla="*/ 200781 h 1107336"/>
              <a:gd name="connsiteX89" fmla="*/ 5970550 w 12192000"/>
              <a:gd name="connsiteY89" fmla="*/ 197711 h 1107336"/>
              <a:gd name="connsiteX90" fmla="*/ 5989910 w 12192000"/>
              <a:gd name="connsiteY90" fmla="*/ 195540 h 1107336"/>
              <a:gd name="connsiteX91" fmla="*/ 5994937 w 12192000"/>
              <a:gd name="connsiteY91" fmla="*/ 182282 h 1107336"/>
              <a:gd name="connsiteX92" fmla="*/ 6023765 w 12192000"/>
              <a:gd name="connsiteY92" fmla="*/ 169954 h 1107336"/>
              <a:gd name="connsiteX93" fmla="*/ 6059520 w 12192000"/>
              <a:gd name="connsiteY93" fmla="*/ 169488 h 1107336"/>
              <a:gd name="connsiteX94" fmla="*/ 6229716 w 12192000"/>
              <a:gd name="connsiteY94" fmla="*/ 181408 h 1107336"/>
              <a:gd name="connsiteX95" fmla="*/ 6331381 w 12192000"/>
              <a:gd name="connsiteY95" fmla="*/ 180481 h 1107336"/>
              <a:gd name="connsiteX96" fmla="*/ 6369749 w 12192000"/>
              <a:gd name="connsiteY96" fmla="*/ 167468 h 1107336"/>
              <a:gd name="connsiteX97" fmla="*/ 6423498 w 12192000"/>
              <a:gd name="connsiteY97" fmla="*/ 157808 h 1107336"/>
              <a:gd name="connsiteX98" fmla="*/ 6645685 w 12192000"/>
              <a:gd name="connsiteY98" fmla="*/ 155997 h 1107336"/>
              <a:gd name="connsiteX99" fmla="*/ 6739636 w 12192000"/>
              <a:gd name="connsiteY99" fmla="*/ 152126 h 1107336"/>
              <a:gd name="connsiteX100" fmla="*/ 6820599 w 12192000"/>
              <a:gd name="connsiteY100" fmla="*/ 176169 h 1107336"/>
              <a:gd name="connsiteX101" fmla="*/ 7038226 w 12192000"/>
              <a:gd name="connsiteY101" fmla="*/ 213902 h 1107336"/>
              <a:gd name="connsiteX102" fmla="*/ 7163894 w 12192000"/>
              <a:gd name="connsiteY102" fmla="*/ 214795 h 1107336"/>
              <a:gd name="connsiteX103" fmla="*/ 7208349 w 12192000"/>
              <a:gd name="connsiteY103" fmla="*/ 204600 h 1107336"/>
              <a:gd name="connsiteX104" fmla="*/ 7282840 w 12192000"/>
              <a:gd name="connsiteY104" fmla="*/ 188173 h 1107336"/>
              <a:gd name="connsiteX105" fmla="*/ 7338153 w 12192000"/>
              <a:gd name="connsiteY105" fmla="*/ 150010 h 1107336"/>
              <a:gd name="connsiteX106" fmla="*/ 7400583 w 12192000"/>
              <a:gd name="connsiteY106" fmla="*/ 146532 h 1107336"/>
              <a:gd name="connsiteX107" fmla="*/ 7415556 w 12192000"/>
              <a:gd name="connsiteY107" fmla="*/ 179201 h 1107336"/>
              <a:gd name="connsiteX108" fmla="*/ 7482186 w 12192000"/>
              <a:gd name="connsiteY108" fmla="*/ 164615 h 1107336"/>
              <a:gd name="connsiteX109" fmla="*/ 7583207 w 12192000"/>
              <a:gd name="connsiteY109" fmla="*/ 138817 h 1107336"/>
              <a:gd name="connsiteX110" fmla="*/ 7641594 w 12192000"/>
              <a:gd name="connsiteY110" fmla="*/ 132583 h 1107336"/>
              <a:gd name="connsiteX111" fmla="*/ 7800943 w 12192000"/>
              <a:gd name="connsiteY111" fmla="*/ 106165 h 1107336"/>
              <a:gd name="connsiteX112" fmla="*/ 7960450 w 12192000"/>
              <a:gd name="connsiteY112" fmla="*/ 72548 h 1107336"/>
              <a:gd name="connsiteX113" fmla="*/ 8118222 w 12192000"/>
              <a:gd name="connsiteY113" fmla="*/ 33848 h 1107336"/>
              <a:gd name="connsiteX114" fmla="*/ 8179360 w 12192000"/>
              <a:gd name="connsiteY114" fmla="*/ 18424 h 1107336"/>
              <a:gd name="connsiteX115" fmla="*/ 8260520 w 12192000"/>
              <a:gd name="connsiteY115" fmla="*/ 17949 h 1107336"/>
              <a:gd name="connsiteX116" fmla="*/ 8361058 w 12192000"/>
              <a:gd name="connsiteY116" fmla="*/ 6733 h 1107336"/>
              <a:gd name="connsiteX117" fmla="*/ 8531136 w 12192000"/>
              <a:gd name="connsiteY117" fmla="*/ 35528 h 1107336"/>
              <a:gd name="connsiteX118" fmla="*/ 8650643 w 12192000"/>
              <a:gd name="connsiteY118" fmla="*/ 23639 h 1107336"/>
              <a:gd name="connsiteX119" fmla="*/ 8777666 w 12192000"/>
              <a:gd name="connsiteY119" fmla="*/ 45069 h 1107336"/>
              <a:gd name="connsiteX120" fmla="*/ 8929686 w 12192000"/>
              <a:gd name="connsiteY120" fmla="*/ 50133 h 1107336"/>
              <a:gd name="connsiteX121" fmla="*/ 8966892 w 12192000"/>
              <a:gd name="connsiteY121" fmla="*/ 46759 h 1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2192000" h="1107336">
                <a:moveTo>
                  <a:pt x="8966892" y="46759"/>
                </a:moveTo>
                <a:cubicBezTo>
                  <a:pt x="8982655" y="44799"/>
                  <a:pt x="9024357" y="62675"/>
                  <a:pt x="9057923" y="77644"/>
                </a:cubicBezTo>
                <a:cubicBezTo>
                  <a:pt x="9101692" y="98360"/>
                  <a:pt x="9125352" y="79638"/>
                  <a:pt x="9162332" y="88918"/>
                </a:cubicBezTo>
                <a:cubicBezTo>
                  <a:pt x="9176666" y="126711"/>
                  <a:pt x="9228796" y="64694"/>
                  <a:pt x="9231104" y="106137"/>
                </a:cubicBezTo>
                <a:cubicBezTo>
                  <a:pt x="9253818" y="78209"/>
                  <a:pt x="9298571" y="119920"/>
                  <a:pt x="9337856" y="116678"/>
                </a:cubicBezTo>
                <a:cubicBezTo>
                  <a:pt x="9346285" y="134978"/>
                  <a:pt x="9383337" y="156038"/>
                  <a:pt x="9398481" y="145196"/>
                </a:cubicBezTo>
                <a:cubicBezTo>
                  <a:pt x="9518529" y="157300"/>
                  <a:pt x="9639180" y="186029"/>
                  <a:pt x="9695185" y="171107"/>
                </a:cubicBezTo>
                <a:cubicBezTo>
                  <a:pt x="9724815" y="167527"/>
                  <a:pt x="9791831" y="158062"/>
                  <a:pt x="9865404" y="168347"/>
                </a:cubicBezTo>
                <a:cubicBezTo>
                  <a:pt x="9899958" y="209923"/>
                  <a:pt x="10000016" y="150081"/>
                  <a:pt x="10035421" y="150388"/>
                </a:cubicBezTo>
                <a:cubicBezTo>
                  <a:pt x="10045680" y="178233"/>
                  <a:pt x="10159068" y="111105"/>
                  <a:pt x="10159413" y="153883"/>
                </a:cubicBezTo>
                <a:cubicBezTo>
                  <a:pt x="10168882" y="170895"/>
                  <a:pt x="10186003" y="168891"/>
                  <a:pt x="10191921" y="152072"/>
                </a:cubicBezTo>
                <a:cubicBezTo>
                  <a:pt x="10212938" y="153533"/>
                  <a:pt x="10228301" y="173199"/>
                  <a:pt x="10245241" y="144718"/>
                </a:cubicBezTo>
                <a:cubicBezTo>
                  <a:pt x="10274017" y="145745"/>
                  <a:pt x="10310662" y="204921"/>
                  <a:pt x="10327894" y="161688"/>
                </a:cubicBezTo>
                <a:cubicBezTo>
                  <a:pt x="10360177" y="222334"/>
                  <a:pt x="10464226" y="178619"/>
                  <a:pt x="10522293" y="183278"/>
                </a:cubicBezTo>
                <a:cubicBezTo>
                  <a:pt x="10631343" y="235087"/>
                  <a:pt x="10703824" y="180667"/>
                  <a:pt x="10772996" y="226002"/>
                </a:cubicBezTo>
                <a:cubicBezTo>
                  <a:pt x="10866433" y="180454"/>
                  <a:pt x="10951313" y="210807"/>
                  <a:pt x="11029627" y="206445"/>
                </a:cubicBezTo>
                <a:cubicBezTo>
                  <a:pt x="11067222" y="216103"/>
                  <a:pt x="11081720" y="170390"/>
                  <a:pt x="11118024" y="203449"/>
                </a:cubicBezTo>
                <a:cubicBezTo>
                  <a:pt x="11172456" y="191647"/>
                  <a:pt x="11272686" y="175323"/>
                  <a:pt x="11326842" y="165010"/>
                </a:cubicBezTo>
                <a:cubicBezTo>
                  <a:pt x="11350424" y="149312"/>
                  <a:pt x="11441140" y="172015"/>
                  <a:pt x="11442963" y="141569"/>
                </a:cubicBezTo>
                <a:cubicBezTo>
                  <a:pt x="11493091" y="186663"/>
                  <a:pt x="11515062" y="113659"/>
                  <a:pt x="11603159" y="108370"/>
                </a:cubicBezTo>
                <a:cubicBezTo>
                  <a:pt x="11612800" y="88538"/>
                  <a:pt x="11685504" y="118784"/>
                  <a:pt x="11704091" y="119852"/>
                </a:cubicBezTo>
                <a:cubicBezTo>
                  <a:pt x="11746256" y="120109"/>
                  <a:pt x="11797586" y="103978"/>
                  <a:pt x="11856150" y="109913"/>
                </a:cubicBezTo>
                <a:cubicBezTo>
                  <a:pt x="11905943" y="119698"/>
                  <a:pt x="11936044" y="153687"/>
                  <a:pt x="11993769" y="133021"/>
                </a:cubicBezTo>
                <a:cubicBezTo>
                  <a:pt x="12058128" y="81025"/>
                  <a:pt x="12045876" y="156503"/>
                  <a:pt x="12102516" y="78976"/>
                </a:cubicBezTo>
                <a:cubicBezTo>
                  <a:pt x="12115773" y="67538"/>
                  <a:pt x="12154591" y="75900"/>
                  <a:pt x="12191056" y="65273"/>
                </a:cubicBezTo>
                <a:lnTo>
                  <a:pt x="12192000" y="65879"/>
                </a:lnTo>
                <a:lnTo>
                  <a:pt x="12192000" y="1107336"/>
                </a:lnTo>
                <a:lnTo>
                  <a:pt x="0" y="1107336"/>
                </a:lnTo>
                <a:lnTo>
                  <a:pt x="0" y="902652"/>
                </a:lnTo>
                <a:lnTo>
                  <a:pt x="246660" y="868419"/>
                </a:lnTo>
                <a:cubicBezTo>
                  <a:pt x="216978" y="884486"/>
                  <a:pt x="360093" y="927107"/>
                  <a:pt x="372960" y="904479"/>
                </a:cubicBezTo>
                <a:cubicBezTo>
                  <a:pt x="461737" y="882842"/>
                  <a:pt x="505739" y="906421"/>
                  <a:pt x="586367" y="840874"/>
                </a:cubicBezTo>
                <a:cubicBezTo>
                  <a:pt x="671197" y="759985"/>
                  <a:pt x="769991" y="824373"/>
                  <a:pt x="856325" y="766868"/>
                </a:cubicBezTo>
                <a:cubicBezTo>
                  <a:pt x="899488" y="767753"/>
                  <a:pt x="949844" y="737013"/>
                  <a:pt x="991881" y="747984"/>
                </a:cubicBezTo>
                <a:cubicBezTo>
                  <a:pt x="1010597" y="758471"/>
                  <a:pt x="1033251" y="728879"/>
                  <a:pt x="1055575" y="758291"/>
                </a:cubicBezTo>
                <a:cubicBezTo>
                  <a:pt x="1056717" y="736544"/>
                  <a:pt x="1110535" y="739010"/>
                  <a:pt x="1119803" y="748897"/>
                </a:cubicBezTo>
                <a:cubicBezTo>
                  <a:pt x="1130095" y="739196"/>
                  <a:pt x="1158316" y="731849"/>
                  <a:pt x="1169650" y="730682"/>
                </a:cubicBezTo>
                <a:cubicBezTo>
                  <a:pt x="1193132" y="777681"/>
                  <a:pt x="1216455" y="686288"/>
                  <a:pt x="1244680" y="712670"/>
                </a:cubicBezTo>
                <a:cubicBezTo>
                  <a:pt x="1256475" y="696288"/>
                  <a:pt x="1317065" y="664132"/>
                  <a:pt x="1345620" y="690453"/>
                </a:cubicBezTo>
                <a:cubicBezTo>
                  <a:pt x="1409027" y="657226"/>
                  <a:pt x="1413347" y="660913"/>
                  <a:pt x="1479778" y="672348"/>
                </a:cubicBezTo>
                <a:cubicBezTo>
                  <a:pt x="1560048" y="661987"/>
                  <a:pt x="1601672" y="631802"/>
                  <a:pt x="1698214" y="628286"/>
                </a:cubicBezTo>
                <a:cubicBezTo>
                  <a:pt x="1798646" y="635594"/>
                  <a:pt x="1864616" y="644967"/>
                  <a:pt x="1946835" y="645644"/>
                </a:cubicBezTo>
                <a:cubicBezTo>
                  <a:pt x="2013881" y="666558"/>
                  <a:pt x="2085314" y="645401"/>
                  <a:pt x="2147463" y="625001"/>
                </a:cubicBezTo>
                <a:cubicBezTo>
                  <a:pt x="2246400" y="576193"/>
                  <a:pt x="2311680" y="605923"/>
                  <a:pt x="2393788" y="596384"/>
                </a:cubicBezTo>
                <a:cubicBezTo>
                  <a:pt x="2447944" y="585983"/>
                  <a:pt x="2493382" y="578992"/>
                  <a:pt x="2539735" y="563102"/>
                </a:cubicBezTo>
                <a:cubicBezTo>
                  <a:pt x="2534874" y="615781"/>
                  <a:pt x="2599023" y="566991"/>
                  <a:pt x="2650260" y="551521"/>
                </a:cubicBezTo>
                <a:cubicBezTo>
                  <a:pt x="2682493" y="532673"/>
                  <a:pt x="2682182" y="509623"/>
                  <a:pt x="2730710" y="515051"/>
                </a:cubicBezTo>
                <a:cubicBezTo>
                  <a:pt x="2774005" y="541188"/>
                  <a:pt x="2831151" y="473498"/>
                  <a:pt x="2884932" y="508767"/>
                </a:cubicBezTo>
                <a:cubicBezTo>
                  <a:pt x="2904618" y="517119"/>
                  <a:pt x="2964966" y="514705"/>
                  <a:pt x="2976019" y="497035"/>
                </a:cubicBezTo>
                <a:cubicBezTo>
                  <a:pt x="2988526" y="492985"/>
                  <a:pt x="3003343" y="498838"/>
                  <a:pt x="3008759" y="480055"/>
                </a:cubicBezTo>
                <a:cubicBezTo>
                  <a:pt x="3017887" y="457394"/>
                  <a:pt x="3062556" y="491114"/>
                  <a:pt x="3055731" y="464761"/>
                </a:cubicBezTo>
                <a:cubicBezTo>
                  <a:pt x="3087431" y="487842"/>
                  <a:pt x="3111218" y="440270"/>
                  <a:pt x="3137188" y="428078"/>
                </a:cubicBezTo>
                <a:cubicBezTo>
                  <a:pt x="3184334" y="421536"/>
                  <a:pt x="3304044" y="427667"/>
                  <a:pt x="3338608" y="425507"/>
                </a:cubicBezTo>
                <a:cubicBezTo>
                  <a:pt x="3340110" y="421757"/>
                  <a:pt x="3294664" y="424307"/>
                  <a:pt x="3310915" y="426338"/>
                </a:cubicBezTo>
                <a:cubicBezTo>
                  <a:pt x="3327166" y="428369"/>
                  <a:pt x="3418416" y="422472"/>
                  <a:pt x="3436114" y="437693"/>
                </a:cubicBezTo>
                <a:cubicBezTo>
                  <a:pt x="3516321" y="483827"/>
                  <a:pt x="3544234" y="426482"/>
                  <a:pt x="3608840" y="432552"/>
                </a:cubicBezTo>
                <a:cubicBezTo>
                  <a:pt x="3681203" y="433653"/>
                  <a:pt x="3631803" y="400043"/>
                  <a:pt x="3727304" y="442511"/>
                </a:cubicBezTo>
                <a:cubicBezTo>
                  <a:pt x="3734286" y="421130"/>
                  <a:pt x="3745494" y="419273"/>
                  <a:pt x="3765869" y="427677"/>
                </a:cubicBezTo>
                <a:cubicBezTo>
                  <a:pt x="3800833" y="426670"/>
                  <a:pt x="3791440" y="374974"/>
                  <a:pt x="3830576" y="403469"/>
                </a:cubicBezTo>
                <a:cubicBezTo>
                  <a:pt x="3820674" y="376074"/>
                  <a:pt x="3895081" y="387486"/>
                  <a:pt x="3875271" y="359754"/>
                </a:cubicBezTo>
                <a:cubicBezTo>
                  <a:pt x="3894921" y="355919"/>
                  <a:pt x="3926628" y="380600"/>
                  <a:pt x="3948478" y="380460"/>
                </a:cubicBezTo>
                <a:cubicBezTo>
                  <a:pt x="3982167" y="375232"/>
                  <a:pt x="3988743" y="426371"/>
                  <a:pt x="4006369" y="358915"/>
                </a:cubicBezTo>
                <a:cubicBezTo>
                  <a:pt x="4044003" y="371660"/>
                  <a:pt x="4047054" y="341737"/>
                  <a:pt x="4093666" y="322594"/>
                </a:cubicBezTo>
                <a:cubicBezTo>
                  <a:pt x="4116155" y="337024"/>
                  <a:pt x="4131403" y="327490"/>
                  <a:pt x="4145241" y="310205"/>
                </a:cubicBezTo>
                <a:cubicBezTo>
                  <a:pt x="4193065" y="309887"/>
                  <a:pt x="4232960" y="281818"/>
                  <a:pt x="4284785" y="267068"/>
                </a:cubicBezTo>
                <a:cubicBezTo>
                  <a:pt x="4344703" y="280042"/>
                  <a:pt x="4368129" y="232357"/>
                  <a:pt x="4423539" y="216779"/>
                </a:cubicBezTo>
                <a:cubicBezTo>
                  <a:pt x="4465371" y="197922"/>
                  <a:pt x="4517022" y="164489"/>
                  <a:pt x="4535774" y="153924"/>
                </a:cubicBezTo>
                <a:lnTo>
                  <a:pt x="4536053" y="153392"/>
                </a:lnTo>
                <a:lnTo>
                  <a:pt x="4547385" y="154432"/>
                </a:lnTo>
                <a:cubicBezTo>
                  <a:pt x="4566549" y="157405"/>
                  <a:pt x="4585231" y="161451"/>
                  <a:pt x="4603054" y="166246"/>
                </a:cubicBezTo>
                <a:cubicBezTo>
                  <a:pt x="4616962" y="136529"/>
                  <a:pt x="4683412" y="171944"/>
                  <a:pt x="4674354" y="115792"/>
                </a:cubicBezTo>
                <a:cubicBezTo>
                  <a:pt x="4698339" y="120595"/>
                  <a:pt x="4713536" y="143955"/>
                  <a:pt x="4704259" y="107110"/>
                </a:cubicBezTo>
                <a:cubicBezTo>
                  <a:pt x="4712115" y="107636"/>
                  <a:pt x="4716839" y="104523"/>
                  <a:pt x="4720133" y="99632"/>
                </a:cubicBezTo>
                <a:lnTo>
                  <a:pt x="4721058" y="97331"/>
                </a:lnTo>
                <a:lnTo>
                  <a:pt x="4774434" y="108924"/>
                </a:lnTo>
                <a:lnTo>
                  <a:pt x="4781376" y="106183"/>
                </a:lnTo>
                <a:lnTo>
                  <a:pt x="4816353" y="119218"/>
                </a:lnTo>
                <a:lnTo>
                  <a:pt x="4834325" y="123030"/>
                </a:lnTo>
                <a:lnTo>
                  <a:pt x="4839606" y="130134"/>
                </a:lnTo>
                <a:cubicBezTo>
                  <a:pt x="4845199" y="134458"/>
                  <a:pt x="4853066" y="136346"/>
                  <a:pt x="4866030" y="132702"/>
                </a:cubicBezTo>
                <a:lnTo>
                  <a:pt x="4868987" y="130724"/>
                </a:lnTo>
                <a:lnTo>
                  <a:pt x="4930337" y="152517"/>
                </a:lnTo>
                <a:cubicBezTo>
                  <a:pt x="4937494" y="157392"/>
                  <a:pt x="4983170" y="152364"/>
                  <a:pt x="4988458" y="160380"/>
                </a:cubicBezTo>
                <a:cubicBezTo>
                  <a:pt x="5060945" y="117928"/>
                  <a:pt x="5053657" y="145157"/>
                  <a:pt x="5133538" y="150203"/>
                </a:cubicBezTo>
                <a:cubicBezTo>
                  <a:pt x="5213420" y="155249"/>
                  <a:pt x="5357902" y="182244"/>
                  <a:pt x="5467747" y="190655"/>
                </a:cubicBezTo>
                <a:cubicBezTo>
                  <a:pt x="5553251" y="242197"/>
                  <a:pt x="5697167" y="177043"/>
                  <a:pt x="5792606" y="200669"/>
                </a:cubicBezTo>
                <a:cubicBezTo>
                  <a:pt x="5842284" y="144578"/>
                  <a:pt x="5816091" y="196554"/>
                  <a:pt x="5869247" y="186226"/>
                </a:cubicBezTo>
                <a:cubicBezTo>
                  <a:pt x="5856381" y="237986"/>
                  <a:pt x="5933229" y="157403"/>
                  <a:pt x="5938156" y="215890"/>
                </a:cubicBezTo>
                <a:cubicBezTo>
                  <a:pt x="5947674" y="212159"/>
                  <a:pt x="5956738" y="206699"/>
                  <a:pt x="5965800" y="200781"/>
                </a:cubicBezTo>
                <a:lnTo>
                  <a:pt x="5970550" y="197711"/>
                </a:lnTo>
                <a:lnTo>
                  <a:pt x="5989910" y="195540"/>
                </a:lnTo>
                <a:lnTo>
                  <a:pt x="5994937" y="182282"/>
                </a:lnTo>
                <a:lnTo>
                  <a:pt x="6023765" y="169954"/>
                </a:lnTo>
                <a:cubicBezTo>
                  <a:pt x="6034628" y="167290"/>
                  <a:pt x="6046397" y="166711"/>
                  <a:pt x="6059520" y="169488"/>
                </a:cubicBezTo>
                <a:cubicBezTo>
                  <a:pt x="6103310" y="200551"/>
                  <a:pt x="6175717" y="140037"/>
                  <a:pt x="6229716" y="181408"/>
                </a:cubicBezTo>
                <a:cubicBezTo>
                  <a:pt x="6250131" y="192023"/>
                  <a:pt x="6316722" y="196732"/>
                  <a:pt x="6331381" y="180481"/>
                </a:cubicBezTo>
                <a:cubicBezTo>
                  <a:pt x="6345691" y="177930"/>
                  <a:pt x="6361119" y="185489"/>
                  <a:pt x="6369749" y="167468"/>
                </a:cubicBezTo>
                <a:cubicBezTo>
                  <a:pt x="6383007" y="146031"/>
                  <a:pt x="6427224" y="184789"/>
                  <a:pt x="6423498" y="157808"/>
                </a:cubicBezTo>
                <a:cubicBezTo>
                  <a:pt x="6469487" y="155896"/>
                  <a:pt x="6592995" y="156944"/>
                  <a:pt x="6645685" y="155997"/>
                </a:cubicBezTo>
                <a:cubicBezTo>
                  <a:pt x="6672170" y="185744"/>
                  <a:pt x="6694243" y="144951"/>
                  <a:pt x="6739636" y="152126"/>
                </a:cubicBezTo>
                <a:cubicBezTo>
                  <a:pt x="6741820" y="148580"/>
                  <a:pt x="6770834" y="165873"/>
                  <a:pt x="6820599" y="176169"/>
                </a:cubicBezTo>
                <a:cubicBezTo>
                  <a:pt x="6870364" y="186465"/>
                  <a:pt x="6968856" y="201855"/>
                  <a:pt x="7038226" y="213902"/>
                </a:cubicBezTo>
                <a:cubicBezTo>
                  <a:pt x="7117504" y="223518"/>
                  <a:pt x="7065129" y="161360"/>
                  <a:pt x="7163894" y="214795"/>
                </a:cubicBezTo>
                <a:cubicBezTo>
                  <a:pt x="7174614" y="194377"/>
                  <a:pt x="7187184" y="193852"/>
                  <a:pt x="7208349" y="204600"/>
                </a:cubicBezTo>
                <a:cubicBezTo>
                  <a:pt x="7246875" y="207717"/>
                  <a:pt x="7243953" y="155257"/>
                  <a:pt x="7282840" y="188173"/>
                </a:cubicBezTo>
                <a:cubicBezTo>
                  <a:pt x="7275888" y="159794"/>
                  <a:pt x="7355935" y="179892"/>
                  <a:pt x="7338153" y="150010"/>
                </a:cubicBezTo>
                <a:cubicBezTo>
                  <a:pt x="7363269" y="125283"/>
                  <a:pt x="7375650" y="167918"/>
                  <a:pt x="7400583" y="146532"/>
                </a:cubicBezTo>
                <a:cubicBezTo>
                  <a:pt x="7428696" y="142336"/>
                  <a:pt x="7384437" y="176023"/>
                  <a:pt x="7415556" y="179201"/>
                </a:cubicBezTo>
                <a:cubicBezTo>
                  <a:pt x="7453285" y="177976"/>
                  <a:pt x="7453194" y="229551"/>
                  <a:pt x="7482186" y="164615"/>
                </a:cubicBezTo>
                <a:cubicBezTo>
                  <a:pt x="7521676" y="181709"/>
                  <a:pt x="7529304" y="152343"/>
                  <a:pt x="7583207" y="138817"/>
                </a:cubicBezTo>
                <a:cubicBezTo>
                  <a:pt x="7605829" y="155799"/>
                  <a:pt x="7623931" y="148124"/>
                  <a:pt x="7641594" y="132583"/>
                </a:cubicBezTo>
                <a:cubicBezTo>
                  <a:pt x="7694139" y="137899"/>
                  <a:pt x="7741945" y="114714"/>
                  <a:pt x="7800943" y="106165"/>
                </a:cubicBezTo>
                <a:cubicBezTo>
                  <a:pt x="7864864" y="126109"/>
                  <a:pt x="7897396" y="81498"/>
                  <a:pt x="7960450" y="72548"/>
                </a:cubicBezTo>
                <a:cubicBezTo>
                  <a:pt x="8024549" y="53016"/>
                  <a:pt x="8077062" y="49413"/>
                  <a:pt x="8118222" y="33848"/>
                </a:cubicBezTo>
                <a:cubicBezTo>
                  <a:pt x="8125813" y="40443"/>
                  <a:pt x="8181171" y="27620"/>
                  <a:pt x="8179360" y="18424"/>
                </a:cubicBezTo>
                <a:cubicBezTo>
                  <a:pt x="8187847" y="21109"/>
                  <a:pt x="8258752" y="32783"/>
                  <a:pt x="8260520" y="17949"/>
                </a:cubicBezTo>
                <a:cubicBezTo>
                  <a:pt x="8302932" y="15288"/>
                  <a:pt x="8322848" y="-10643"/>
                  <a:pt x="8361058" y="6733"/>
                </a:cubicBezTo>
                <a:cubicBezTo>
                  <a:pt x="8442366" y="-20424"/>
                  <a:pt x="8472128" y="43902"/>
                  <a:pt x="8531136" y="35528"/>
                </a:cubicBezTo>
                <a:cubicBezTo>
                  <a:pt x="8583140" y="43955"/>
                  <a:pt x="8598335" y="19244"/>
                  <a:pt x="8650643" y="23639"/>
                </a:cubicBezTo>
                <a:cubicBezTo>
                  <a:pt x="8694277" y="28640"/>
                  <a:pt x="8742017" y="47056"/>
                  <a:pt x="8777666" y="45069"/>
                </a:cubicBezTo>
                <a:cubicBezTo>
                  <a:pt x="8837402" y="33147"/>
                  <a:pt x="8861151" y="69049"/>
                  <a:pt x="8929686" y="50133"/>
                </a:cubicBezTo>
                <a:cubicBezTo>
                  <a:pt x="8933222" y="27133"/>
                  <a:pt x="8932458" y="43942"/>
                  <a:pt x="8966892" y="46759"/>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D7F6045-0592-4693-AC71-61B7FA797212}"/>
              </a:ext>
            </a:extLst>
          </p:cNvPr>
          <p:cNvGrpSpPr/>
          <p:nvPr/>
        </p:nvGrpSpPr>
        <p:grpSpPr>
          <a:xfrm>
            <a:off x="902979" y="1762796"/>
            <a:ext cx="10782029" cy="3062404"/>
            <a:chOff x="760575" y="1800581"/>
            <a:chExt cx="10782029" cy="3062404"/>
          </a:xfrm>
        </p:grpSpPr>
        <p:pic>
          <p:nvPicPr>
            <p:cNvPr id="11" name="Picture 5" descr="A picture containing timeline&#10;&#10;Description automatically generated">
              <a:extLst>
                <a:ext uri="{FF2B5EF4-FFF2-40B4-BE49-F238E27FC236}">
                  <a16:creationId xmlns:a16="http://schemas.microsoft.com/office/drawing/2014/main" id="{4141AC4D-6041-4250-8FDA-79C1F50D80E1}"/>
                </a:ext>
              </a:extLst>
            </p:cNvPr>
            <p:cNvPicPr>
              <a:picLocks noChangeAspect="1"/>
            </p:cNvPicPr>
            <p:nvPr/>
          </p:nvPicPr>
          <p:blipFill>
            <a:blip r:embed="rId5"/>
            <a:stretch>
              <a:fillRect/>
            </a:stretch>
          </p:blipFill>
          <p:spPr>
            <a:xfrm>
              <a:off x="760575" y="1801022"/>
              <a:ext cx="4958166" cy="3061963"/>
            </a:xfrm>
            <a:prstGeom prst="rect">
              <a:avLst/>
            </a:prstGeom>
          </p:spPr>
        </p:pic>
        <p:pic>
          <p:nvPicPr>
            <p:cNvPr id="13" name="Picture 2" descr="Chart&#10;&#10;Description automatically generated">
              <a:extLst>
                <a:ext uri="{FF2B5EF4-FFF2-40B4-BE49-F238E27FC236}">
                  <a16:creationId xmlns:a16="http://schemas.microsoft.com/office/drawing/2014/main" id="{C6CBC07B-8000-4B1C-AFF1-52105ABD024B}"/>
                </a:ext>
              </a:extLst>
            </p:cNvPr>
            <p:cNvPicPr>
              <a:picLocks noChangeAspect="1"/>
            </p:cNvPicPr>
            <p:nvPr/>
          </p:nvPicPr>
          <p:blipFill>
            <a:blip r:embed="rId6"/>
            <a:stretch>
              <a:fillRect/>
            </a:stretch>
          </p:blipFill>
          <p:spPr>
            <a:xfrm>
              <a:off x="6603812" y="1800581"/>
              <a:ext cx="4938792" cy="3061961"/>
            </a:xfrm>
            <a:prstGeom prst="rect">
              <a:avLst/>
            </a:prstGeom>
          </p:spPr>
        </p:pic>
      </p:grpSp>
      <p:sp>
        <p:nvSpPr>
          <p:cNvPr id="14" name="TextBox 13">
            <a:extLst>
              <a:ext uri="{FF2B5EF4-FFF2-40B4-BE49-F238E27FC236}">
                <a16:creationId xmlns:a16="http://schemas.microsoft.com/office/drawing/2014/main" id="{9F9C7F58-0C43-4AAC-BCCE-A643A13F6610}"/>
              </a:ext>
            </a:extLst>
          </p:cNvPr>
          <p:cNvSpPr txBox="1"/>
          <p:nvPr/>
        </p:nvSpPr>
        <p:spPr>
          <a:xfrm>
            <a:off x="7481438" y="4989280"/>
            <a:ext cx="3576167"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ea typeface="Microsoft YaHei"/>
              </a:rPr>
              <a:t>Lambda λ = 0 (natural log)</a:t>
            </a:r>
          </a:p>
        </p:txBody>
      </p:sp>
      <p:sp>
        <p:nvSpPr>
          <p:cNvPr id="15" name="Arrow: Right 14">
            <a:extLst>
              <a:ext uri="{FF2B5EF4-FFF2-40B4-BE49-F238E27FC236}">
                <a16:creationId xmlns:a16="http://schemas.microsoft.com/office/drawing/2014/main" id="{22BC09AE-8556-434F-A387-1A94AA897304}"/>
              </a:ext>
            </a:extLst>
          </p:cNvPr>
          <p:cNvSpPr/>
          <p:nvPr/>
        </p:nvSpPr>
        <p:spPr>
          <a:xfrm>
            <a:off x="5900241" y="3033944"/>
            <a:ext cx="508022" cy="297617"/>
          </a:xfrm>
          <a:prstGeom prst="rightArrow">
            <a:avLst>
              <a:gd name="adj1" fmla="val 40952"/>
              <a:gd name="adj2" fmla="val 72619"/>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85C5DAD4-7008-4D50-A40E-0FC1DD0CE48F}"/>
              </a:ext>
            </a:extLst>
          </p:cNvPr>
          <p:cNvPicPr>
            <a:picLocks noChangeAspect="1"/>
          </p:cNvPicPr>
          <p:nvPr/>
        </p:nvPicPr>
        <p:blipFill>
          <a:blip r:embed="rId7"/>
          <a:stretch>
            <a:fillRect/>
          </a:stretch>
        </p:blipFill>
        <p:spPr>
          <a:xfrm>
            <a:off x="1250606" y="4812961"/>
            <a:ext cx="4726856" cy="981588"/>
          </a:xfrm>
          <a:prstGeom prst="rect">
            <a:avLst/>
          </a:prstGeom>
        </p:spPr>
      </p:pic>
      <p:sp>
        <p:nvSpPr>
          <p:cNvPr id="17" name="TextBox 16">
            <a:extLst>
              <a:ext uri="{FF2B5EF4-FFF2-40B4-BE49-F238E27FC236}">
                <a16:creationId xmlns:a16="http://schemas.microsoft.com/office/drawing/2014/main" id="{A1143985-01AD-4FDC-A976-3A9EEF502EF3}"/>
              </a:ext>
            </a:extLst>
          </p:cNvPr>
          <p:cNvSpPr txBox="1"/>
          <p:nvPr/>
        </p:nvSpPr>
        <p:spPr>
          <a:xfrm>
            <a:off x="568958" y="560033"/>
            <a:ext cx="5527042" cy="800219"/>
          </a:xfrm>
          <a:prstGeom prst="rect">
            <a:avLst/>
          </a:prstGeom>
          <a:noFill/>
        </p:spPr>
        <p:txBody>
          <a:bodyPr wrap="square" lIns="91440" tIns="45720" rIns="91440" bIns="45720" rtlCol="0" anchor="t">
            <a:spAutoFit/>
          </a:bodyPr>
          <a:lstStyle/>
          <a:p>
            <a:r>
              <a:rPr lang="en-US" sz="2800" b="1" spc="300"/>
              <a:t>DE-TRENDING</a:t>
            </a:r>
          </a:p>
          <a:p>
            <a:r>
              <a:rPr lang="en-US" b="1" spc="300"/>
              <a:t>	BOX-COX TRANSFORMATION</a:t>
            </a:r>
          </a:p>
        </p:txBody>
      </p:sp>
      <p:sp>
        <p:nvSpPr>
          <p:cNvPr id="4" name="Oval 3">
            <a:extLst>
              <a:ext uri="{FF2B5EF4-FFF2-40B4-BE49-F238E27FC236}">
                <a16:creationId xmlns:a16="http://schemas.microsoft.com/office/drawing/2014/main" id="{C373B7C3-EA0C-4F7E-BE58-CD482D9388B7}"/>
              </a:ext>
            </a:extLst>
          </p:cNvPr>
          <p:cNvSpPr/>
          <p:nvPr/>
        </p:nvSpPr>
        <p:spPr>
          <a:xfrm>
            <a:off x="2592087" y="2049724"/>
            <a:ext cx="322160" cy="1646916"/>
          </a:xfrm>
          <a:prstGeom prst="ellipse">
            <a:avLst/>
          </a:prstGeom>
          <a:no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78A87D3-4BF3-43F1-8ED9-C40F0C5C8D9F}"/>
              </a:ext>
            </a:extLst>
          </p:cNvPr>
          <p:cNvSpPr/>
          <p:nvPr/>
        </p:nvSpPr>
        <p:spPr>
          <a:xfrm>
            <a:off x="5010560" y="2570191"/>
            <a:ext cx="322160" cy="1522739"/>
          </a:xfrm>
          <a:prstGeom prst="ellipse">
            <a:avLst/>
          </a:prstGeom>
          <a:no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8443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32" name="Ink 3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32" name="Ink 3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34" name="Rectangle 33">
            <a:extLst>
              <a:ext uri="{FF2B5EF4-FFF2-40B4-BE49-F238E27FC236}">
                <a16:creationId xmlns:a16="http://schemas.microsoft.com/office/drawing/2014/main" id="{DF58F864-3E03-4ACC-B622-FC8A05463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3C989A3A-C9E7-495B-A21A-834969F6C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1584247" cy="834332"/>
          </a:xfrm>
          <a:custGeom>
            <a:avLst/>
            <a:gdLst>
              <a:gd name="connsiteX0" fmla="*/ 0 w 11584247"/>
              <a:gd name="connsiteY0" fmla="*/ 0 h 863981"/>
              <a:gd name="connsiteX1" fmla="*/ 11584247 w 11584247"/>
              <a:gd name="connsiteY1" fmla="*/ 0 h 863981"/>
              <a:gd name="connsiteX2" fmla="*/ 11575958 w 11584247"/>
              <a:gd name="connsiteY2" fmla="*/ 7123 h 863981"/>
              <a:gd name="connsiteX3" fmla="*/ 11345019 w 11584247"/>
              <a:gd name="connsiteY3" fmla="*/ 124938 h 863981"/>
              <a:gd name="connsiteX4" fmla="*/ 11216869 w 11584247"/>
              <a:gd name="connsiteY4" fmla="*/ 106667 h 863981"/>
              <a:gd name="connsiteX5" fmla="*/ 11164524 w 11584247"/>
              <a:gd name="connsiteY5" fmla="*/ 68135 h 863981"/>
              <a:gd name="connsiteX6" fmla="*/ 11145180 w 11584247"/>
              <a:gd name="connsiteY6" fmla="*/ 66243 h 863981"/>
              <a:gd name="connsiteX7" fmla="*/ 11106416 w 11584247"/>
              <a:gd name="connsiteY7" fmla="*/ 106767 h 863981"/>
              <a:gd name="connsiteX8" fmla="*/ 11053822 w 11584247"/>
              <a:gd name="connsiteY8" fmla="*/ 107772 h 863981"/>
              <a:gd name="connsiteX9" fmla="*/ 10991963 w 11584247"/>
              <a:gd name="connsiteY9" fmla="*/ 163440 h 863981"/>
              <a:gd name="connsiteX10" fmla="*/ 10784798 w 11584247"/>
              <a:gd name="connsiteY10" fmla="*/ 186456 h 863981"/>
              <a:gd name="connsiteX11" fmla="*/ 10727153 w 11584247"/>
              <a:gd name="connsiteY11" fmla="*/ 243863 h 863981"/>
              <a:gd name="connsiteX12" fmla="*/ 10701407 w 11584247"/>
              <a:gd name="connsiteY12" fmla="*/ 255564 h 863981"/>
              <a:gd name="connsiteX13" fmla="*/ 10660180 w 11584247"/>
              <a:gd name="connsiteY13" fmla="*/ 309868 h 863981"/>
              <a:gd name="connsiteX14" fmla="*/ 10510136 w 11584247"/>
              <a:gd name="connsiteY14" fmla="*/ 223982 h 863981"/>
              <a:gd name="connsiteX15" fmla="*/ 10310725 w 11584247"/>
              <a:gd name="connsiteY15" fmla="*/ 257181 h 863981"/>
              <a:gd name="connsiteX16" fmla="*/ 10124711 w 11584247"/>
              <a:gd name="connsiteY16" fmla="*/ 197981 h 863981"/>
              <a:gd name="connsiteX17" fmla="*/ 10016836 w 11584247"/>
              <a:gd name="connsiteY17" fmla="*/ 218259 h 863981"/>
              <a:gd name="connsiteX18" fmla="*/ 9987770 w 11584247"/>
              <a:gd name="connsiteY18" fmla="*/ 268441 h 863981"/>
              <a:gd name="connsiteX19" fmla="*/ 9712889 w 11584247"/>
              <a:gd name="connsiteY19" fmla="*/ 275231 h 863981"/>
              <a:gd name="connsiteX20" fmla="*/ 9645923 w 11584247"/>
              <a:gd name="connsiteY20" fmla="*/ 297473 h 863981"/>
              <a:gd name="connsiteX21" fmla="*/ 9580351 w 11584247"/>
              <a:gd name="connsiteY21" fmla="*/ 275174 h 863981"/>
              <a:gd name="connsiteX22" fmla="*/ 9477264 w 11584247"/>
              <a:gd name="connsiteY22" fmla="*/ 333736 h 863981"/>
              <a:gd name="connsiteX23" fmla="*/ 9323022 w 11584247"/>
              <a:gd name="connsiteY23" fmla="*/ 339499 h 863981"/>
              <a:gd name="connsiteX24" fmla="*/ 9231896 w 11584247"/>
              <a:gd name="connsiteY24" fmla="*/ 350924 h 863981"/>
              <a:gd name="connsiteX25" fmla="*/ 9199098 w 11584247"/>
              <a:gd name="connsiteY25" fmla="*/ 367794 h 863981"/>
              <a:gd name="connsiteX26" fmla="*/ 9152075 w 11584247"/>
              <a:gd name="connsiteY26" fmla="*/ 382929 h 863981"/>
              <a:gd name="connsiteX27" fmla="*/ 9070495 w 11584247"/>
              <a:gd name="connsiteY27" fmla="*/ 419337 h 863981"/>
              <a:gd name="connsiteX28" fmla="*/ 8958441 w 11584247"/>
              <a:gd name="connsiteY28" fmla="*/ 451389 h 863981"/>
              <a:gd name="connsiteX29" fmla="*/ 8869068 w 11584247"/>
              <a:gd name="connsiteY29" fmla="*/ 421230 h 863981"/>
              <a:gd name="connsiteX30" fmla="*/ 8863066 w 11584247"/>
              <a:gd name="connsiteY30" fmla="*/ 431598 h 863981"/>
              <a:gd name="connsiteX31" fmla="*/ 8805167 w 11584247"/>
              <a:gd name="connsiteY31" fmla="*/ 436877 h 863981"/>
              <a:gd name="connsiteX32" fmla="*/ 8593326 w 11584247"/>
              <a:gd name="connsiteY32" fmla="*/ 390816 h 863981"/>
              <a:gd name="connsiteX33" fmla="*/ 8480431 w 11584247"/>
              <a:gd name="connsiteY33" fmla="*/ 402916 h 863981"/>
              <a:gd name="connsiteX34" fmla="*/ 8441817 w 11584247"/>
              <a:gd name="connsiteY34" fmla="*/ 417619 h 863981"/>
              <a:gd name="connsiteX35" fmla="*/ 8377029 w 11584247"/>
              <a:gd name="connsiteY35" fmla="*/ 441608 h 863981"/>
              <a:gd name="connsiteX36" fmla="*/ 8332187 w 11584247"/>
              <a:gd name="connsiteY36" fmla="*/ 485172 h 863981"/>
              <a:gd name="connsiteX37" fmla="*/ 8276595 w 11584247"/>
              <a:gd name="connsiteY37" fmla="*/ 495073 h 863981"/>
              <a:gd name="connsiteX38" fmla="*/ 8259050 w 11584247"/>
              <a:gd name="connsiteY38" fmla="*/ 464220 h 863981"/>
              <a:gd name="connsiteX39" fmla="*/ 8201086 w 11584247"/>
              <a:gd name="connsiteY39" fmla="*/ 485570 h 863981"/>
              <a:gd name="connsiteX40" fmla="*/ 8113667 w 11584247"/>
              <a:gd name="connsiteY40" fmla="*/ 521596 h 863981"/>
              <a:gd name="connsiteX41" fmla="*/ 8062051 w 11584247"/>
              <a:gd name="connsiteY41" fmla="*/ 533812 h 863981"/>
              <a:gd name="connsiteX42" fmla="*/ 7922362 w 11584247"/>
              <a:gd name="connsiteY42" fmla="*/ 576478 h 863981"/>
              <a:gd name="connsiteX43" fmla="*/ 7783439 w 11584247"/>
              <a:gd name="connsiteY43" fmla="*/ 626299 h 863981"/>
              <a:gd name="connsiteX44" fmla="*/ 7721280 w 11584247"/>
              <a:gd name="connsiteY44" fmla="*/ 690417 h 863981"/>
              <a:gd name="connsiteX45" fmla="*/ 7713345 w 11584247"/>
              <a:gd name="connsiteY45" fmla="*/ 693363 h 863981"/>
              <a:gd name="connsiteX46" fmla="*/ 7691368 w 11584247"/>
              <a:gd name="connsiteY46" fmla="*/ 691272 h 863981"/>
              <a:gd name="connsiteX47" fmla="*/ 7683053 w 11584247"/>
              <a:gd name="connsiteY47" fmla="*/ 688814 h 863981"/>
              <a:gd name="connsiteX48" fmla="*/ 7670993 w 11584247"/>
              <a:gd name="connsiteY48" fmla="*/ 688775 h 863981"/>
              <a:gd name="connsiteX49" fmla="*/ 7670712 w 11584247"/>
              <a:gd name="connsiteY49" fmla="*/ 689306 h 863981"/>
              <a:gd name="connsiteX50" fmla="*/ 7659383 w 11584247"/>
              <a:gd name="connsiteY50" fmla="*/ 688227 h 863981"/>
              <a:gd name="connsiteX51" fmla="*/ 7603754 w 11584247"/>
              <a:gd name="connsiteY51" fmla="*/ 676226 h 863981"/>
              <a:gd name="connsiteX52" fmla="*/ 7532285 w 11584247"/>
              <a:gd name="connsiteY52" fmla="*/ 726440 h 863981"/>
              <a:gd name="connsiteX53" fmla="*/ 7502351 w 11584247"/>
              <a:gd name="connsiteY53" fmla="*/ 735020 h 863981"/>
              <a:gd name="connsiteX54" fmla="*/ 7486452 w 11584247"/>
              <a:gd name="connsiteY54" fmla="*/ 742445 h 863981"/>
              <a:gd name="connsiteX55" fmla="*/ 7485519 w 11584247"/>
              <a:gd name="connsiteY55" fmla="*/ 744742 h 863981"/>
              <a:gd name="connsiteX56" fmla="*/ 7432183 w 11584247"/>
              <a:gd name="connsiteY56" fmla="*/ 732969 h 863981"/>
              <a:gd name="connsiteX57" fmla="*/ 7425231 w 11584247"/>
              <a:gd name="connsiteY57" fmla="*/ 735688 h 863981"/>
              <a:gd name="connsiteX58" fmla="*/ 7390298 w 11584247"/>
              <a:gd name="connsiteY58" fmla="*/ 722535 h 863981"/>
              <a:gd name="connsiteX59" fmla="*/ 7372339 w 11584247"/>
              <a:gd name="connsiteY59" fmla="*/ 718662 h 863981"/>
              <a:gd name="connsiteX60" fmla="*/ 7367083 w 11584247"/>
              <a:gd name="connsiteY60" fmla="*/ 711540 h 863981"/>
              <a:gd name="connsiteX61" fmla="*/ 7340667 w 11584247"/>
              <a:gd name="connsiteY61" fmla="*/ 708883 h 863981"/>
              <a:gd name="connsiteX62" fmla="*/ 7337703 w 11584247"/>
              <a:gd name="connsiteY62" fmla="*/ 710851 h 863981"/>
              <a:gd name="connsiteX63" fmla="*/ 7315659 w 11584247"/>
              <a:gd name="connsiteY63" fmla="*/ 700203 h 863981"/>
              <a:gd name="connsiteX64" fmla="*/ 7296872 w 11584247"/>
              <a:gd name="connsiteY64" fmla="*/ 681057 h 863981"/>
              <a:gd name="connsiteX65" fmla="*/ 7073219 w 11584247"/>
              <a:gd name="connsiteY65" fmla="*/ 690480 h 863981"/>
              <a:gd name="connsiteX66" fmla="*/ 6877450 w 11584247"/>
              <a:gd name="connsiteY66" fmla="*/ 609704 h 863981"/>
              <a:gd name="connsiteX67" fmla="*/ 6756132 w 11584247"/>
              <a:gd name="connsiteY67" fmla="*/ 617104 h 863981"/>
              <a:gd name="connsiteX68" fmla="*/ 6717066 w 11584247"/>
              <a:gd name="connsiteY68" fmla="*/ 663516 h 863981"/>
              <a:gd name="connsiteX69" fmla="*/ 6414326 w 11584247"/>
              <a:gd name="connsiteY69" fmla="*/ 637792 h 863981"/>
              <a:gd name="connsiteX70" fmla="*/ 6337636 w 11584247"/>
              <a:gd name="connsiteY70" fmla="*/ 651977 h 863981"/>
              <a:gd name="connsiteX71" fmla="*/ 6268828 w 11584247"/>
              <a:gd name="connsiteY71" fmla="*/ 622080 h 863981"/>
              <a:gd name="connsiteX72" fmla="*/ 6241133 w 11584247"/>
              <a:gd name="connsiteY72" fmla="*/ 637096 h 863981"/>
              <a:gd name="connsiteX73" fmla="*/ 6236372 w 11584247"/>
              <a:gd name="connsiteY73" fmla="*/ 640150 h 863981"/>
              <a:gd name="connsiteX74" fmla="*/ 6217005 w 11584247"/>
              <a:gd name="connsiteY74" fmla="*/ 642256 h 863981"/>
              <a:gd name="connsiteX75" fmla="*/ 6211934 w 11584247"/>
              <a:gd name="connsiteY75" fmla="*/ 655497 h 863981"/>
              <a:gd name="connsiteX76" fmla="*/ 6183064 w 11584247"/>
              <a:gd name="connsiteY76" fmla="*/ 667728 h 863981"/>
              <a:gd name="connsiteX77" fmla="*/ 6147308 w 11584247"/>
              <a:gd name="connsiteY77" fmla="*/ 668073 h 863981"/>
              <a:gd name="connsiteX78" fmla="*/ 5977154 w 11584247"/>
              <a:gd name="connsiteY78" fmla="*/ 655579 h 863981"/>
              <a:gd name="connsiteX79" fmla="*/ 5875486 w 11584247"/>
              <a:gd name="connsiteY79" fmla="*/ 656164 h 863981"/>
              <a:gd name="connsiteX80" fmla="*/ 5837074 w 11584247"/>
              <a:gd name="connsiteY80" fmla="*/ 669047 h 863981"/>
              <a:gd name="connsiteX81" fmla="*/ 5783293 w 11584247"/>
              <a:gd name="connsiteY81" fmla="*/ 678526 h 863981"/>
              <a:gd name="connsiteX82" fmla="*/ 5688540 w 11584247"/>
              <a:gd name="connsiteY82" fmla="*/ 705055 h 863981"/>
              <a:gd name="connsiteX83" fmla="*/ 5560952 w 11584247"/>
              <a:gd name="connsiteY83" fmla="*/ 723655 h 863981"/>
              <a:gd name="connsiteX84" fmla="*/ 5467137 w 11584247"/>
              <a:gd name="connsiteY84" fmla="*/ 683142 h 863981"/>
              <a:gd name="connsiteX85" fmla="*/ 5459069 w 11584247"/>
              <a:gd name="connsiteY85" fmla="*/ 692731 h 863981"/>
              <a:gd name="connsiteX86" fmla="*/ 5394755 w 11584247"/>
              <a:gd name="connsiteY86" fmla="*/ 691136 h 863981"/>
              <a:gd name="connsiteX87" fmla="*/ 5168758 w 11584247"/>
              <a:gd name="connsiteY87" fmla="*/ 620360 h 863981"/>
              <a:gd name="connsiteX88" fmla="*/ 5043093 w 11584247"/>
              <a:gd name="connsiteY88" fmla="*/ 619043 h 863981"/>
              <a:gd name="connsiteX89" fmla="*/ 4998604 w 11584247"/>
              <a:gd name="connsiteY89" fmla="*/ 629087 h 863981"/>
              <a:gd name="connsiteX90" fmla="*/ 4924058 w 11584247"/>
              <a:gd name="connsiteY90" fmla="*/ 645263 h 863981"/>
              <a:gd name="connsiteX91" fmla="*/ 4868616 w 11584247"/>
              <a:gd name="connsiteY91" fmla="*/ 683240 h 863981"/>
              <a:gd name="connsiteX92" fmla="*/ 4806175 w 11584247"/>
              <a:gd name="connsiteY92" fmla="*/ 686507 h 863981"/>
              <a:gd name="connsiteX93" fmla="*/ 4791312 w 11584247"/>
              <a:gd name="connsiteY93" fmla="*/ 653788 h 863981"/>
              <a:gd name="connsiteX94" fmla="*/ 4724634 w 11584247"/>
              <a:gd name="connsiteY94" fmla="*/ 668150 h 863981"/>
              <a:gd name="connsiteX95" fmla="*/ 4623526 w 11584247"/>
              <a:gd name="connsiteY95" fmla="*/ 693607 h 863981"/>
              <a:gd name="connsiteX96" fmla="*/ 4565119 w 11584247"/>
              <a:gd name="connsiteY96" fmla="*/ 699644 h 863981"/>
              <a:gd name="connsiteX97" fmla="*/ 4405682 w 11584247"/>
              <a:gd name="connsiteY97" fmla="*/ 725524 h 863981"/>
              <a:gd name="connsiteX98" fmla="*/ 4246062 w 11584247"/>
              <a:gd name="connsiteY98" fmla="*/ 758603 h 863981"/>
              <a:gd name="connsiteX99" fmla="*/ 4151948 w 11584247"/>
              <a:gd name="connsiteY99" fmla="*/ 818594 h 863981"/>
              <a:gd name="connsiteX100" fmla="*/ 4020693 w 11584247"/>
              <a:gd name="connsiteY100" fmla="*/ 841422 h 863981"/>
              <a:gd name="connsiteX101" fmla="*/ 3998789 w 11584247"/>
              <a:gd name="connsiteY101" fmla="*/ 851161 h 863981"/>
              <a:gd name="connsiteX102" fmla="*/ 3968135 w 11584247"/>
              <a:gd name="connsiteY102" fmla="*/ 845925 h 863981"/>
              <a:gd name="connsiteX103" fmla="*/ 3845234 w 11584247"/>
              <a:gd name="connsiteY103" fmla="*/ 823068 h 863981"/>
              <a:gd name="connsiteX104" fmla="*/ 3748200 w 11584247"/>
              <a:gd name="connsiteY104" fmla="*/ 788335 h 863981"/>
              <a:gd name="connsiteX105" fmla="*/ 3628646 w 11584247"/>
              <a:gd name="connsiteY105" fmla="*/ 815284 h 863981"/>
              <a:gd name="connsiteX106" fmla="*/ 3555292 w 11584247"/>
              <a:gd name="connsiteY106" fmla="*/ 808248 h 863981"/>
              <a:gd name="connsiteX107" fmla="*/ 3434444 w 11584247"/>
              <a:gd name="connsiteY107" fmla="*/ 760907 h 863981"/>
              <a:gd name="connsiteX108" fmla="*/ 3276756 w 11584247"/>
              <a:gd name="connsiteY108" fmla="*/ 777750 h 863981"/>
              <a:gd name="connsiteX109" fmla="*/ 3245335 w 11584247"/>
              <a:gd name="connsiteY109" fmla="*/ 828674 h 863981"/>
              <a:gd name="connsiteX110" fmla="*/ 3202324 w 11584247"/>
              <a:gd name="connsiteY110" fmla="*/ 859861 h 863981"/>
              <a:gd name="connsiteX111" fmla="*/ 3182139 w 11584247"/>
              <a:gd name="connsiteY111" fmla="*/ 789189 h 863981"/>
              <a:gd name="connsiteX112" fmla="*/ 3044242 w 11584247"/>
              <a:gd name="connsiteY112" fmla="*/ 738181 h 863981"/>
              <a:gd name="connsiteX113" fmla="*/ 2975529 w 11584247"/>
              <a:gd name="connsiteY113" fmla="*/ 720730 h 863981"/>
              <a:gd name="connsiteX114" fmla="*/ 2868812 w 11584247"/>
              <a:gd name="connsiteY114" fmla="*/ 709829 h 863981"/>
              <a:gd name="connsiteX115" fmla="*/ 2836257 w 11584247"/>
              <a:gd name="connsiteY115" fmla="*/ 703641 h 863981"/>
              <a:gd name="connsiteX116" fmla="*/ 2511817 w 11584247"/>
              <a:gd name="connsiteY116" fmla="*/ 610129 h 863981"/>
              <a:gd name="connsiteX117" fmla="*/ 2323450 w 11584247"/>
              <a:gd name="connsiteY117" fmla="*/ 692063 h 863981"/>
              <a:gd name="connsiteX118" fmla="*/ 2112485 w 11584247"/>
              <a:gd name="connsiteY118" fmla="*/ 710292 h 863981"/>
              <a:gd name="connsiteX119" fmla="*/ 2047386 w 11584247"/>
              <a:gd name="connsiteY119" fmla="*/ 669854 h 863981"/>
              <a:gd name="connsiteX120" fmla="*/ 2014871 w 11584247"/>
              <a:gd name="connsiteY120" fmla="*/ 671556 h 863981"/>
              <a:gd name="connsiteX121" fmla="*/ 1961527 w 11584247"/>
              <a:gd name="connsiteY121" fmla="*/ 678730 h 863981"/>
              <a:gd name="connsiteX122" fmla="*/ 1878931 w 11584247"/>
              <a:gd name="connsiteY122" fmla="*/ 661482 h 863981"/>
              <a:gd name="connsiteX123" fmla="*/ 1713886 w 11584247"/>
              <a:gd name="connsiteY123" fmla="*/ 668713 h 863981"/>
              <a:gd name="connsiteX124" fmla="*/ 1434049 w 11584247"/>
              <a:gd name="connsiteY124" fmla="*/ 595668 h 863981"/>
              <a:gd name="connsiteX125" fmla="*/ 1177354 w 11584247"/>
              <a:gd name="connsiteY125" fmla="*/ 614359 h 863981"/>
              <a:gd name="connsiteX126" fmla="*/ 1088947 w 11584247"/>
              <a:gd name="connsiteY126" fmla="*/ 617056 h 863981"/>
              <a:gd name="connsiteX127" fmla="*/ 998946 w 11584247"/>
              <a:gd name="connsiteY127" fmla="*/ 688407 h 863981"/>
              <a:gd name="connsiteX128" fmla="*/ 850523 w 11584247"/>
              <a:gd name="connsiteY128" fmla="*/ 684071 h 863981"/>
              <a:gd name="connsiteX129" fmla="*/ 775514 w 11584247"/>
              <a:gd name="connsiteY129" fmla="*/ 737451 h 863981"/>
              <a:gd name="connsiteX130" fmla="*/ 603494 w 11584247"/>
              <a:gd name="connsiteY130" fmla="*/ 710500 h 863981"/>
              <a:gd name="connsiteX131" fmla="*/ 564233 w 11584247"/>
              <a:gd name="connsiteY131" fmla="*/ 721324 h 863981"/>
              <a:gd name="connsiteX132" fmla="*/ 511527 w 11584247"/>
              <a:gd name="connsiteY132" fmla="*/ 744248 h 863981"/>
              <a:gd name="connsiteX133" fmla="*/ 337049 w 11584247"/>
              <a:gd name="connsiteY133" fmla="*/ 755307 h 863981"/>
              <a:gd name="connsiteX134" fmla="*/ 218766 w 11584247"/>
              <a:gd name="connsiteY134" fmla="*/ 732207 h 863981"/>
              <a:gd name="connsiteX135" fmla="*/ 104041 w 11584247"/>
              <a:gd name="connsiteY135" fmla="*/ 738210 h 863981"/>
              <a:gd name="connsiteX136" fmla="*/ 15455 w 11584247"/>
              <a:gd name="connsiteY136" fmla="*/ 751614 h 863981"/>
              <a:gd name="connsiteX137" fmla="*/ 0 w 11584247"/>
              <a:gd name="connsiteY137" fmla="*/ 741620 h 86398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10016836 w 11584247"/>
              <a:gd name="connsiteY17" fmla="*/ 218259 h 851161"/>
              <a:gd name="connsiteX18" fmla="*/ 9987770 w 11584247"/>
              <a:gd name="connsiteY18" fmla="*/ 268441 h 851161"/>
              <a:gd name="connsiteX19" fmla="*/ 9712889 w 11584247"/>
              <a:gd name="connsiteY19" fmla="*/ 275231 h 851161"/>
              <a:gd name="connsiteX20" fmla="*/ 9645923 w 11584247"/>
              <a:gd name="connsiteY20" fmla="*/ 297473 h 851161"/>
              <a:gd name="connsiteX21" fmla="*/ 9580351 w 11584247"/>
              <a:gd name="connsiteY21" fmla="*/ 275174 h 851161"/>
              <a:gd name="connsiteX22" fmla="*/ 9477264 w 11584247"/>
              <a:gd name="connsiteY22" fmla="*/ 333736 h 851161"/>
              <a:gd name="connsiteX23" fmla="*/ 9323022 w 11584247"/>
              <a:gd name="connsiteY23" fmla="*/ 339499 h 851161"/>
              <a:gd name="connsiteX24" fmla="*/ 9231896 w 11584247"/>
              <a:gd name="connsiteY24" fmla="*/ 350924 h 851161"/>
              <a:gd name="connsiteX25" fmla="*/ 9199098 w 11584247"/>
              <a:gd name="connsiteY25" fmla="*/ 367794 h 851161"/>
              <a:gd name="connsiteX26" fmla="*/ 9152075 w 11584247"/>
              <a:gd name="connsiteY26" fmla="*/ 382929 h 851161"/>
              <a:gd name="connsiteX27" fmla="*/ 9070495 w 11584247"/>
              <a:gd name="connsiteY27" fmla="*/ 419337 h 851161"/>
              <a:gd name="connsiteX28" fmla="*/ 8958441 w 11584247"/>
              <a:gd name="connsiteY28" fmla="*/ 451389 h 851161"/>
              <a:gd name="connsiteX29" fmla="*/ 8869068 w 11584247"/>
              <a:gd name="connsiteY29" fmla="*/ 421230 h 851161"/>
              <a:gd name="connsiteX30" fmla="*/ 8863066 w 11584247"/>
              <a:gd name="connsiteY30" fmla="*/ 431598 h 851161"/>
              <a:gd name="connsiteX31" fmla="*/ 8805167 w 11584247"/>
              <a:gd name="connsiteY31" fmla="*/ 436877 h 851161"/>
              <a:gd name="connsiteX32" fmla="*/ 8593326 w 11584247"/>
              <a:gd name="connsiteY32" fmla="*/ 390816 h 851161"/>
              <a:gd name="connsiteX33" fmla="*/ 8480431 w 11584247"/>
              <a:gd name="connsiteY33" fmla="*/ 402916 h 851161"/>
              <a:gd name="connsiteX34" fmla="*/ 8441817 w 11584247"/>
              <a:gd name="connsiteY34" fmla="*/ 417619 h 851161"/>
              <a:gd name="connsiteX35" fmla="*/ 8377029 w 11584247"/>
              <a:gd name="connsiteY35" fmla="*/ 441608 h 851161"/>
              <a:gd name="connsiteX36" fmla="*/ 8332187 w 11584247"/>
              <a:gd name="connsiteY36" fmla="*/ 485172 h 851161"/>
              <a:gd name="connsiteX37" fmla="*/ 8276595 w 11584247"/>
              <a:gd name="connsiteY37" fmla="*/ 495073 h 851161"/>
              <a:gd name="connsiteX38" fmla="*/ 8259050 w 11584247"/>
              <a:gd name="connsiteY38" fmla="*/ 464220 h 851161"/>
              <a:gd name="connsiteX39" fmla="*/ 8201086 w 11584247"/>
              <a:gd name="connsiteY39" fmla="*/ 485570 h 851161"/>
              <a:gd name="connsiteX40" fmla="*/ 8113667 w 11584247"/>
              <a:gd name="connsiteY40" fmla="*/ 521596 h 851161"/>
              <a:gd name="connsiteX41" fmla="*/ 8062051 w 11584247"/>
              <a:gd name="connsiteY41" fmla="*/ 533812 h 851161"/>
              <a:gd name="connsiteX42" fmla="*/ 7922362 w 11584247"/>
              <a:gd name="connsiteY42" fmla="*/ 576478 h 851161"/>
              <a:gd name="connsiteX43" fmla="*/ 7783439 w 11584247"/>
              <a:gd name="connsiteY43" fmla="*/ 626299 h 851161"/>
              <a:gd name="connsiteX44" fmla="*/ 7721280 w 11584247"/>
              <a:gd name="connsiteY44" fmla="*/ 690417 h 851161"/>
              <a:gd name="connsiteX45" fmla="*/ 7713345 w 11584247"/>
              <a:gd name="connsiteY45" fmla="*/ 693363 h 851161"/>
              <a:gd name="connsiteX46" fmla="*/ 7691368 w 11584247"/>
              <a:gd name="connsiteY46" fmla="*/ 691272 h 851161"/>
              <a:gd name="connsiteX47" fmla="*/ 7683053 w 11584247"/>
              <a:gd name="connsiteY47" fmla="*/ 688814 h 851161"/>
              <a:gd name="connsiteX48" fmla="*/ 7670993 w 11584247"/>
              <a:gd name="connsiteY48" fmla="*/ 688775 h 851161"/>
              <a:gd name="connsiteX49" fmla="*/ 7670712 w 11584247"/>
              <a:gd name="connsiteY49" fmla="*/ 689306 h 851161"/>
              <a:gd name="connsiteX50" fmla="*/ 7659383 w 11584247"/>
              <a:gd name="connsiteY50" fmla="*/ 688227 h 851161"/>
              <a:gd name="connsiteX51" fmla="*/ 7603754 w 11584247"/>
              <a:gd name="connsiteY51" fmla="*/ 676226 h 851161"/>
              <a:gd name="connsiteX52" fmla="*/ 7532285 w 11584247"/>
              <a:gd name="connsiteY52" fmla="*/ 726440 h 851161"/>
              <a:gd name="connsiteX53" fmla="*/ 7502351 w 11584247"/>
              <a:gd name="connsiteY53" fmla="*/ 735020 h 851161"/>
              <a:gd name="connsiteX54" fmla="*/ 7486452 w 11584247"/>
              <a:gd name="connsiteY54" fmla="*/ 742445 h 851161"/>
              <a:gd name="connsiteX55" fmla="*/ 7485519 w 11584247"/>
              <a:gd name="connsiteY55" fmla="*/ 744742 h 851161"/>
              <a:gd name="connsiteX56" fmla="*/ 7432183 w 11584247"/>
              <a:gd name="connsiteY56" fmla="*/ 732969 h 851161"/>
              <a:gd name="connsiteX57" fmla="*/ 7425231 w 11584247"/>
              <a:gd name="connsiteY57" fmla="*/ 735688 h 851161"/>
              <a:gd name="connsiteX58" fmla="*/ 7390298 w 11584247"/>
              <a:gd name="connsiteY58" fmla="*/ 722535 h 851161"/>
              <a:gd name="connsiteX59" fmla="*/ 7372339 w 11584247"/>
              <a:gd name="connsiteY59" fmla="*/ 718662 h 851161"/>
              <a:gd name="connsiteX60" fmla="*/ 7367083 w 11584247"/>
              <a:gd name="connsiteY60" fmla="*/ 711540 h 851161"/>
              <a:gd name="connsiteX61" fmla="*/ 7340667 w 11584247"/>
              <a:gd name="connsiteY61" fmla="*/ 708883 h 851161"/>
              <a:gd name="connsiteX62" fmla="*/ 7337703 w 11584247"/>
              <a:gd name="connsiteY62" fmla="*/ 710851 h 851161"/>
              <a:gd name="connsiteX63" fmla="*/ 7315659 w 11584247"/>
              <a:gd name="connsiteY63" fmla="*/ 700203 h 851161"/>
              <a:gd name="connsiteX64" fmla="*/ 7296872 w 11584247"/>
              <a:gd name="connsiteY64" fmla="*/ 681057 h 851161"/>
              <a:gd name="connsiteX65" fmla="*/ 7073219 w 11584247"/>
              <a:gd name="connsiteY65" fmla="*/ 690480 h 851161"/>
              <a:gd name="connsiteX66" fmla="*/ 6877450 w 11584247"/>
              <a:gd name="connsiteY66" fmla="*/ 609704 h 851161"/>
              <a:gd name="connsiteX67" fmla="*/ 6756132 w 11584247"/>
              <a:gd name="connsiteY67" fmla="*/ 617104 h 851161"/>
              <a:gd name="connsiteX68" fmla="*/ 6717066 w 11584247"/>
              <a:gd name="connsiteY68" fmla="*/ 663516 h 851161"/>
              <a:gd name="connsiteX69" fmla="*/ 6414326 w 11584247"/>
              <a:gd name="connsiteY69" fmla="*/ 637792 h 851161"/>
              <a:gd name="connsiteX70" fmla="*/ 6337636 w 11584247"/>
              <a:gd name="connsiteY70" fmla="*/ 651977 h 851161"/>
              <a:gd name="connsiteX71" fmla="*/ 6268828 w 11584247"/>
              <a:gd name="connsiteY71" fmla="*/ 622080 h 851161"/>
              <a:gd name="connsiteX72" fmla="*/ 6241133 w 11584247"/>
              <a:gd name="connsiteY72" fmla="*/ 637096 h 851161"/>
              <a:gd name="connsiteX73" fmla="*/ 6236372 w 11584247"/>
              <a:gd name="connsiteY73" fmla="*/ 640150 h 851161"/>
              <a:gd name="connsiteX74" fmla="*/ 6217005 w 11584247"/>
              <a:gd name="connsiteY74" fmla="*/ 642256 h 851161"/>
              <a:gd name="connsiteX75" fmla="*/ 6211934 w 11584247"/>
              <a:gd name="connsiteY75" fmla="*/ 655497 h 851161"/>
              <a:gd name="connsiteX76" fmla="*/ 6183064 w 11584247"/>
              <a:gd name="connsiteY76" fmla="*/ 667728 h 851161"/>
              <a:gd name="connsiteX77" fmla="*/ 6147308 w 11584247"/>
              <a:gd name="connsiteY77" fmla="*/ 668073 h 851161"/>
              <a:gd name="connsiteX78" fmla="*/ 5977154 w 11584247"/>
              <a:gd name="connsiteY78" fmla="*/ 655579 h 851161"/>
              <a:gd name="connsiteX79" fmla="*/ 5875486 w 11584247"/>
              <a:gd name="connsiteY79" fmla="*/ 656164 h 851161"/>
              <a:gd name="connsiteX80" fmla="*/ 5837074 w 11584247"/>
              <a:gd name="connsiteY80" fmla="*/ 669047 h 851161"/>
              <a:gd name="connsiteX81" fmla="*/ 5783293 w 11584247"/>
              <a:gd name="connsiteY81" fmla="*/ 678526 h 851161"/>
              <a:gd name="connsiteX82" fmla="*/ 5688540 w 11584247"/>
              <a:gd name="connsiteY82" fmla="*/ 705055 h 851161"/>
              <a:gd name="connsiteX83" fmla="*/ 5560952 w 11584247"/>
              <a:gd name="connsiteY83" fmla="*/ 723655 h 851161"/>
              <a:gd name="connsiteX84" fmla="*/ 5467137 w 11584247"/>
              <a:gd name="connsiteY84" fmla="*/ 683142 h 851161"/>
              <a:gd name="connsiteX85" fmla="*/ 5459069 w 11584247"/>
              <a:gd name="connsiteY85" fmla="*/ 692731 h 851161"/>
              <a:gd name="connsiteX86" fmla="*/ 5394755 w 11584247"/>
              <a:gd name="connsiteY86" fmla="*/ 691136 h 851161"/>
              <a:gd name="connsiteX87" fmla="*/ 5168758 w 11584247"/>
              <a:gd name="connsiteY87" fmla="*/ 620360 h 851161"/>
              <a:gd name="connsiteX88" fmla="*/ 5043093 w 11584247"/>
              <a:gd name="connsiteY88" fmla="*/ 619043 h 851161"/>
              <a:gd name="connsiteX89" fmla="*/ 4998604 w 11584247"/>
              <a:gd name="connsiteY89" fmla="*/ 629087 h 851161"/>
              <a:gd name="connsiteX90" fmla="*/ 4924058 w 11584247"/>
              <a:gd name="connsiteY90" fmla="*/ 645263 h 851161"/>
              <a:gd name="connsiteX91" fmla="*/ 4868616 w 11584247"/>
              <a:gd name="connsiteY91" fmla="*/ 683240 h 851161"/>
              <a:gd name="connsiteX92" fmla="*/ 4806175 w 11584247"/>
              <a:gd name="connsiteY92" fmla="*/ 686507 h 851161"/>
              <a:gd name="connsiteX93" fmla="*/ 4791312 w 11584247"/>
              <a:gd name="connsiteY93" fmla="*/ 653788 h 851161"/>
              <a:gd name="connsiteX94" fmla="*/ 4724634 w 11584247"/>
              <a:gd name="connsiteY94" fmla="*/ 668150 h 851161"/>
              <a:gd name="connsiteX95" fmla="*/ 4623526 w 11584247"/>
              <a:gd name="connsiteY95" fmla="*/ 693607 h 851161"/>
              <a:gd name="connsiteX96" fmla="*/ 4565119 w 11584247"/>
              <a:gd name="connsiteY96" fmla="*/ 699644 h 851161"/>
              <a:gd name="connsiteX97" fmla="*/ 4405682 w 11584247"/>
              <a:gd name="connsiteY97" fmla="*/ 725524 h 851161"/>
              <a:gd name="connsiteX98" fmla="*/ 4246062 w 11584247"/>
              <a:gd name="connsiteY98" fmla="*/ 758603 h 851161"/>
              <a:gd name="connsiteX99" fmla="*/ 4151948 w 11584247"/>
              <a:gd name="connsiteY99" fmla="*/ 818594 h 851161"/>
              <a:gd name="connsiteX100" fmla="*/ 4020693 w 11584247"/>
              <a:gd name="connsiteY100" fmla="*/ 841422 h 851161"/>
              <a:gd name="connsiteX101" fmla="*/ 3998789 w 11584247"/>
              <a:gd name="connsiteY101" fmla="*/ 851161 h 851161"/>
              <a:gd name="connsiteX102" fmla="*/ 3968135 w 11584247"/>
              <a:gd name="connsiteY102" fmla="*/ 845925 h 851161"/>
              <a:gd name="connsiteX103" fmla="*/ 3845234 w 11584247"/>
              <a:gd name="connsiteY103" fmla="*/ 823068 h 851161"/>
              <a:gd name="connsiteX104" fmla="*/ 3748200 w 11584247"/>
              <a:gd name="connsiteY104" fmla="*/ 788335 h 851161"/>
              <a:gd name="connsiteX105" fmla="*/ 3628646 w 11584247"/>
              <a:gd name="connsiteY105" fmla="*/ 815284 h 851161"/>
              <a:gd name="connsiteX106" fmla="*/ 3555292 w 11584247"/>
              <a:gd name="connsiteY106" fmla="*/ 808248 h 851161"/>
              <a:gd name="connsiteX107" fmla="*/ 3434444 w 11584247"/>
              <a:gd name="connsiteY107" fmla="*/ 760907 h 851161"/>
              <a:gd name="connsiteX108" fmla="*/ 3276756 w 11584247"/>
              <a:gd name="connsiteY108" fmla="*/ 777750 h 851161"/>
              <a:gd name="connsiteX109" fmla="*/ 3245335 w 11584247"/>
              <a:gd name="connsiteY109" fmla="*/ 828674 h 851161"/>
              <a:gd name="connsiteX110" fmla="*/ 3182139 w 11584247"/>
              <a:gd name="connsiteY110" fmla="*/ 789189 h 851161"/>
              <a:gd name="connsiteX111" fmla="*/ 3044242 w 11584247"/>
              <a:gd name="connsiteY111" fmla="*/ 738181 h 851161"/>
              <a:gd name="connsiteX112" fmla="*/ 2975529 w 11584247"/>
              <a:gd name="connsiteY112" fmla="*/ 720730 h 851161"/>
              <a:gd name="connsiteX113" fmla="*/ 2868812 w 11584247"/>
              <a:gd name="connsiteY113" fmla="*/ 709829 h 851161"/>
              <a:gd name="connsiteX114" fmla="*/ 2836257 w 11584247"/>
              <a:gd name="connsiteY114" fmla="*/ 703641 h 851161"/>
              <a:gd name="connsiteX115" fmla="*/ 2511817 w 11584247"/>
              <a:gd name="connsiteY115" fmla="*/ 610129 h 851161"/>
              <a:gd name="connsiteX116" fmla="*/ 2323450 w 11584247"/>
              <a:gd name="connsiteY116" fmla="*/ 692063 h 851161"/>
              <a:gd name="connsiteX117" fmla="*/ 2112485 w 11584247"/>
              <a:gd name="connsiteY117" fmla="*/ 710292 h 851161"/>
              <a:gd name="connsiteX118" fmla="*/ 2047386 w 11584247"/>
              <a:gd name="connsiteY118" fmla="*/ 669854 h 851161"/>
              <a:gd name="connsiteX119" fmla="*/ 2014871 w 11584247"/>
              <a:gd name="connsiteY119" fmla="*/ 671556 h 851161"/>
              <a:gd name="connsiteX120" fmla="*/ 1961527 w 11584247"/>
              <a:gd name="connsiteY120" fmla="*/ 678730 h 851161"/>
              <a:gd name="connsiteX121" fmla="*/ 1878931 w 11584247"/>
              <a:gd name="connsiteY121" fmla="*/ 661482 h 851161"/>
              <a:gd name="connsiteX122" fmla="*/ 1713886 w 11584247"/>
              <a:gd name="connsiteY122" fmla="*/ 668713 h 851161"/>
              <a:gd name="connsiteX123" fmla="*/ 1434049 w 11584247"/>
              <a:gd name="connsiteY123" fmla="*/ 595668 h 851161"/>
              <a:gd name="connsiteX124" fmla="*/ 1177354 w 11584247"/>
              <a:gd name="connsiteY124" fmla="*/ 614359 h 851161"/>
              <a:gd name="connsiteX125" fmla="*/ 1088947 w 11584247"/>
              <a:gd name="connsiteY125" fmla="*/ 617056 h 851161"/>
              <a:gd name="connsiteX126" fmla="*/ 998946 w 11584247"/>
              <a:gd name="connsiteY126" fmla="*/ 688407 h 851161"/>
              <a:gd name="connsiteX127" fmla="*/ 850523 w 11584247"/>
              <a:gd name="connsiteY127" fmla="*/ 684071 h 851161"/>
              <a:gd name="connsiteX128" fmla="*/ 775514 w 11584247"/>
              <a:gd name="connsiteY128" fmla="*/ 737451 h 851161"/>
              <a:gd name="connsiteX129" fmla="*/ 603494 w 11584247"/>
              <a:gd name="connsiteY129" fmla="*/ 710500 h 851161"/>
              <a:gd name="connsiteX130" fmla="*/ 564233 w 11584247"/>
              <a:gd name="connsiteY130" fmla="*/ 721324 h 851161"/>
              <a:gd name="connsiteX131" fmla="*/ 511527 w 11584247"/>
              <a:gd name="connsiteY131" fmla="*/ 744248 h 851161"/>
              <a:gd name="connsiteX132" fmla="*/ 337049 w 11584247"/>
              <a:gd name="connsiteY132" fmla="*/ 755307 h 851161"/>
              <a:gd name="connsiteX133" fmla="*/ 218766 w 11584247"/>
              <a:gd name="connsiteY133" fmla="*/ 732207 h 851161"/>
              <a:gd name="connsiteX134" fmla="*/ 104041 w 11584247"/>
              <a:gd name="connsiteY134" fmla="*/ 738210 h 851161"/>
              <a:gd name="connsiteX135" fmla="*/ 15455 w 11584247"/>
              <a:gd name="connsiteY135" fmla="*/ 751614 h 851161"/>
              <a:gd name="connsiteX136" fmla="*/ 0 w 11584247"/>
              <a:gd name="connsiteY136" fmla="*/ 741620 h 851161"/>
              <a:gd name="connsiteX137" fmla="*/ 0 w 11584247"/>
              <a:gd name="connsiteY137"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10016836 w 11584247"/>
              <a:gd name="connsiteY17" fmla="*/ 218259 h 851161"/>
              <a:gd name="connsiteX18" fmla="*/ 9987770 w 11584247"/>
              <a:gd name="connsiteY18" fmla="*/ 268441 h 851161"/>
              <a:gd name="connsiteX19" fmla="*/ 9712889 w 11584247"/>
              <a:gd name="connsiteY19" fmla="*/ 275231 h 851161"/>
              <a:gd name="connsiteX20" fmla="*/ 9645923 w 11584247"/>
              <a:gd name="connsiteY20" fmla="*/ 297473 h 851161"/>
              <a:gd name="connsiteX21" fmla="*/ 9580351 w 11584247"/>
              <a:gd name="connsiteY21" fmla="*/ 275174 h 851161"/>
              <a:gd name="connsiteX22" fmla="*/ 9477264 w 11584247"/>
              <a:gd name="connsiteY22" fmla="*/ 333736 h 851161"/>
              <a:gd name="connsiteX23" fmla="*/ 9323022 w 11584247"/>
              <a:gd name="connsiteY23" fmla="*/ 339499 h 851161"/>
              <a:gd name="connsiteX24" fmla="*/ 9231896 w 11584247"/>
              <a:gd name="connsiteY24" fmla="*/ 350924 h 851161"/>
              <a:gd name="connsiteX25" fmla="*/ 9199098 w 11584247"/>
              <a:gd name="connsiteY25" fmla="*/ 367794 h 851161"/>
              <a:gd name="connsiteX26" fmla="*/ 9152075 w 11584247"/>
              <a:gd name="connsiteY26" fmla="*/ 382929 h 851161"/>
              <a:gd name="connsiteX27" fmla="*/ 9070495 w 11584247"/>
              <a:gd name="connsiteY27" fmla="*/ 419337 h 851161"/>
              <a:gd name="connsiteX28" fmla="*/ 8958441 w 11584247"/>
              <a:gd name="connsiteY28" fmla="*/ 451389 h 851161"/>
              <a:gd name="connsiteX29" fmla="*/ 8869068 w 11584247"/>
              <a:gd name="connsiteY29" fmla="*/ 421230 h 851161"/>
              <a:gd name="connsiteX30" fmla="*/ 8863066 w 11584247"/>
              <a:gd name="connsiteY30" fmla="*/ 431598 h 851161"/>
              <a:gd name="connsiteX31" fmla="*/ 8805167 w 11584247"/>
              <a:gd name="connsiteY31" fmla="*/ 436877 h 851161"/>
              <a:gd name="connsiteX32" fmla="*/ 8593326 w 11584247"/>
              <a:gd name="connsiteY32" fmla="*/ 390816 h 851161"/>
              <a:gd name="connsiteX33" fmla="*/ 8480431 w 11584247"/>
              <a:gd name="connsiteY33" fmla="*/ 402916 h 851161"/>
              <a:gd name="connsiteX34" fmla="*/ 8441817 w 11584247"/>
              <a:gd name="connsiteY34" fmla="*/ 417619 h 851161"/>
              <a:gd name="connsiteX35" fmla="*/ 8377029 w 11584247"/>
              <a:gd name="connsiteY35" fmla="*/ 441608 h 851161"/>
              <a:gd name="connsiteX36" fmla="*/ 8332187 w 11584247"/>
              <a:gd name="connsiteY36" fmla="*/ 485172 h 851161"/>
              <a:gd name="connsiteX37" fmla="*/ 8276595 w 11584247"/>
              <a:gd name="connsiteY37" fmla="*/ 495073 h 851161"/>
              <a:gd name="connsiteX38" fmla="*/ 8259050 w 11584247"/>
              <a:gd name="connsiteY38" fmla="*/ 464220 h 851161"/>
              <a:gd name="connsiteX39" fmla="*/ 8201086 w 11584247"/>
              <a:gd name="connsiteY39" fmla="*/ 485570 h 851161"/>
              <a:gd name="connsiteX40" fmla="*/ 8113667 w 11584247"/>
              <a:gd name="connsiteY40" fmla="*/ 521596 h 851161"/>
              <a:gd name="connsiteX41" fmla="*/ 8062051 w 11584247"/>
              <a:gd name="connsiteY41" fmla="*/ 533812 h 851161"/>
              <a:gd name="connsiteX42" fmla="*/ 7922362 w 11584247"/>
              <a:gd name="connsiteY42" fmla="*/ 576478 h 851161"/>
              <a:gd name="connsiteX43" fmla="*/ 7783439 w 11584247"/>
              <a:gd name="connsiteY43" fmla="*/ 626299 h 851161"/>
              <a:gd name="connsiteX44" fmla="*/ 7721280 w 11584247"/>
              <a:gd name="connsiteY44" fmla="*/ 690417 h 851161"/>
              <a:gd name="connsiteX45" fmla="*/ 7713345 w 11584247"/>
              <a:gd name="connsiteY45" fmla="*/ 693363 h 851161"/>
              <a:gd name="connsiteX46" fmla="*/ 7691368 w 11584247"/>
              <a:gd name="connsiteY46" fmla="*/ 691272 h 851161"/>
              <a:gd name="connsiteX47" fmla="*/ 7683053 w 11584247"/>
              <a:gd name="connsiteY47" fmla="*/ 688814 h 851161"/>
              <a:gd name="connsiteX48" fmla="*/ 7670993 w 11584247"/>
              <a:gd name="connsiteY48" fmla="*/ 688775 h 851161"/>
              <a:gd name="connsiteX49" fmla="*/ 7670712 w 11584247"/>
              <a:gd name="connsiteY49" fmla="*/ 689306 h 851161"/>
              <a:gd name="connsiteX50" fmla="*/ 7659383 w 11584247"/>
              <a:gd name="connsiteY50" fmla="*/ 688227 h 851161"/>
              <a:gd name="connsiteX51" fmla="*/ 7603754 w 11584247"/>
              <a:gd name="connsiteY51" fmla="*/ 676226 h 851161"/>
              <a:gd name="connsiteX52" fmla="*/ 7532285 w 11584247"/>
              <a:gd name="connsiteY52" fmla="*/ 726440 h 851161"/>
              <a:gd name="connsiteX53" fmla="*/ 7502351 w 11584247"/>
              <a:gd name="connsiteY53" fmla="*/ 735020 h 851161"/>
              <a:gd name="connsiteX54" fmla="*/ 7486452 w 11584247"/>
              <a:gd name="connsiteY54" fmla="*/ 742445 h 851161"/>
              <a:gd name="connsiteX55" fmla="*/ 7485519 w 11584247"/>
              <a:gd name="connsiteY55" fmla="*/ 744742 h 851161"/>
              <a:gd name="connsiteX56" fmla="*/ 7432183 w 11584247"/>
              <a:gd name="connsiteY56" fmla="*/ 732969 h 851161"/>
              <a:gd name="connsiteX57" fmla="*/ 7425231 w 11584247"/>
              <a:gd name="connsiteY57" fmla="*/ 735688 h 851161"/>
              <a:gd name="connsiteX58" fmla="*/ 7390298 w 11584247"/>
              <a:gd name="connsiteY58" fmla="*/ 722535 h 851161"/>
              <a:gd name="connsiteX59" fmla="*/ 7372339 w 11584247"/>
              <a:gd name="connsiteY59" fmla="*/ 718662 h 851161"/>
              <a:gd name="connsiteX60" fmla="*/ 7367083 w 11584247"/>
              <a:gd name="connsiteY60" fmla="*/ 711540 h 851161"/>
              <a:gd name="connsiteX61" fmla="*/ 7340667 w 11584247"/>
              <a:gd name="connsiteY61" fmla="*/ 708883 h 851161"/>
              <a:gd name="connsiteX62" fmla="*/ 7337703 w 11584247"/>
              <a:gd name="connsiteY62" fmla="*/ 710851 h 851161"/>
              <a:gd name="connsiteX63" fmla="*/ 7315659 w 11584247"/>
              <a:gd name="connsiteY63" fmla="*/ 700203 h 851161"/>
              <a:gd name="connsiteX64" fmla="*/ 7296872 w 11584247"/>
              <a:gd name="connsiteY64" fmla="*/ 681057 h 851161"/>
              <a:gd name="connsiteX65" fmla="*/ 7073219 w 11584247"/>
              <a:gd name="connsiteY65" fmla="*/ 690480 h 851161"/>
              <a:gd name="connsiteX66" fmla="*/ 6877450 w 11584247"/>
              <a:gd name="connsiteY66" fmla="*/ 609704 h 851161"/>
              <a:gd name="connsiteX67" fmla="*/ 6756132 w 11584247"/>
              <a:gd name="connsiteY67" fmla="*/ 617104 h 851161"/>
              <a:gd name="connsiteX68" fmla="*/ 6717066 w 11584247"/>
              <a:gd name="connsiteY68" fmla="*/ 663516 h 851161"/>
              <a:gd name="connsiteX69" fmla="*/ 6414326 w 11584247"/>
              <a:gd name="connsiteY69" fmla="*/ 637792 h 851161"/>
              <a:gd name="connsiteX70" fmla="*/ 6337636 w 11584247"/>
              <a:gd name="connsiteY70" fmla="*/ 651977 h 851161"/>
              <a:gd name="connsiteX71" fmla="*/ 6268828 w 11584247"/>
              <a:gd name="connsiteY71" fmla="*/ 622080 h 851161"/>
              <a:gd name="connsiteX72" fmla="*/ 6241133 w 11584247"/>
              <a:gd name="connsiteY72" fmla="*/ 637096 h 851161"/>
              <a:gd name="connsiteX73" fmla="*/ 6236372 w 11584247"/>
              <a:gd name="connsiteY73" fmla="*/ 640150 h 851161"/>
              <a:gd name="connsiteX74" fmla="*/ 6217005 w 11584247"/>
              <a:gd name="connsiteY74" fmla="*/ 642256 h 851161"/>
              <a:gd name="connsiteX75" fmla="*/ 6211934 w 11584247"/>
              <a:gd name="connsiteY75" fmla="*/ 655497 h 851161"/>
              <a:gd name="connsiteX76" fmla="*/ 6183064 w 11584247"/>
              <a:gd name="connsiteY76" fmla="*/ 667728 h 851161"/>
              <a:gd name="connsiteX77" fmla="*/ 6147308 w 11584247"/>
              <a:gd name="connsiteY77" fmla="*/ 668073 h 851161"/>
              <a:gd name="connsiteX78" fmla="*/ 5977154 w 11584247"/>
              <a:gd name="connsiteY78" fmla="*/ 655579 h 851161"/>
              <a:gd name="connsiteX79" fmla="*/ 5875486 w 11584247"/>
              <a:gd name="connsiteY79" fmla="*/ 656164 h 851161"/>
              <a:gd name="connsiteX80" fmla="*/ 5837074 w 11584247"/>
              <a:gd name="connsiteY80" fmla="*/ 669047 h 851161"/>
              <a:gd name="connsiteX81" fmla="*/ 5783293 w 11584247"/>
              <a:gd name="connsiteY81" fmla="*/ 678526 h 851161"/>
              <a:gd name="connsiteX82" fmla="*/ 5688540 w 11584247"/>
              <a:gd name="connsiteY82" fmla="*/ 705055 h 851161"/>
              <a:gd name="connsiteX83" fmla="*/ 5560952 w 11584247"/>
              <a:gd name="connsiteY83" fmla="*/ 723655 h 851161"/>
              <a:gd name="connsiteX84" fmla="*/ 5467137 w 11584247"/>
              <a:gd name="connsiteY84" fmla="*/ 683142 h 851161"/>
              <a:gd name="connsiteX85" fmla="*/ 5459069 w 11584247"/>
              <a:gd name="connsiteY85" fmla="*/ 692731 h 851161"/>
              <a:gd name="connsiteX86" fmla="*/ 5394755 w 11584247"/>
              <a:gd name="connsiteY86" fmla="*/ 691136 h 851161"/>
              <a:gd name="connsiteX87" fmla="*/ 5168758 w 11584247"/>
              <a:gd name="connsiteY87" fmla="*/ 620360 h 851161"/>
              <a:gd name="connsiteX88" fmla="*/ 5043093 w 11584247"/>
              <a:gd name="connsiteY88" fmla="*/ 619043 h 851161"/>
              <a:gd name="connsiteX89" fmla="*/ 4998604 w 11584247"/>
              <a:gd name="connsiteY89" fmla="*/ 629087 h 851161"/>
              <a:gd name="connsiteX90" fmla="*/ 4924058 w 11584247"/>
              <a:gd name="connsiteY90" fmla="*/ 645263 h 851161"/>
              <a:gd name="connsiteX91" fmla="*/ 4868616 w 11584247"/>
              <a:gd name="connsiteY91" fmla="*/ 683240 h 851161"/>
              <a:gd name="connsiteX92" fmla="*/ 4806175 w 11584247"/>
              <a:gd name="connsiteY92" fmla="*/ 686507 h 851161"/>
              <a:gd name="connsiteX93" fmla="*/ 4791312 w 11584247"/>
              <a:gd name="connsiteY93" fmla="*/ 653788 h 851161"/>
              <a:gd name="connsiteX94" fmla="*/ 4724634 w 11584247"/>
              <a:gd name="connsiteY94" fmla="*/ 668150 h 851161"/>
              <a:gd name="connsiteX95" fmla="*/ 4623526 w 11584247"/>
              <a:gd name="connsiteY95" fmla="*/ 693607 h 851161"/>
              <a:gd name="connsiteX96" fmla="*/ 4565119 w 11584247"/>
              <a:gd name="connsiteY96" fmla="*/ 699644 h 851161"/>
              <a:gd name="connsiteX97" fmla="*/ 4405682 w 11584247"/>
              <a:gd name="connsiteY97" fmla="*/ 725524 h 851161"/>
              <a:gd name="connsiteX98" fmla="*/ 4246062 w 11584247"/>
              <a:gd name="connsiteY98" fmla="*/ 758603 h 851161"/>
              <a:gd name="connsiteX99" fmla="*/ 4151948 w 11584247"/>
              <a:gd name="connsiteY99" fmla="*/ 818594 h 851161"/>
              <a:gd name="connsiteX100" fmla="*/ 4020693 w 11584247"/>
              <a:gd name="connsiteY100" fmla="*/ 841422 h 851161"/>
              <a:gd name="connsiteX101" fmla="*/ 3998789 w 11584247"/>
              <a:gd name="connsiteY101" fmla="*/ 851161 h 851161"/>
              <a:gd name="connsiteX102" fmla="*/ 3968135 w 11584247"/>
              <a:gd name="connsiteY102" fmla="*/ 845925 h 851161"/>
              <a:gd name="connsiteX103" fmla="*/ 3845234 w 11584247"/>
              <a:gd name="connsiteY103" fmla="*/ 823068 h 851161"/>
              <a:gd name="connsiteX104" fmla="*/ 3748200 w 11584247"/>
              <a:gd name="connsiteY104" fmla="*/ 788335 h 851161"/>
              <a:gd name="connsiteX105" fmla="*/ 3628646 w 11584247"/>
              <a:gd name="connsiteY105" fmla="*/ 815284 h 851161"/>
              <a:gd name="connsiteX106" fmla="*/ 3555292 w 11584247"/>
              <a:gd name="connsiteY106" fmla="*/ 808248 h 851161"/>
              <a:gd name="connsiteX107" fmla="*/ 3434444 w 11584247"/>
              <a:gd name="connsiteY107" fmla="*/ 760907 h 851161"/>
              <a:gd name="connsiteX108" fmla="*/ 3276756 w 11584247"/>
              <a:gd name="connsiteY108" fmla="*/ 777750 h 851161"/>
              <a:gd name="connsiteX109" fmla="*/ 3182139 w 11584247"/>
              <a:gd name="connsiteY109" fmla="*/ 789189 h 851161"/>
              <a:gd name="connsiteX110" fmla="*/ 3044242 w 11584247"/>
              <a:gd name="connsiteY110" fmla="*/ 738181 h 851161"/>
              <a:gd name="connsiteX111" fmla="*/ 2975529 w 11584247"/>
              <a:gd name="connsiteY111" fmla="*/ 720730 h 851161"/>
              <a:gd name="connsiteX112" fmla="*/ 2868812 w 11584247"/>
              <a:gd name="connsiteY112" fmla="*/ 709829 h 851161"/>
              <a:gd name="connsiteX113" fmla="*/ 2836257 w 11584247"/>
              <a:gd name="connsiteY113" fmla="*/ 703641 h 851161"/>
              <a:gd name="connsiteX114" fmla="*/ 2511817 w 11584247"/>
              <a:gd name="connsiteY114" fmla="*/ 610129 h 851161"/>
              <a:gd name="connsiteX115" fmla="*/ 2323450 w 11584247"/>
              <a:gd name="connsiteY115" fmla="*/ 692063 h 851161"/>
              <a:gd name="connsiteX116" fmla="*/ 2112485 w 11584247"/>
              <a:gd name="connsiteY116" fmla="*/ 710292 h 851161"/>
              <a:gd name="connsiteX117" fmla="*/ 2047386 w 11584247"/>
              <a:gd name="connsiteY117" fmla="*/ 669854 h 851161"/>
              <a:gd name="connsiteX118" fmla="*/ 2014871 w 11584247"/>
              <a:gd name="connsiteY118" fmla="*/ 671556 h 851161"/>
              <a:gd name="connsiteX119" fmla="*/ 1961527 w 11584247"/>
              <a:gd name="connsiteY119" fmla="*/ 678730 h 851161"/>
              <a:gd name="connsiteX120" fmla="*/ 1878931 w 11584247"/>
              <a:gd name="connsiteY120" fmla="*/ 661482 h 851161"/>
              <a:gd name="connsiteX121" fmla="*/ 1713886 w 11584247"/>
              <a:gd name="connsiteY121" fmla="*/ 668713 h 851161"/>
              <a:gd name="connsiteX122" fmla="*/ 1434049 w 11584247"/>
              <a:gd name="connsiteY122" fmla="*/ 595668 h 851161"/>
              <a:gd name="connsiteX123" fmla="*/ 1177354 w 11584247"/>
              <a:gd name="connsiteY123" fmla="*/ 614359 h 851161"/>
              <a:gd name="connsiteX124" fmla="*/ 1088947 w 11584247"/>
              <a:gd name="connsiteY124" fmla="*/ 617056 h 851161"/>
              <a:gd name="connsiteX125" fmla="*/ 998946 w 11584247"/>
              <a:gd name="connsiteY125" fmla="*/ 688407 h 851161"/>
              <a:gd name="connsiteX126" fmla="*/ 850523 w 11584247"/>
              <a:gd name="connsiteY126" fmla="*/ 684071 h 851161"/>
              <a:gd name="connsiteX127" fmla="*/ 775514 w 11584247"/>
              <a:gd name="connsiteY127" fmla="*/ 737451 h 851161"/>
              <a:gd name="connsiteX128" fmla="*/ 603494 w 11584247"/>
              <a:gd name="connsiteY128" fmla="*/ 710500 h 851161"/>
              <a:gd name="connsiteX129" fmla="*/ 564233 w 11584247"/>
              <a:gd name="connsiteY129" fmla="*/ 721324 h 851161"/>
              <a:gd name="connsiteX130" fmla="*/ 511527 w 11584247"/>
              <a:gd name="connsiteY130" fmla="*/ 744248 h 851161"/>
              <a:gd name="connsiteX131" fmla="*/ 337049 w 11584247"/>
              <a:gd name="connsiteY131" fmla="*/ 755307 h 851161"/>
              <a:gd name="connsiteX132" fmla="*/ 218766 w 11584247"/>
              <a:gd name="connsiteY132" fmla="*/ 732207 h 851161"/>
              <a:gd name="connsiteX133" fmla="*/ 104041 w 11584247"/>
              <a:gd name="connsiteY133" fmla="*/ 738210 h 851161"/>
              <a:gd name="connsiteX134" fmla="*/ 15455 w 11584247"/>
              <a:gd name="connsiteY134" fmla="*/ 751614 h 851161"/>
              <a:gd name="connsiteX135" fmla="*/ 0 w 11584247"/>
              <a:gd name="connsiteY135" fmla="*/ 741620 h 851161"/>
              <a:gd name="connsiteX136" fmla="*/ 0 w 11584247"/>
              <a:gd name="connsiteY13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10016836 w 11584247"/>
              <a:gd name="connsiteY17" fmla="*/ 218259 h 851161"/>
              <a:gd name="connsiteX18" fmla="*/ 9987770 w 11584247"/>
              <a:gd name="connsiteY18" fmla="*/ 268441 h 851161"/>
              <a:gd name="connsiteX19" fmla="*/ 9712889 w 11584247"/>
              <a:gd name="connsiteY19" fmla="*/ 275231 h 851161"/>
              <a:gd name="connsiteX20" fmla="*/ 9645923 w 11584247"/>
              <a:gd name="connsiteY20" fmla="*/ 297473 h 851161"/>
              <a:gd name="connsiteX21" fmla="*/ 9580351 w 11584247"/>
              <a:gd name="connsiteY21" fmla="*/ 275174 h 851161"/>
              <a:gd name="connsiteX22" fmla="*/ 9477264 w 11584247"/>
              <a:gd name="connsiteY22" fmla="*/ 333736 h 851161"/>
              <a:gd name="connsiteX23" fmla="*/ 9323022 w 11584247"/>
              <a:gd name="connsiteY23" fmla="*/ 339499 h 851161"/>
              <a:gd name="connsiteX24" fmla="*/ 9231896 w 11584247"/>
              <a:gd name="connsiteY24" fmla="*/ 350924 h 851161"/>
              <a:gd name="connsiteX25" fmla="*/ 9199098 w 11584247"/>
              <a:gd name="connsiteY25" fmla="*/ 367794 h 851161"/>
              <a:gd name="connsiteX26" fmla="*/ 9152075 w 11584247"/>
              <a:gd name="connsiteY26" fmla="*/ 382929 h 851161"/>
              <a:gd name="connsiteX27" fmla="*/ 9070495 w 11584247"/>
              <a:gd name="connsiteY27" fmla="*/ 419337 h 851161"/>
              <a:gd name="connsiteX28" fmla="*/ 8958441 w 11584247"/>
              <a:gd name="connsiteY28" fmla="*/ 451389 h 851161"/>
              <a:gd name="connsiteX29" fmla="*/ 8869068 w 11584247"/>
              <a:gd name="connsiteY29" fmla="*/ 421230 h 851161"/>
              <a:gd name="connsiteX30" fmla="*/ 8863066 w 11584247"/>
              <a:gd name="connsiteY30" fmla="*/ 431598 h 851161"/>
              <a:gd name="connsiteX31" fmla="*/ 8805167 w 11584247"/>
              <a:gd name="connsiteY31" fmla="*/ 436877 h 851161"/>
              <a:gd name="connsiteX32" fmla="*/ 8593326 w 11584247"/>
              <a:gd name="connsiteY32" fmla="*/ 390816 h 851161"/>
              <a:gd name="connsiteX33" fmla="*/ 8480431 w 11584247"/>
              <a:gd name="connsiteY33" fmla="*/ 402916 h 851161"/>
              <a:gd name="connsiteX34" fmla="*/ 8441817 w 11584247"/>
              <a:gd name="connsiteY34" fmla="*/ 417619 h 851161"/>
              <a:gd name="connsiteX35" fmla="*/ 8377029 w 11584247"/>
              <a:gd name="connsiteY35" fmla="*/ 441608 h 851161"/>
              <a:gd name="connsiteX36" fmla="*/ 8332187 w 11584247"/>
              <a:gd name="connsiteY36" fmla="*/ 485172 h 851161"/>
              <a:gd name="connsiteX37" fmla="*/ 8276595 w 11584247"/>
              <a:gd name="connsiteY37" fmla="*/ 495073 h 851161"/>
              <a:gd name="connsiteX38" fmla="*/ 8259050 w 11584247"/>
              <a:gd name="connsiteY38" fmla="*/ 464220 h 851161"/>
              <a:gd name="connsiteX39" fmla="*/ 8201086 w 11584247"/>
              <a:gd name="connsiteY39" fmla="*/ 485570 h 851161"/>
              <a:gd name="connsiteX40" fmla="*/ 8113667 w 11584247"/>
              <a:gd name="connsiteY40" fmla="*/ 521596 h 851161"/>
              <a:gd name="connsiteX41" fmla="*/ 8062051 w 11584247"/>
              <a:gd name="connsiteY41" fmla="*/ 533812 h 851161"/>
              <a:gd name="connsiteX42" fmla="*/ 7922362 w 11584247"/>
              <a:gd name="connsiteY42" fmla="*/ 576478 h 851161"/>
              <a:gd name="connsiteX43" fmla="*/ 7783439 w 11584247"/>
              <a:gd name="connsiteY43" fmla="*/ 626299 h 851161"/>
              <a:gd name="connsiteX44" fmla="*/ 7721280 w 11584247"/>
              <a:gd name="connsiteY44" fmla="*/ 690417 h 851161"/>
              <a:gd name="connsiteX45" fmla="*/ 7713345 w 11584247"/>
              <a:gd name="connsiteY45" fmla="*/ 693363 h 851161"/>
              <a:gd name="connsiteX46" fmla="*/ 7691368 w 11584247"/>
              <a:gd name="connsiteY46" fmla="*/ 691272 h 851161"/>
              <a:gd name="connsiteX47" fmla="*/ 7683053 w 11584247"/>
              <a:gd name="connsiteY47" fmla="*/ 688814 h 851161"/>
              <a:gd name="connsiteX48" fmla="*/ 7670993 w 11584247"/>
              <a:gd name="connsiteY48" fmla="*/ 688775 h 851161"/>
              <a:gd name="connsiteX49" fmla="*/ 7670712 w 11584247"/>
              <a:gd name="connsiteY49" fmla="*/ 689306 h 851161"/>
              <a:gd name="connsiteX50" fmla="*/ 7659383 w 11584247"/>
              <a:gd name="connsiteY50" fmla="*/ 688227 h 851161"/>
              <a:gd name="connsiteX51" fmla="*/ 7603754 w 11584247"/>
              <a:gd name="connsiteY51" fmla="*/ 676226 h 851161"/>
              <a:gd name="connsiteX52" fmla="*/ 7532285 w 11584247"/>
              <a:gd name="connsiteY52" fmla="*/ 726440 h 851161"/>
              <a:gd name="connsiteX53" fmla="*/ 7502351 w 11584247"/>
              <a:gd name="connsiteY53" fmla="*/ 735020 h 851161"/>
              <a:gd name="connsiteX54" fmla="*/ 7486452 w 11584247"/>
              <a:gd name="connsiteY54" fmla="*/ 742445 h 851161"/>
              <a:gd name="connsiteX55" fmla="*/ 7485519 w 11584247"/>
              <a:gd name="connsiteY55" fmla="*/ 744742 h 851161"/>
              <a:gd name="connsiteX56" fmla="*/ 7432183 w 11584247"/>
              <a:gd name="connsiteY56" fmla="*/ 732969 h 851161"/>
              <a:gd name="connsiteX57" fmla="*/ 7425231 w 11584247"/>
              <a:gd name="connsiteY57" fmla="*/ 735688 h 851161"/>
              <a:gd name="connsiteX58" fmla="*/ 7390298 w 11584247"/>
              <a:gd name="connsiteY58" fmla="*/ 722535 h 851161"/>
              <a:gd name="connsiteX59" fmla="*/ 7372339 w 11584247"/>
              <a:gd name="connsiteY59" fmla="*/ 718662 h 851161"/>
              <a:gd name="connsiteX60" fmla="*/ 7367083 w 11584247"/>
              <a:gd name="connsiteY60" fmla="*/ 711540 h 851161"/>
              <a:gd name="connsiteX61" fmla="*/ 7340667 w 11584247"/>
              <a:gd name="connsiteY61" fmla="*/ 708883 h 851161"/>
              <a:gd name="connsiteX62" fmla="*/ 7337703 w 11584247"/>
              <a:gd name="connsiteY62" fmla="*/ 710851 h 851161"/>
              <a:gd name="connsiteX63" fmla="*/ 7315659 w 11584247"/>
              <a:gd name="connsiteY63" fmla="*/ 700203 h 851161"/>
              <a:gd name="connsiteX64" fmla="*/ 7296872 w 11584247"/>
              <a:gd name="connsiteY64" fmla="*/ 681057 h 851161"/>
              <a:gd name="connsiteX65" fmla="*/ 7073219 w 11584247"/>
              <a:gd name="connsiteY65" fmla="*/ 690480 h 851161"/>
              <a:gd name="connsiteX66" fmla="*/ 6877450 w 11584247"/>
              <a:gd name="connsiteY66" fmla="*/ 609704 h 851161"/>
              <a:gd name="connsiteX67" fmla="*/ 6756132 w 11584247"/>
              <a:gd name="connsiteY67" fmla="*/ 617104 h 851161"/>
              <a:gd name="connsiteX68" fmla="*/ 6717066 w 11584247"/>
              <a:gd name="connsiteY68" fmla="*/ 663516 h 851161"/>
              <a:gd name="connsiteX69" fmla="*/ 6414326 w 11584247"/>
              <a:gd name="connsiteY69" fmla="*/ 637792 h 851161"/>
              <a:gd name="connsiteX70" fmla="*/ 6337636 w 11584247"/>
              <a:gd name="connsiteY70" fmla="*/ 651977 h 851161"/>
              <a:gd name="connsiteX71" fmla="*/ 6268828 w 11584247"/>
              <a:gd name="connsiteY71" fmla="*/ 622080 h 851161"/>
              <a:gd name="connsiteX72" fmla="*/ 6241133 w 11584247"/>
              <a:gd name="connsiteY72" fmla="*/ 637096 h 851161"/>
              <a:gd name="connsiteX73" fmla="*/ 6236372 w 11584247"/>
              <a:gd name="connsiteY73" fmla="*/ 640150 h 851161"/>
              <a:gd name="connsiteX74" fmla="*/ 6217005 w 11584247"/>
              <a:gd name="connsiteY74" fmla="*/ 642256 h 851161"/>
              <a:gd name="connsiteX75" fmla="*/ 6211934 w 11584247"/>
              <a:gd name="connsiteY75" fmla="*/ 655497 h 851161"/>
              <a:gd name="connsiteX76" fmla="*/ 6183064 w 11584247"/>
              <a:gd name="connsiteY76" fmla="*/ 667728 h 851161"/>
              <a:gd name="connsiteX77" fmla="*/ 6147308 w 11584247"/>
              <a:gd name="connsiteY77" fmla="*/ 668073 h 851161"/>
              <a:gd name="connsiteX78" fmla="*/ 5977154 w 11584247"/>
              <a:gd name="connsiteY78" fmla="*/ 655579 h 851161"/>
              <a:gd name="connsiteX79" fmla="*/ 5875486 w 11584247"/>
              <a:gd name="connsiteY79" fmla="*/ 656164 h 851161"/>
              <a:gd name="connsiteX80" fmla="*/ 5837074 w 11584247"/>
              <a:gd name="connsiteY80" fmla="*/ 669047 h 851161"/>
              <a:gd name="connsiteX81" fmla="*/ 5783293 w 11584247"/>
              <a:gd name="connsiteY81" fmla="*/ 678526 h 851161"/>
              <a:gd name="connsiteX82" fmla="*/ 5688540 w 11584247"/>
              <a:gd name="connsiteY82" fmla="*/ 705055 h 851161"/>
              <a:gd name="connsiteX83" fmla="*/ 5560952 w 11584247"/>
              <a:gd name="connsiteY83" fmla="*/ 723655 h 851161"/>
              <a:gd name="connsiteX84" fmla="*/ 5467137 w 11584247"/>
              <a:gd name="connsiteY84" fmla="*/ 683142 h 851161"/>
              <a:gd name="connsiteX85" fmla="*/ 5459069 w 11584247"/>
              <a:gd name="connsiteY85" fmla="*/ 692731 h 851161"/>
              <a:gd name="connsiteX86" fmla="*/ 5394755 w 11584247"/>
              <a:gd name="connsiteY86" fmla="*/ 691136 h 851161"/>
              <a:gd name="connsiteX87" fmla="*/ 5168758 w 11584247"/>
              <a:gd name="connsiteY87" fmla="*/ 620360 h 851161"/>
              <a:gd name="connsiteX88" fmla="*/ 5043093 w 11584247"/>
              <a:gd name="connsiteY88" fmla="*/ 619043 h 851161"/>
              <a:gd name="connsiteX89" fmla="*/ 4998604 w 11584247"/>
              <a:gd name="connsiteY89" fmla="*/ 629087 h 851161"/>
              <a:gd name="connsiteX90" fmla="*/ 4924058 w 11584247"/>
              <a:gd name="connsiteY90" fmla="*/ 645263 h 851161"/>
              <a:gd name="connsiteX91" fmla="*/ 4868616 w 11584247"/>
              <a:gd name="connsiteY91" fmla="*/ 683240 h 851161"/>
              <a:gd name="connsiteX92" fmla="*/ 4806175 w 11584247"/>
              <a:gd name="connsiteY92" fmla="*/ 686507 h 851161"/>
              <a:gd name="connsiteX93" fmla="*/ 4791312 w 11584247"/>
              <a:gd name="connsiteY93" fmla="*/ 653788 h 851161"/>
              <a:gd name="connsiteX94" fmla="*/ 4724634 w 11584247"/>
              <a:gd name="connsiteY94" fmla="*/ 668150 h 851161"/>
              <a:gd name="connsiteX95" fmla="*/ 4623526 w 11584247"/>
              <a:gd name="connsiteY95" fmla="*/ 693607 h 851161"/>
              <a:gd name="connsiteX96" fmla="*/ 4565119 w 11584247"/>
              <a:gd name="connsiteY96" fmla="*/ 699644 h 851161"/>
              <a:gd name="connsiteX97" fmla="*/ 4405682 w 11584247"/>
              <a:gd name="connsiteY97" fmla="*/ 725524 h 851161"/>
              <a:gd name="connsiteX98" fmla="*/ 4246062 w 11584247"/>
              <a:gd name="connsiteY98" fmla="*/ 758603 h 851161"/>
              <a:gd name="connsiteX99" fmla="*/ 4151948 w 11584247"/>
              <a:gd name="connsiteY99" fmla="*/ 818594 h 851161"/>
              <a:gd name="connsiteX100" fmla="*/ 4020693 w 11584247"/>
              <a:gd name="connsiteY100" fmla="*/ 841422 h 851161"/>
              <a:gd name="connsiteX101" fmla="*/ 3998789 w 11584247"/>
              <a:gd name="connsiteY101" fmla="*/ 851161 h 851161"/>
              <a:gd name="connsiteX102" fmla="*/ 3968135 w 11584247"/>
              <a:gd name="connsiteY102" fmla="*/ 845925 h 851161"/>
              <a:gd name="connsiteX103" fmla="*/ 3845234 w 11584247"/>
              <a:gd name="connsiteY103" fmla="*/ 823068 h 851161"/>
              <a:gd name="connsiteX104" fmla="*/ 3748200 w 11584247"/>
              <a:gd name="connsiteY104" fmla="*/ 788335 h 851161"/>
              <a:gd name="connsiteX105" fmla="*/ 3628646 w 11584247"/>
              <a:gd name="connsiteY105" fmla="*/ 815284 h 851161"/>
              <a:gd name="connsiteX106" fmla="*/ 3555292 w 11584247"/>
              <a:gd name="connsiteY106" fmla="*/ 808248 h 851161"/>
              <a:gd name="connsiteX107" fmla="*/ 3434444 w 11584247"/>
              <a:gd name="connsiteY107" fmla="*/ 760907 h 851161"/>
              <a:gd name="connsiteX108" fmla="*/ 3276756 w 11584247"/>
              <a:gd name="connsiteY108" fmla="*/ 777750 h 851161"/>
              <a:gd name="connsiteX109" fmla="*/ 3182139 w 11584247"/>
              <a:gd name="connsiteY109" fmla="*/ 789189 h 851161"/>
              <a:gd name="connsiteX110" fmla="*/ 3044242 w 11584247"/>
              <a:gd name="connsiteY110" fmla="*/ 738181 h 851161"/>
              <a:gd name="connsiteX111" fmla="*/ 2975529 w 11584247"/>
              <a:gd name="connsiteY111" fmla="*/ 720730 h 851161"/>
              <a:gd name="connsiteX112" fmla="*/ 2868812 w 11584247"/>
              <a:gd name="connsiteY112" fmla="*/ 709829 h 851161"/>
              <a:gd name="connsiteX113" fmla="*/ 2836257 w 11584247"/>
              <a:gd name="connsiteY113" fmla="*/ 703641 h 851161"/>
              <a:gd name="connsiteX114" fmla="*/ 2511817 w 11584247"/>
              <a:gd name="connsiteY114" fmla="*/ 610129 h 851161"/>
              <a:gd name="connsiteX115" fmla="*/ 2323450 w 11584247"/>
              <a:gd name="connsiteY115" fmla="*/ 692063 h 851161"/>
              <a:gd name="connsiteX116" fmla="*/ 2112485 w 11584247"/>
              <a:gd name="connsiteY116" fmla="*/ 710292 h 851161"/>
              <a:gd name="connsiteX117" fmla="*/ 2047386 w 11584247"/>
              <a:gd name="connsiteY117" fmla="*/ 669854 h 851161"/>
              <a:gd name="connsiteX118" fmla="*/ 2014871 w 11584247"/>
              <a:gd name="connsiteY118" fmla="*/ 671556 h 851161"/>
              <a:gd name="connsiteX119" fmla="*/ 1961527 w 11584247"/>
              <a:gd name="connsiteY119" fmla="*/ 678730 h 851161"/>
              <a:gd name="connsiteX120" fmla="*/ 1878931 w 11584247"/>
              <a:gd name="connsiteY120" fmla="*/ 661482 h 851161"/>
              <a:gd name="connsiteX121" fmla="*/ 1713886 w 11584247"/>
              <a:gd name="connsiteY121" fmla="*/ 668713 h 851161"/>
              <a:gd name="connsiteX122" fmla="*/ 1434049 w 11584247"/>
              <a:gd name="connsiteY122" fmla="*/ 595668 h 851161"/>
              <a:gd name="connsiteX123" fmla="*/ 1177354 w 11584247"/>
              <a:gd name="connsiteY123" fmla="*/ 614359 h 851161"/>
              <a:gd name="connsiteX124" fmla="*/ 1088947 w 11584247"/>
              <a:gd name="connsiteY124" fmla="*/ 617056 h 851161"/>
              <a:gd name="connsiteX125" fmla="*/ 998946 w 11584247"/>
              <a:gd name="connsiteY125" fmla="*/ 688407 h 851161"/>
              <a:gd name="connsiteX126" fmla="*/ 775514 w 11584247"/>
              <a:gd name="connsiteY126" fmla="*/ 737451 h 851161"/>
              <a:gd name="connsiteX127" fmla="*/ 603494 w 11584247"/>
              <a:gd name="connsiteY127" fmla="*/ 710500 h 851161"/>
              <a:gd name="connsiteX128" fmla="*/ 564233 w 11584247"/>
              <a:gd name="connsiteY128" fmla="*/ 721324 h 851161"/>
              <a:gd name="connsiteX129" fmla="*/ 511527 w 11584247"/>
              <a:gd name="connsiteY129" fmla="*/ 744248 h 851161"/>
              <a:gd name="connsiteX130" fmla="*/ 337049 w 11584247"/>
              <a:gd name="connsiteY130" fmla="*/ 755307 h 851161"/>
              <a:gd name="connsiteX131" fmla="*/ 218766 w 11584247"/>
              <a:gd name="connsiteY131" fmla="*/ 732207 h 851161"/>
              <a:gd name="connsiteX132" fmla="*/ 104041 w 11584247"/>
              <a:gd name="connsiteY132" fmla="*/ 738210 h 851161"/>
              <a:gd name="connsiteX133" fmla="*/ 15455 w 11584247"/>
              <a:gd name="connsiteY133" fmla="*/ 751614 h 851161"/>
              <a:gd name="connsiteX134" fmla="*/ 0 w 11584247"/>
              <a:gd name="connsiteY134" fmla="*/ 741620 h 851161"/>
              <a:gd name="connsiteX135" fmla="*/ 0 w 11584247"/>
              <a:gd name="connsiteY135"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10016836 w 11584247"/>
              <a:gd name="connsiteY17" fmla="*/ 218259 h 851161"/>
              <a:gd name="connsiteX18" fmla="*/ 9987770 w 11584247"/>
              <a:gd name="connsiteY18" fmla="*/ 268441 h 851161"/>
              <a:gd name="connsiteX19" fmla="*/ 9712889 w 11584247"/>
              <a:gd name="connsiteY19" fmla="*/ 275231 h 851161"/>
              <a:gd name="connsiteX20" fmla="*/ 9645923 w 11584247"/>
              <a:gd name="connsiteY20" fmla="*/ 297473 h 851161"/>
              <a:gd name="connsiteX21" fmla="*/ 9580351 w 11584247"/>
              <a:gd name="connsiteY21" fmla="*/ 275174 h 851161"/>
              <a:gd name="connsiteX22" fmla="*/ 9477264 w 11584247"/>
              <a:gd name="connsiteY22" fmla="*/ 333736 h 851161"/>
              <a:gd name="connsiteX23" fmla="*/ 9323022 w 11584247"/>
              <a:gd name="connsiteY23" fmla="*/ 339499 h 851161"/>
              <a:gd name="connsiteX24" fmla="*/ 9231896 w 11584247"/>
              <a:gd name="connsiteY24" fmla="*/ 350924 h 851161"/>
              <a:gd name="connsiteX25" fmla="*/ 9199098 w 11584247"/>
              <a:gd name="connsiteY25" fmla="*/ 367794 h 851161"/>
              <a:gd name="connsiteX26" fmla="*/ 9152075 w 11584247"/>
              <a:gd name="connsiteY26" fmla="*/ 382929 h 851161"/>
              <a:gd name="connsiteX27" fmla="*/ 9070495 w 11584247"/>
              <a:gd name="connsiteY27" fmla="*/ 419337 h 851161"/>
              <a:gd name="connsiteX28" fmla="*/ 8958441 w 11584247"/>
              <a:gd name="connsiteY28" fmla="*/ 451389 h 851161"/>
              <a:gd name="connsiteX29" fmla="*/ 8869068 w 11584247"/>
              <a:gd name="connsiteY29" fmla="*/ 421230 h 851161"/>
              <a:gd name="connsiteX30" fmla="*/ 8863066 w 11584247"/>
              <a:gd name="connsiteY30" fmla="*/ 431598 h 851161"/>
              <a:gd name="connsiteX31" fmla="*/ 8805167 w 11584247"/>
              <a:gd name="connsiteY31" fmla="*/ 436877 h 851161"/>
              <a:gd name="connsiteX32" fmla="*/ 8593326 w 11584247"/>
              <a:gd name="connsiteY32" fmla="*/ 390816 h 851161"/>
              <a:gd name="connsiteX33" fmla="*/ 8480431 w 11584247"/>
              <a:gd name="connsiteY33" fmla="*/ 402916 h 851161"/>
              <a:gd name="connsiteX34" fmla="*/ 8441817 w 11584247"/>
              <a:gd name="connsiteY34" fmla="*/ 417619 h 851161"/>
              <a:gd name="connsiteX35" fmla="*/ 8377029 w 11584247"/>
              <a:gd name="connsiteY35" fmla="*/ 441608 h 851161"/>
              <a:gd name="connsiteX36" fmla="*/ 8332187 w 11584247"/>
              <a:gd name="connsiteY36" fmla="*/ 485172 h 851161"/>
              <a:gd name="connsiteX37" fmla="*/ 8276595 w 11584247"/>
              <a:gd name="connsiteY37" fmla="*/ 495073 h 851161"/>
              <a:gd name="connsiteX38" fmla="*/ 8259050 w 11584247"/>
              <a:gd name="connsiteY38" fmla="*/ 464220 h 851161"/>
              <a:gd name="connsiteX39" fmla="*/ 8201086 w 11584247"/>
              <a:gd name="connsiteY39" fmla="*/ 485570 h 851161"/>
              <a:gd name="connsiteX40" fmla="*/ 8113667 w 11584247"/>
              <a:gd name="connsiteY40" fmla="*/ 521596 h 851161"/>
              <a:gd name="connsiteX41" fmla="*/ 8062051 w 11584247"/>
              <a:gd name="connsiteY41" fmla="*/ 533812 h 851161"/>
              <a:gd name="connsiteX42" fmla="*/ 7922362 w 11584247"/>
              <a:gd name="connsiteY42" fmla="*/ 576478 h 851161"/>
              <a:gd name="connsiteX43" fmla="*/ 7783439 w 11584247"/>
              <a:gd name="connsiteY43" fmla="*/ 626299 h 851161"/>
              <a:gd name="connsiteX44" fmla="*/ 7721280 w 11584247"/>
              <a:gd name="connsiteY44" fmla="*/ 690417 h 851161"/>
              <a:gd name="connsiteX45" fmla="*/ 7713345 w 11584247"/>
              <a:gd name="connsiteY45" fmla="*/ 693363 h 851161"/>
              <a:gd name="connsiteX46" fmla="*/ 7691368 w 11584247"/>
              <a:gd name="connsiteY46" fmla="*/ 691272 h 851161"/>
              <a:gd name="connsiteX47" fmla="*/ 7683053 w 11584247"/>
              <a:gd name="connsiteY47" fmla="*/ 688814 h 851161"/>
              <a:gd name="connsiteX48" fmla="*/ 7670993 w 11584247"/>
              <a:gd name="connsiteY48" fmla="*/ 688775 h 851161"/>
              <a:gd name="connsiteX49" fmla="*/ 7670712 w 11584247"/>
              <a:gd name="connsiteY49" fmla="*/ 689306 h 851161"/>
              <a:gd name="connsiteX50" fmla="*/ 7659383 w 11584247"/>
              <a:gd name="connsiteY50" fmla="*/ 688227 h 851161"/>
              <a:gd name="connsiteX51" fmla="*/ 7603754 w 11584247"/>
              <a:gd name="connsiteY51" fmla="*/ 676226 h 851161"/>
              <a:gd name="connsiteX52" fmla="*/ 7532285 w 11584247"/>
              <a:gd name="connsiteY52" fmla="*/ 726440 h 851161"/>
              <a:gd name="connsiteX53" fmla="*/ 7502351 w 11584247"/>
              <a:gd name="connsiteY53" fmla="*/ 735020 h 851161"/>
              <a:gd name="connsiteX54" fmla="*/ 7486452 w 11584247"/>
              <a:gd name="connsiteY54" fmla="*/ 742445 h 851161"/>
              <a:gd name="connsiteX55" fmla="*/ 7485519 w 11584247"/>
              <a:gd name="connsiteY55" fmla="*/ 744742 h 851161"/>
              <a:gd name="connsiteX56" fmla="*/ 7432183 w 11584247"/>
              <a:gd name="connsiteY56" fmla="*/ 732969 h 851161"/>
              <a:gd name="connsiteX57" fmla="*/ 7425231 w 11584247"/>
              <a:gd name="connsiteY57" fmla="*/ 735688 h 851161"/>
              <a:gd name="connsiteX58" fmla="*/ 7390298 w 11584247"/>
              <a:gd name="connsiteY58" fmla="*/ 722535 h 851161"/>
              <a:gd name="connsiteX59" fmla="*/ 7372339 w 11584247"/>
              <a:gd name="connsiteY59" fmla="*/ 718662 h 851161"/>
              <a:gd name="connsiteX60" fmla="*/ 7367083 w 11584247"/>
              <a:gd name="connsiteY60" fmla="*/ 711540 h 851161"/>
              <a:gd name="connsiteX61" fmla="*/ 7340667 w 11584247"/>
              <a:gd name="connsiteY61" fmla="*/ 708883 h 851161"/>
              <a:gd name="connsiteX62" fmla="*/ 7337703 w 11584247"/>
              <a:gd name="connsiteY62" fmla="*/ 710851 h 851161"/>
              <a:gd name="connsiteX63" fmla="*/ 7315659 w 11584247"/>
              <a:gd name="connsiteY63" fmla="*/ 700203 h 851161"/>
              <a:gd name="connsiteX64" fmla="*/ 7296872 w 11584247"/>
              <a:gd name="connsiteY64" fmla="*/ 681057 h 851161"/>
              <a:gd name="connsiteX65" fmla="*/ 7073219 w 11584247"/>
              <a:gd name="connsiteY65" fmla="*/ 690480 h 851161"/>
              <a:gd name="connsiteX66" fmla="*/ 6877450 w 11584247"/>
              <a:gd name="connsiteY66" fmla="*/ 609704 h 851161"/>
              <a:gd name="connsiteX67" fmla="*/ 6756132 w 11584247"/>
              <a:gd name="connsiteY67" fmla="*/ 617104 h 851161"/>
              <a:gd name="connsiteX68" fmla="*/ 6414326 w 11584247"/>
              <a:gd name="connsiteY68" fmla="*/ 637792 h 851161"/>
              <a:gd name="connsiteX69" fmla="*/ 6337636 w 11584247"/>
              <a:gd name="connsiteY69" fmla="*/ 651977 h 851161"/>
              <a:gd name="connsiteX70" fmla="*/ 6268828 w 11584247"/>
              <a:gd name="connsiteY70" fmla="*/ 622080 h 851161"/>
              <a:gd name="connsiteX71" fmla="*/ 6241133 w 11584247"/>
              <a:gd name="connsiteY71" fmla="*/ 637096 h 851161"/>
              <a:gd name="connsiteX72" fmla="*/ 6236372 w 11584247"/>
              <a:gd name="connsiteY72" fmla="*/ 640150 h 851161"/>
              <a:gd name="connsiteX73" fmla="*/ 6217005 w 11584247"/>
              <a:gd name="connsiteY73" fmla="*/ 642256 h 851161"/>
              <a:gd name="connsiteX74" fmla="*/ 6211934 w 11584247"/>
              <a:gd name="connsiteY74" fmla="*/ 655497 h 851161"/>
              <a:gd name="connsiteX75" fmla="*/ 6183064 w 11584247"/>
              <a:gd name="connsiteY75" fmla="*/ 667728 h 851161"/>
              <a:gd name="connsiteX76" fmla="*/ 6147308 w 11584247"/>
              <a:gd name="connsiteY76" fmla="*/ 668073 h 851161"/>
              <a:gd name="connsiteX77" fmla="*/ 5977154 w 11584247"/>
              <a:gd name="connsiteY77" fmla="*/ 655579 h 851161"/>
              <a:gd name="connsiteX78" fmla="*/ 5875486 w 11584247"/>
              <a:gd name="connsiteY78" fmla="*/ 656164 h 851161"/>
              <a:gd name="connsiteX79" fmla="*/ 5837074 w 11584247"/>
              <a:gd name="connsiteY79" fmla="*/ 669047 h 851161"/>
              <a:gd name="connsiteX80" fmla="*/ 5783293 w 11584247"/>
              <a:gd name="connsiteY80" fmla="*/ 678526 h 851161"/>
              <a:gd name="connsiteX81" fmla="*/ 5688540 w 11584247"/>
              <a:gd name="connsiteY81" fmla="*/ 705055 h 851161"/>
              <a:gd name="connsiteX82" fmla="*/ 5560952 w 11584247"/>
              <a:gd name="connsiteY82" fmla="*/ 723655 h 851161"/>
              <a:gd name="connsiteX83" fmla="*/ 5467137 w 11584247"/>
              <a:gd name="connsiteY83" fmla="*/ 683142 h 851161"/>
              <a:gd name="connsiteX84" fmla="*/ 5459069 w 11584247"/>
              <a:gd name="connsiteY84" fmla="*/ 692731 h 851161"/>
              <a:gd name="connsiteX85" fmla="*/ 5394755 w 11584247"/>
              <a:gd name="connsiteY85" fmla="*/ 691136 h 851161"/>
              <a:gd name="connsiteX86" fmla="*/ 5168758 w 11584247"/>
              <a:gd name="connsiteY86" fmla="*/ 620360 h 851161"/>
              <a:gd name="connsiteX87" fmla="*/ 5043093 w 11584247"/>
              <a:gd name="connsiteY87" fmla="*/ 619043 h 851161"/>
              <a:gd name="connsiteX88" fmla="*/ 4998604 w 11584247"/>
              <a:gd name="connsiteY88" fmla="*/ 629087 h 851161"/>
              <a:gd name="connsiteX89" fmla="*/ 4924058 w 11584247"/>
              <a:gd name="connsiteY89" fmla="*/ 645263 h 851161"/>
              <a:gd name="connsiteX90" fmla="*/ 4868616 w 11584247"/>
              <a:gd name="connsiteY90" fmla="*/ 683240 h 851161"/>
              <a:gd name="connsiteX91" fmla="*/ 4806175 w 11584247"/>
              <a:gd name="connsiteY91" fmla="*/ 686507 h 851161"/>
              <a:gd name="connsiteX92" fmla="*/ 4791312 w 11584247"/>
              <a:gd name="connsiteY92" fmla="*/ 653788 h 851161"/>
              <a:gd name="connsiteX93" fmla="*/ 4724634 w 11584247"/>
              <a:gd name="connsiteY93" fmla="*/ 668150 h 851161"/>
              <a:gd name="connsiteX94" fmla="*/ 4623526 w 11584247"/>
              <a:gd name="connsiteY94" fmla="*/ 693607 h 851161"/>
              <a:gd name="connsiteX95" fmla="*/ 4565119 w 11584247"/>
              <a:gd name="connsiteY95" fmla="*/ 699644 h 851161"/>
              <a:gd name="connsiteX96" fmla="*/ 4405682 w 11584247"/>
              <a:gd name="connsiteY96" fmla="*/ 725524 h 851161"/>
              <a:gd name="connsiteX97" fmla="*/ 4246062 w 11584247"/>
              <a:gd name="connsiteY97" fmla="*/ 758603 h 851161"/>
              <a:gd name="connsiteX98" fmla="*/ 4151948 w 11584247"/>
              <a:gd name="connsiteY98" fmla="*/ 818594 h 851161"/>
              <a:gd name="connsiteX99" fmla="*/ 4020693 w 11584247"/>
              <a:gd name="connsiteY99" fmla="*/ 841422 h 851161"/>
              <a:gd name="connsiteX100" fmla="*/ 3998789 w 11584247"/>
              <a:gd name="connsiteY100" fmla="*/ 851161 h 851161"/>
              <a:gd name="connsiteX101" fmla="*/ 3968135 w 11584247"/>
              <a:gd name="connsiteY101" fmla="*/ 845925 h 851161"/>
              <a:gd name="connsiteX102" fmla="*/ 3845234 w 11584247"/>
              <a:gd name="connsiteY102" fmla="*/ 823068 h 851161"/>
              <a:gd name="connsiteX103" fmla="*/ 3748200 w 11584247"/>
              <a:gd name="connsiteY103" fmla="*/ 788335 h 851161"/>
              <a:gd name="connsiteX104" fmla="*/ 3628646 w 11584247"/>
              <a:gd name="connsiteY104" fmla="*/ 815284 h 851161"/>
              <a:gd name="connsiteX105" fmla="*/ 3555292 w 11584247"/>
              <a:gd name="connsiteY105" fmla="*/ 808248 h 851161"/>
              <a:gd name="connsiteX106" fmla="*/ 3434444 w 11584247"/>
              <a:gd name="connsiteY106" fmla="*/ 760907 h 851161"/>
              <a:gd name="connsiteX107" fmla="*/ 3276756 w 11584247"/>
              <a:gd name="connsiteY107" fmla="*/ 777750 h 851161"/>
              <a:gd name="connsiteX108" fmla="*/ 3182139 w 11584247"/>
              <a:gd name="connsiteY108" fmla="*/ 789189 h 851161"/>
              <a:gd name="connsiteX109" fmla="*/ 3044242 w 11584247"/>
              <a:gd name="connsiteY109" fmla="*/ 738181 h 851161"/>
              <a:gd name="connsiteX110" fmla="*/ 2975529 w 11584247"/>
              <a:gd name="connsiteY110" fmla="*/ 720730 h 851161"/>
              <a:gd name="connsiteX111" fmla="*/ 2868812 w 11584247"/>
              <a:gd name="connsiteY111" fmla="*/ 709829 h 851161"/>
              <a:gd name="connsiteX112" fmla="*/ 2836257 w 11584247"/>
              <a:gd name="connsiteY112" fmla="*/ 703641 h 851161"/>
              <a:gd name="connsiteX113" fmla="*/ 2511817 w 11584247"/>
              <a:gd name="connsiteY113" fmla="*/ 610129 h 851161"/>
              <a:gd name="connsiteX114" fmla="*/ 2323450 w 11584247"/>
              <a:gd name="connsiteY114" fmla="*/ 692063 h 851161"/>
              <a:gd name="connsiteX115" fmla="*/ 2112485 w 11584247"/>
              <a:gd name="connsiteY115" fmla="*/ 710292 h 851161"/>
              <a:gd name="connsiteX116" fmla="*/ 2047386 w 11584247"/>
              <a:gd name="connsiteY116" fmla="*/ 669854 h 851161"/>
              <a:gd name="connsiteX117" fmla="*/ 2014871 w 11584247"/>
              <a:gd name="connsiteY117" fmla="*/ 671556 h 851161"/>
              <a:gd name="connsiteX118" fmla="*/ 1961527 w 11584247"/>
              <a:gd name="connsiteY118" fmla="*/ 678730 h 851161"/>
              <a:gd name="connsiteX119" fmla="*/ 1878931 w 11584247"/>
              <a:gd name="connsiteY119" fmla="*/ 661482 h 851161"/>
              <a:gd name="connsiteX120" fmla="*/ 1713886 w 11584247"/>
              <a:gd name="connsiteY120" fmla="*/ 668713 h 851161"/>
              <a:gd name="connsiteX121" fmla="*/ 1434049 w 11584247"/>
              <a:gd name="connsiteY121" fmla="*/ 595668 h 851161"/>
              <a:gd name="connsiteX122" fmla="*/ 1177354 w 11584247"/>
              <a:gd name="connsiteY122" fmla="*/ 614359 h 851161"/>
              <a:gd name="connsiteX123" fmla="*/ 1088947 w 11584247"/>
              <a:gd name="connsiteY123" fmla="*/ 617056 h 851161"/>
              <a:gd name="connsiteX124" fmla="*/ 998946 w 11584247"/>
              <a:gd name="connsiteY124" fmla="*/ 688407 h 851161"/>
              <a:gd name="connsiteX125" fmla="*/ 775514 w 11584247"/>
              <a:gd name="connsiteY125" fmla="*/ 737451 h 851161"/>
              <a:gd name="connsiteX126" fmla="*/ 603494 w 11584247"/>
              <a:gd name="connsiteY126" fmla="*/ 710500 h 851161"/>
              <a:gd name="connsiteX127" fmla="*/ 564233 w 11584247"/>
              <a:gd name="connsiteY127" fmla="*/ 721324 h 851161"/>
              <a:gd name="connsiteX128" fmla="*/ 511527 w 11584247"/>
              <a:gd name="connsiteY128" fmla="*/ 744248 h 851161"/>
              <a:gd name="connsiteX129" fmla="*/ 337049 w 11584247"/>
              <a:gd name="connsiteY129" fmla="*/ 755307 h 851161"/>
              <a:gd name="connsiteX130" fmla="*/ 218766 w 11584247"/>
              <a:gd name="connsiteY130" fmla="*/ 732207 h 851161"/>
              <a:gd name="connsiteX131" fmla="*/ 104041 w 11584247"/>
              <a:gd name="connsiteY131" fmla="*/ 738210 h 851161"/>
              <a:gd name="connsiteX132" fmla="*/ 15455 w 11584247"/>
              <a:gd name="connsiteY132" fmla="*/ 751614 h 851161"/>
              <a:gd name="connsiteX133" fmla="*/ 0 w 11584247"/>
              <a:gd name="connsiteY133" fmla="*/ 741620 h 851161"/>
              <a:gd name="connsiteX134" fmla="*/ 0 w 11584247"/>
              <a:gd name="connsiteY134"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10016836 w 11584247"/>
              <a:gd name="connsiteY17" fmla="*/ 218259 h 851161"/>
              <a:gd name="connsiteX18" fmla="*/ 9987770 w 11584247"/>
              <a:gd name="connsiteY18" fmla="*/ 268441 h 851161"/>
              <a:gd name="connsiteX19" fmla="*/ 9712889 w 11584247"/>
              <a:gd name="connsiteY19" fmla="*/ 275231 h 851161"/>
              <a:gd name="connsiteX20" fmla="*/ 9645923 w 11584247"/>
              <a:gd name="connsiteY20" fmla="*/ 297473 h 851161"/>
              <a:gd name="connsiteX21" fmla="*/ 9580351 w 11584247"/>
              <a:gd name="connsiteY21" fmla="*/ 275174 h 851161"/>
              <a:gd name="connsiteX22" fmla="*/ 9477264 w 11584247"/>
              <a:gd name="connsiteY22" fmla="*/ 333736 h 851161"/>
              <a:gd name="connsiteX23" fmla="*/ 9323022 w 11584247"/>
              <a:gd name="connsiteY23" fmla="*/ 339499 h 851161"/>
              <a:gd name="connsiteX24" fmla="*/ 9231896 w 11584247"/>
              <a:gd name="connsiteY24" fmla="*/ 350924 h 851161"/>
              <a:gd name="connsiteX25" fmla="*/ 9199098 w 11584247"/>
              <a:gd name="connsiteY25" fmla="*/ 367794 h 851161"/>
              <a:gd name="connsiteX26" fmla="*/ 9152075 w 11584247"/>
              <a:gd name="connsiteY26" fmla="*/ 382929 h 851161"/>
              <a:gd name="connsiteX27" fmla="*/ 9070495 w 11584247"/>
              <a:gd name="connsiteY27" fmla="*/ 419337 h 851161"/>
              <a:gd name="connsiteX28" fmla="*/ 8869068 w 11584247"/>
              <a:gd name="connsiteY28" fmla="*/ 421230 h 851161"/>
              <a:gd name="connsiteX29" fmla="*/ 8863066 w 11584247"/>
              <a:gd name="connsiteY29" fmla="*/ 431598 h 851161"/>
              <a:gd name="connsiteX30" fmla="*/ 8805167 w 11584247"/>
              <a:gd name="connsiteY30" fmla="*/ 436877 h 851161"/>
              <a:gd name="connsiteX31" fmla="*/ 8593326 w 11584247"/>
              <a:gd name="connsiteY31" fmla="*/ 390816 h 851161"/>
              <a:gd name="connsiteX32" fmla="*/ 8480431 w 11584247"/>
              <a:gd name="connsiteY32" fmla="*/ 402916 h 851161"/>
              <a:gd name="connsiteX33" fmla="*/ 8441817 w 11584247"/>
              <a:gd name="connsiteY33" fmla="*/ 417619 h 851161"/>
              <a:gd name="connsiteX34" fmla="*/ 8377029 w 11584247"/>
              <a:gd name="connsiteY34" fmla="*/ 441608 h 851161"/>
              <a:gd name="connsiteX35" fmla="*/ 8332187 w 11584247"/>
              <a:gd name="connsiteY35" fmla="*/ 485172 h 851161"/>
              <a:gd name="connsiteX36" fmla="*/ 8276595 w 11584247"/>
              <a:gd name="connsiteY36" fmla="*/ 495073 h 851161"/>
              <a:gd name="connsiteX37" fmla="*/ 8259050 w 11584247"/>
              <a:gd name="connsiteY37" fmla="*/ 464220 h 851161"/>
              <a:gd name="connsiteX38" fmla="*/ 8201086 w 11584247"/>
              <a:gd name="connsiteY38" fmla="*/ 485570 h 851161"/>
              <a:gd name="connsiteX39" fmla="*/ 8113667 w 11584247"/>
              <a:gd name="connsiteY39" fmla="*/ 521596 h 851161"/>
              <a:gd name="connsiteX40" fmla="*/ 8062051 w 11584247"/>
              <a:gd name="connsiteY40" fmla="*/ 533812 h 851161"/>
              <a:gd name="connsiteX41" fmla="*/ 7922362 w 11584247"/>
              <a:gd name="connsiteY41" fmla="*/ 576478 h 851161"/>
              <a:gd name="connsiteX42" fmla="*/ 7783439 w 11584247"/>
              <a:gd name="connsiteY42" fmla="*/ 626299 h 851161"/>
              <a:gd name="connsiteX43" fmla="*/ 7721280 w 11584247"/>
              <a:gd name="connsiteY43" fmla="*/ 690417 h 851161"/>
              <a:gd name="connsiteX44" fmla="*/ 7713345 w 11584247"/>
              <a:gd name="connsiteY44" fmla="*/ 693363 h 851161"/>
              <a:gd name="connsiteX45" fmla="*/ 7691368 w 11584247"/>
              <a:gd name="connsiteY45" fmla="*/ 691272 h 851161"/>
              <a:gd name="connsiteX46" fmla="*/ 7683053 w 11584247"/>
              <a:gd name="connsiteY46" fmla="*/ 688814 h 851161"/>
              <a:gd name="connsiteX47" fmla="*/ 7670993 w 11584247"/>
              <a:gd name="connsiteY47" fmla="*/ 688775 h 851161"/>
              <a:gd name="connsiteX48" fmla="*/ 7670712 w 11584247"/>
              <a:gd name="connsiteY48" fmla="*/ 689306 h 851161"/>
              <a:gd name="connsiteX49" fmla="*/ 7659383 w 11584247"/>
              <a:gd name="connsiteY49" fmla="*/ 688227 h 851161"/>
              <a:gd name="connsiteX50" fmla="*/ 7603754 w 11584247"/>
              <a:gd name="connsiteY50" fmla="*/ 676226 h 851161"/>
              <a:gd name="connsiteX51" fmla="*/ 7532285 w 11584247"/>
              <a:gd name="connsiteY51" fmla="*/ 726440 h 851161"/>
              <a:gd name="connsiteX52" fmla="*/ 7502351 w 11584247"/>
              <a:gd name="connsiteY52" fmla="*/ 735020 h 851161"/>
              <a:gd name="connsiteX53" fmla="*/ 7486452 w 11584247"/>
              <a:gd name="connsiteY53" fmla="*/ 742445 h 851161"/>
              <a:gd name="connsiteX54" fmla="*/ 7485519 w 11584247"/>
              <a:gd name="connsiteY54" fmla="*/ 744742 h 851161"/>
              <a:gd name="connsiteX55" fmla="*/ 7432183 w 11584247"/>
              <a:gd name="connsiteY55" fmla="*/ 732969 h 851161"/>
              <a:gd name="connsiteX56" fmla="*/ 7425231 w 11584247"/>
              <a:gd name="connsiteY56" fmla="*/ 735688 h 851161"/>
              <a:gd name="connsiteX57" fmla="*/ 7390298 w 11584247"/>
              <a:gd name="connsiteY57" fmla="*/ 722535 h 851161"/>
              <a:gd name="connsiteX58" fmla="*/ 7372339 w 11584247"/>
              <a:gd name="connsiteY58" fmla="*/ 718662 h 851161"/>
              <a:gd name="connsiteX59" fmla="*/ 7367083 w 11584247"/>
              <a:gd name="connsiteY59" fmla="*/ 711540 h 851161"/>
              <a:gd name="connsiteX60" fmla="*/ 7340667 w 11584247"/>
              <a:gd name="connsiteY60" fmla="*/ 708883 h 851161"/>
              <a:gd name="connsiteX61" fmla="*/ 7337703 w 11584247"/>
              <a:gd name="connsiteY61" fmla="*/ 710851 h 851161"/>
              <a:gd name="connsiteX62" fmla="*/ 7315659 w 11584247"/>
              <a:gd name="connsiteY62" fmla="*/ 700203 h 851161"/>
              <a:gd name="connsiteX63" fmla="*/ 7296872 w 11584247"/>
              <a:gd name="connsiteY63" fmla="*/ 681057 h 851161"/>
              <a:gd name="connsiteX64" fmla="*/ 7073219 w 11584247"/>
              <a:gd name="connsiteY64" fmla="*/ 690480 h 851161"/>
              <a:gd name="connsiteX65" fmla="*/ 6877450 w 11584247"/>
              <a:gd name="connsiteY65" fmla="*/ 609704 h 851161"/>
              <a:gd name="connsiteX66" fmla="*/ 6756132 w 11584247"/>
              <a:gd name="connsiteY66" fmla="*/ 617104 h 851161"/>
              <a:gd name="connsiteX67" fmla="*/ 6414326 w 11584247"/>
              <a:gd name="connsiteY67" fmla="*/ 637792 h 851161"/>
              <a:gd name="connsiteX68" fmla="*/ 6337636 w 11584247"/>
              <a:gd name="connsiteY68" fmla="*/ 651977 h 851161"/>
              <a:gd name="connsiteX69" fmla="*/ 6268828 w 11584247"/>
              <a:gd name="connsiteY69" fmla="*/ 622080 h 851161"/>
              <a:gd name="connsiteX70" fmla="*/ 6241133 w 11584247"/>
              <a:gd name="connsiteY70" fmla="*/ 637096 h 851161"/>
              <a:gd name="connsiteX71" fmla="*/ 6236372 w 11584247"/>
              <a:gd name="connsiteY71" fmla="*/ 640150 h 851161"/>
              <a:gd name="connsiteX72" fmla="*/ 6217005 w 11584247"/>
              <a:gd name="connsiteY72" fmla="*/ 642256 h 851161"/>
              <a:gd name="connsiteX73" fmla="*/ 6211934 w 11584247"/>
              <a:gd name="connsiteY73" fmla="*/ 655497 h 851161"/>
              <a:gd name="connsiteX74" fmla="*/ 6183064 w 11584247"/>
              <a:gd name="connsiteY74" fmla="*/ 667728 h 851161"/>
              <a:gd name="connsiteX75" fmla="*/ 6147308 w 11584247"/>
              <a:gd name="connsiteY75" fmla="*/ 668073 h 851161"/>
              <a:gd name="connsiteX76" fmla="*/ 5977154 w 11584247"/>
              <a:gd name="connsiteY76" fmla="*/ 655579 h 851161"/>
              <a:gd name="connsiteX77" fmla="*/ 5875486 w 11584247"/>
              <a:gd name="connsiteY77" fmla="*/ 656164 h 851161"/>
              <a:gd name="connsiteX78" fmla="*/ 5837074 w 11584247"/>
              <a:gd name="connsiteY78" fmla="*/ 669047 h 851161"/>
              <a:gd name="connsiteX79" fmla="*/ 5783293 w 11584247"/>
              <a:gd name="connsiteY79" fmla="*/ 678526 h 851161"/>
              <a:gd name="connsiteX80" fmla="*/ 5688540 w 11584247"/>
              <a:gd name="connsiteY80" fmla="*/ 705055 h 851161"/>
              <a:gd name="connsiteX81" fmla="*/ 5560952 w 11584247"/>
              <a:gd name="connsiteY81" fmla="*/ 723655 h 851161"/>
              <a:gd name="connsiteX82" fmla="*/ 5467137 w 11584247"/>
              <a:gd name="connsiteY82" fmla="*/ 683142 h 851161"/>
              <a:gd name="connsiteX83" fmla="*/ 5459069 w 11584247"/>
              <a:gd name="connsiteY83" fmla="*/ 692731 h 851161"/>
              <a:gd name="connsiteX84" fmla="*/ 5394755 w 11584247"/>
              <a:gd name="connsiteY84" fmla="*/ 691136 h 851161"/>
              <a:gd name="connsiteX85" fmla="*/ 5168758 w 11584247"/>
              <a:gd name="connsiteY85" fmla="*/ 620360 h 851161"/>
              <a:gd name="connsiteX86" fmla="*/ 5043093 w 11584247"/>
              <a:gd name="connsiteY86" fmla="*/ 619043 h 851161"/>
              <a:gd name="connsiteX87" fmla="*/ 4998604 w 11584247"/>
              <a:gd name="connsiteY87" fmla="*/ 629087 h 851161"/>
              <a:gd name="connsiteX88" fmla="*/ 4924058 w 11584247"/>
              <a:gd name="connsiteY88" fmla="*/ 645263 h 851161"/>
              <a:gd name="connsiteX89" fmla="*/ 4868616 w 11584247"/>
              <a:gd name="connsiteY89" fmla="*/ 683240 h 851161"/>
              <a:gd name="connsiteX90" fmla="*/ 4806175 w 11584247"/>
              <a:gd name="connsiteY90" fmla="*/ 686507 h 851161"/>
              <a:gd name="connsiteX91" fmla="*/ 4791312 w 11584247"/>
              <a:gd name="connsiteY91" fmla="*/ 653788 h 851161"/>
              <a:gd name="connsiteX92" fmla="*/ 4724634 w 11584247"/>
              <a:gd name="connsiteY92" fmla="*/ 668150 h 851161"/>
              <a:gd name="connsiteX93" fmla="*/ 4623526 w 11584247"/>
              <a:gd name="connsiteY93" fmla="*/ 693607 h 851161"/>
              <a:gd name="connsiteX94" fmla="*/ 4565119 w 11584247"/>
              <a:gd name="connsiteY94" fmla="*/ 699644 h 851161"/>
              <a:gd name="connsiteX95" fmla="*/ 4405682 w 11584247"/>
              <a:gd name="connsiteY95" fmla="*/ 725524 h 851161"/>
              <a:gd name="connsiteX96" fmla="*/ 4246062 w 11584247"/>
              <a:gd name="connsiteY96" fmla="*/ 758603 h 851161"/>
              <a:gd name="connsiteX97" fmla="*/ 4151948 w 11584247"/>
              <a:gd name="connsiteY97" fmla="*/ 818594 h 851161"/>
              <a:gd name="connsiteX98" fmla="*/ 4020693 w 11584247"/>
              <a:gd name="connsiteY98" fmla="*/ 841422 h 851161"/>
              <a:gd name="connsiteX99" fmla="*/ 3998789 w 11584247"/>
              <a:gd name="connsiteY99" fmla="*/ 851161 h 851161"/>
              <a:gd name="connsiteX100" fmla="*/ 3968135 w 11584247"/>
              <a:gd name="connsiteY100" fmla="*/ 845925 h 851161"/>
              <a:gd name="connsiteX101" fmla="*/ 3845234 w 11584247"/>
              <a:gd name="connsiteY101" fmla="*/ 823068 h 851161"/>
              <a:gd name="connsiteX102" fmla="*/ 3748200 w 11584247"/>
              <a:gd name="connsiteY102" fmla="*/ 788335 h 851161"/>
              <a:gd name="connsiteX103" fmla="*/ 3628646 w 11584247"/>
              <a:gd name="connsiteY103" fmla="*/ 815284 h 851161"/>
              <a:gd name="connsiteX104" fmla="*/ 3555292 w 11584247"/>
              <a:gd name="connsiteY104" fmla="*/ 808248 h 851161"/>
              <a:gd name="connsiteX105" fmla="*/ 3434444 w 11584247"/>
              <a:gd name="connsiteY105" fmla="*/ 760907 h 851161"/>
              <a:gd name="connsiteX106" fmla="*/ 3276756 w 11584247"/>
              <a:gd name="connsiteY106" fmla="*/ 777750 h 851161"/>
              <a:gd name="connsiteX107" fmla="*/ 3182139 w 11584247"/>
              <a:gd name="connsiteY107" fmla="*/ 789189 h 851161"/>
              <a:gd name="connsiteX108" fmla="*/ 3044242 w 11584247"/>
              <a:gd name="connsiteY108" fmla="*/ 738181 h 851161"/>
              <a:gd name="connsiteX109" fmla="*/ 2975529 w 11584247"/>
              <a:gd name="connsiteY109" fmla="*/ 720730 h 851161"/>
              <a:gd name="connsiteX110" fmla="*/ 2868812 w 11584247"/>
              <a:gd name="connsiteY110" fmla="*/ 709829 h 851161"/>
              <a:gd name="connsiteX111" fmla="*/ 2836257 w 11584247"/>
              <a:gd name="connsiteY111" fmla="*/ 703641 h 851161"/>
              <a:gd name="connsiteX112" fmla="*/ 2511817 w 11584247"/>
              <a:gd name="connsiteY112" fmla="*/ 610129 h 851161"/>
              <a:gd name="connsiteX113" fmla="*/ 2323450 w 11584247"/>
              <a:gd name="connsiteY113" fmla="*/ 692063 h 851161"/>
              <a:gd name="connsiteX114" fmla="*/ 2112485 w 11584247"/>
              <a:gd name="connsiteY114" fmla="*/ 710292 h 851161"/>
              <a:gd name="connsiteX115" fmla="*/ 2047386 w 11584247"/>
              <a:gd name="connsiteY115" fmla="*/ 669854 h 851161"/>
              <a:gd name="connsiteX116" fmla="*/ 2014871 w 11584247"/>
              <a:gd name="connsiteY116" fmla="*/ 671556 h 851161"/>
              <a:gd name="connsiteX117" fmla="*/ 1961527 w 11584247"/>
              <a:gd name="connsiteY117" fmla="*/ 678730 h 851161"/>
              <a:gd name="connsiteX118" fmla="*/ 1878931 w 11584247"/>
              <a:gd name="connsiteY118" fmla="*/ 661482 h 851161"/>
              <a:gd name="connsiteX119" fmla="*/ 1713886 w 11584247"/>
              <a:gd name="connsiteY119" fmla="*/ 668713 h 851161"/>
              <a:gd name="connsiteX120" fmla="*/ 1434049 w 11584247"/>
              <a:gd name="connsiteY120" fmla="*/ 595668 h 851161"/>
              <a:gd name="connsiteX121" fmla="*/ 1177354 w 11584247"/>
              <a:gd name="connsiteY121" fmla="*/ 614359 h 851161"/>
              <a:gd name="connsiteX122" fmla="*/ 1088947 w 11584247"/>
              <a:gd name="connsiteY122" fmla="*/ 617056 h 851161"/>
              <a:gd name="connsiteX123" fmla="*/ 998946 w 11584247"/>
              <a:gd name="connsiteY123" fmla="*/ 688407 h 851161"/>
              <a:gd name="connsiteX124" fmla="*/ 775514 w 11584247"/>
              <a:gd name="connsiteY124" fmla="*/ 737451 h 851161"/>
              <a:gd name="connsiteX125" fmla="*/ 603494 w 11584247"/>
              <a:gd name="connsiteY125" fmla="*/ 710500 h 851161"/>
              <a:gd name="connsiteX126" fmla="*/ 564233 w 11584247"/>
              <a:gd name="connsiteY126" fmla="*/ 721324 h 851161"/>
              <a:gd name="connsiteX127" fmla="*/ 511527 w 11584247"/>
              <a:gd name="connsiteY127" fmla="*/ 744248 h 851161"/>
              <a:gd name="connsiteX128" fmla="*/ 337049 w 11584247"/>
              <a:gd name="connsiteY128" fmla="*/ 755307 h 851161"/>
              <a:gd name="connsiteX129" fmla="*/ 218766 w 11584247"/>
              <a:gd name="connsiteY129" fmla="*/ 732207 h 851161"/>
              <a:gd name="connsiteX130" fmla="*/ 104041 w 11584247"/>
              <a:gd name="connsiteY130" fmla="*/ 738210 h 851161"/>
              <a:gd name="connsiteX131" fmla="*/ 15455 w 11584247"/>
              <a:gd name="connsiteY131" fmla="*/ 751614 h 851161"/>
              <a:gd name="connsiteX132" fmla="*/ 0 w 11584247"/>
              <a:gd name="connsiteY132" fmla="*/ 741620 h 851161"/>
              <a:gd name="connsiteX133" fmla="*/ 0 w 11584247"/>
              <a:gd name="connsiteY133"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10016836 w 11584247"/>
              <a:gd name="connsiteY17" fmla="*/ 218259 h 851161"/>
              <a:gd name="connsiteX18" fmla="*/ 9987770 w 11584247"/>
              <a:gd name="connsiteY18" fmla="*/ 268441 h 851161"/>
              <a:gd name="connsiteX19" fmla="*/ 9712889 w 11584247"/>
              <a:gd name="connsiteY19" fmla="*/ 275231 h 851161"/>
              <a:gd name="connsiteX20" fmla="*/ 9645923 w 11584247"/>
              <a:gd name="connsiteY20" fmla="*/ 297473 h 851161"/>
              <a:gd name="connsiteX21" fmla="*/ 9580351 w 11584247"/>
              <a:gd name="connsiteY21" fmla="*/ 275174 h 851161"/>
              <a:gd name="connsiteX22" fmla="*/ 9477264 w 11584247"/>
              <a:gd name="connsiteY22" fmla="*/ 333736 h 851161"/>
              <a:gd name="connsiteX23" fmla="*/ 9323022 w 11584247"/>
              <a:gd name="connsiteY23" fmla="*/ 339499 h 851161"/>
              <a:gd name="connsiteX24" fmla="*/ 9231896 w 11584247"/>
              <a:gd name="connsiteY24" fmla="*/ 350924 h 851161"/>
              <a:gd name="connsiteX25" fmla="*/ 9199098 w 11584247"/>
              <a:gd name="connsiteY25" fmla="*/ 367794 h 851161"/>
              <a:gd name="connsiteX26" fmla="*/ 9152075 w 11584247"/>
              <a:gd name="connsiteY26" fmla="*/ 382929 h 851161"/>
              <a:gd name="connsiteX27" fmla="*/ 9070495 w 11584247"/>
              <a:gd name="connsiteY27" fmla="*/ 419337 h 851161"/>
              <a:gd name="connsiteX28" fmla="*/ 8869068 w 11584247"/>
              <a:gd name="connsiteY28" fmla="*/ 421230 h 851161"/>
              <a:gd name="connsiteX29" fmla="*/ 8863066 w 11584247"/>
              <a:gd name="connsiteY29" fmla="*/ 431598 h 851161"/>
              <a:gd name="connsiteX30" fmla="*/ 8805167 w 11584247"/>
              <a:gd name="connsiteY30" fmla="*/ 436877 h 851161"/>
              <a:gd name="connsiteX31" fmla="*/ 8593326 w 11584247"/>
              <a:gd name="connsiteY31" fmla="*/ 390816 h 851161"/>
              <a:gd name="connsiteX32" fmla="*/ 8480431 w 11584247"/>
              <a:gd name="connsiteY32" fmla="*/ 402916 h 851161"/>
              <a:gd name="connsiteX33" fmla="*/ 8441817 w 11584247"/>
              <a:gd name="connsiteY33" fmla="*/ 417619 h 851161"/>
              <a:gd name="connsiteX34" fmla="*/ 8377029 w 11584247"/>
              <a:gd name="connsiteY34" fmla="*/ 441608 h 851161"/>
              <a:gd name="connsiteX35" fmla="*/ 8332187 w 11584247"/>
              <a:gd name="connsiteY35" fmla="*/ 485172 h 851161"/>
              <a:gd name="connsiteX36" fmla="*/ 8276595 w 11584247"/>
              <a:gd name="connsiteY36" fmla="*/ 495073 h 851161"/>
              <a:gd name="connsiteX37" fmla="*/ 8259050 w 11584247"/>
              <a:gd name="connsiteY37" fmla="*/ 464220 h 851161"/>
              <a:gd name="connsiteX38" fmla="*/ 8201086 w 11584247"/>
              <a:gd name="connsiteY38" fmla="*/ 485570 h 851161"/>
              <a:gd name="connsiteX39" fmla="*/ 8113667 w 11584247"/>
              <a:gd name="connsiteY39" fmla="*/ 521596 h 851161"/>
              <a:gd name="connsiteX40" fmla="*/ 8062051 w 11584247"/>
              <a:gd name="connsiteY40" fmla="*/ 533812 h 851161"/>
              <a:gd name="connsiteX41" fmla="*/ 7922362 w 11584247"/>
              <a:gd name="connsiteY41" fmla="*/ 576478 h 851161"/>
              <a:gd name="connsiteX42" fmla="*/ 7783439 w 11584247"/>
              <a:gd name="connsiteY42" fmla="*/ 626299 h 851161"/>
              <a:gd name="connsiteX43" fmla="*/ 7721280 w 11584247"/>
              <a:gd name="connsiteY43" fmla="*/ 690417 h 851161"/>
              <a:gd name="connsiteX44" fmla="*/ 7713345 w 11584247"/>
              <a:gd name="connsiteY44" fmla="*/ 693363 h 851161"/>
              <a:gd name="connsiteX45" fmla="*/ 7691368 w 11584247"/>
              <a:gd name="connsiteY45" fmla="*/ 691272 h 851161"/>
              <a:gd name="connsiteX46" fmla="*/ 7683053 w 11584247"/>
              <a:gd name="connsiteY46" fmla="*/ 688814 h 851161"/>
              <a:gd name="connsiteX47" fmla="*/ 7670993 w 11584247"/>
              <a:gd name="connsiteY47" fmla="*/ 688775 h 851161"/>
              <a:gd name="connsiteX48" fmla="*/ 7670712 w 11584247"/>
              <a:gd name="connsiteY48" fmla="*/ 689306 h 851161"/>
              <a:gd name="connsiteX49" fmla="*/ 7659383 w 11584247"/>
              <a:gd name="connsiteY49" fmla="*/ 688227 h 851161"/>
              <a:gd name="connsiteX50" fmla="*/ 7603754 w 11584247"/>
              <a:gd name="connsiteY50" fmla="*/ 676226 h 851161"/>
              <a:gd name="connsiteX51" fmla="*/ 7532285 w 11584247"/>
              <a:gd name="connsiteY51" fmla="*/ 726440 h 851161"/>
              <a:gd name="connsiteX52" fmla="*/ 7502351 w 11584247"/>
              <a:gd name="connsiteY52" fmla="*/ 735020 h 851161"/>
              <a:gd name="connsiteX53" fmla="*/ 7486452 w 11584247"/>
              <a:gd name="connsiteY53" fmla="*/ 742445 h 851161"/>
              <a:gd name="connsiteX54" fmla="*/ 7485519 w 11584247"/>
              <a:gd name="connsiteY54" fmla="*/ 744742 h 851161"/>
              <a:gd name="connsiteX55" fmla="*/ 7432183 w 11584247"/>
              <a:gd name="connsiteY55" fmla="*/ 732969 h 851161"/>
              <a:gd name="connsiteX56" fmla="*/ 7425231 w 11584247"/>
              <a:gd name="connsiteY56" fmla="*/ 735688 h 851161"/>
              <a:gd name="connsiteX57" fmla="*/ 7390298 w 11584247"/>
              <a:gd name="connsiteY57" fmla="*/ 722535 h 851161"/>
              <a:gd name="connsiteX58" fmla="*/ 7372339 w 11584247"/>
              <a:gd name="connsiteY58" fmla="*/ 718662 h 851161"/>
              <a:gd name="connsiteX59" fmla="*/ 7367083 w 11584247"/>
              <a:gd name="connsiteY59" fmla="*/ 711540 h 851161"/>
              <a:gd name="connsiteX60" fmla="*/ 7340667 w 11584247"/>
              <a:gd name="connsiteY60" fmla="*/ 708883 h 851161"/>
              <a:gd name="connsiteX61" fmla="*/ 7337703 w 11584247"/>
              <a:gd name="connsiteY61" fmla="*/ 710851 h 851161"/>
              <a:gd name="connsiteX62" fmla="*/ 7315659 w 11584247"/>
              <a:gd name="connsiteY62" fmla="*/ 700203 h 851161"/>
              <a:gd name="connsiteX63" fmla="*/ 7296872 w 11584247"/>
              <a:gd name="connsiteY63" fmla="*/ 681057 h 851161"/>
              <a:gd name="connsiteX64" fmla="*/ 7073219 w 11584247"/>
              <a:gd name="connsiteY64" fmla="*/ 690480 h 851161"/>
              <a:gd name="connsiteX65" fmla="*/ 6877450 w 11584247"/>
              <a:gd name="connsiteY65" fmla="*/ 609704 h 851161"/>
              <a:gd name="connsiteX66" fmla="*/ 6756132 w 11584247"/>
              <a:gd name="connsiteY66" fmla="*/ 617104 h 851161"/>
              <a:gd name="connsiteX67" fmla="*/ 6414326 w 11584247"/>
              <a:gd name="connsiteY67" fmla="*/ 637792 h 851161"/>
              <a:gd name="connsiteX68" fmla="*/ 6337636 w 11584247"/>
              <a:gd name="connsiteY68" fmla="*/ 651977 h 851161"/>
              <a:gd name="connsiteX69" fmla="*/ 6268828 w 11584247"/>
              <a:gd name="connsiteY69" fmla="*/ 622080 h 851161"/>
              <a:gd name="connsiteX70" fmla="*/ 6241133 w 11584247"/>
              <a:gd name="connsiteY70" fmla="*/ 637096 h 851161"/>
              <a:gd name="connsiteX71" fmla="*/ 6236372 w 11584247"/>
              <a:gd name="connsiteY71" fmla="*/ 640150 h 851161"/>
              <a:gd name="connsiteX72" fmla="*/ 6217005 w 11584247"/>
              <a:gd name="connsiteY72" fmla="*/ 642256 h 851161"/>
              <a:gd name="connsiteX73" fmla="*/ 6211934 w 11584247"/>
              <a:gd name="connsiteY73" fmla="*/ 655497 h 851161"/>
              <a:gd name="connsiteX74" fmla="*/ 6183064 w 11584247"/>
              <a:gd name="connsiteY74" fmla="*/ 667728 h 851161"/>
              <a:gd name="connsiteX75" fmla="*/ 6147308 w 11584247"/>
              <a:gd name="connsiteY75" fmla="*/ 668073 h 851161"/>
              <a:gd name="connsiteX76" fmla="*/ 5977154 w 11584247"/>
              <a:gd name="connsiteY76" fmla="*/ 655579 h 851161"/>
              <a:gd name="connsiteX77" fmla="*/ 5875486 w 11584247"/>
              <a:gd name="connsiteY77" fmla="*/ 656164 h 851161"/>
              <a:gd name="connsiteX78" fmla="*/ 5837074 w 11584247"/>
              <a:gd name="connsiteY78" fmla="*/ 669047 h 851161"/>
              <a:gd name="connsiteX79" fmla="*/ 5783293 w 11584247"/>
              <a:gd name="connsiteY79" fmla="*/ 678526 h 851161"/>
              <a:gd name="connsiteX80" fmla="*/ 5688540 w 11584247"/>
              <a:gd name="connsiteY80" fmla="*/ 705055 h 851161"/>
              <a:gd name="connsiteX81" fmla="*/ 5467137 w 11584247"/>
              <a:gd name="connsiteY81" fmla="*/ 683142 h 851161"/>
              <a:gd name="connsiteX82" fmla="*/ 5459069 w 11584247"/>
              <a:gd name="connsiteY82" fmla="*/ 692731 h 851161"/>
              <a:gd name="connsiteX83" fmla="*/ 5394755 w 11584247"/>
              <a:gd name="connsiteY83" fmla="*/ 691136 h 851161"/>
              <a:gd name="connsiteX84" fmla="*/ 5168758 w 11584247"/>
              <a:gd name="connsiteY84" fmla="*/ 620360 h 851161"/>
              <a:gd name="connsiteX85" fmla="*/ 5043093 w 11584247"/>
              <a:gd name="connsiteY85" fmla="*/ 619043 h 851161"/>
              <a:gd name="connsiteX86" fmla="*/ 4998604 w 11584247"/>
              <a:gd name="connsiteY86" fmla="*/ 629087 h 851161"/>
              <a:gd name="connsiteX87" fmla="*/ 4924058 w 11584247"/>
              <a:gd name="connsiteY87" fmla="*/ 645263 h 851161"/>
              <a:gd name="connsiteX88" fmla="*/ 4868616 w 11584247"/>
              <a:gd name="connsiteY88" fmla="*/ 683240 h 851161"/>
              <a:gd name="connsiteX89" fmla="*/ 4806175 w 11584247"/>
              <a:gd name="connsiteY89" fmla="*/ 686507 h 851161"/>
              <a:gd name="connsiteX90" fmla="*/ 4791312 w 11584247"/>
              <a:gd name="connsiteY90" fmla="*/ 653788 h 851161"/>
              <a:gd name="connsiteX91" fmla="*/ 4724634 w 11584247"/>
              <a:gd name="connsiteY91" fmla="*/ 668150 h 851161"/>
              <a:gd name="connsiteX92" fmla="*/ 4623526 w 11584247"/>
              <a:gd name="connsiteY92" fmla="*/ 693607 h 851161"/>
              <a:gd name="connsiteX93" fmla="*/ 4565119 w 11584247"/>
              <a:gd name="connsiteY93" fmla="*/ 699644 h 851161"/>
              <a:gd name="connsiteX94" fmla="*/ 4405682 w 11584247"/>
              <a:gd name="connsiteY94" fmla="*/ 725524 h 851161"/>
              <a:gd name="connsiteX95" fmla="*/ 4246062 w 11584247"/>
              <a:gd name="connsiteY95" fmla="*/ 758603 h 851161"/>
              <a:gd name="connsiteX96" fmla="*/ 4151948 w 11584247"/>
              <a:gd name="connsiteY96" fmla="*/ 818594 h 851161"/>
              <a:gd name="connsiteX97" fmla="*/ 4020693 w 11584247"/>
              <a:gd name="connsiteY97" fmla="*/ 841422 h 851161"/>
              <a:gd name="connsiteX98" fmla="*/ 3998789 w 11584247"/>
              <a:gd name="connsiteY98" fmla="*/ 851161 h 851161"/>
              <a:gd name="connsiteX99" fmla="*/ 3968135 w 11584247"/>
              <a:gd name="connsiteY99" fmla="*/ 845925 h 851161"/>
              <a:gd name="connsiteX100" fmla="*/ 3845234 w 11584247"/>
              <a:gd name="connsiteY100" fmla="*/ 823068 h 851161"/>
              <a:gd name="connsiteX101" fmla="*/ 3748200 w 11584247"/>
              <a:gd name="connsiteY101" fmla="*/ 788335 h 851161"/>
              <a:gd name="connsiteX102" fmla="*/ 3628646 w 11584247"/>
              <a:gd name="connsiteY102" fmla="*/ 815284 h 851161"/>
              <a:gd name="connsiteX103" fmla="*/ 3555292 w 11584247"/>
              <a:gd name="connsiteY103" fmla="*/ 808248 h 851161"/>
              <a:gd name="connsiteX104" fmla="*/ 3434444 w 11584247"/>
              <a:gd name="connsiteY104" fmla="*/ 760907 h 851161"/>
              <a:gd name="connsiteX105" fmla="*/ 3276756 w 11584247"/>
              <a:gd name="connsiteY105" fmla="*/ 777750 h 851161"/>
              <a:gd name="connsiteX106" fmla="*/ 3182139 w 11584247"/>
              <a:gd name="connsiteY106" fmla="*/ 789189 h 851161"/>
              <a:gd name="connsiteX107" fmla="*/ 3044242 w 11584247"/>
              <a:gd name="connsiteY107" fmla="*/ 738181 h 851161"/>
              <a:gd name="connsiteX108" fmla="*/ 2975529 w 11584247"/>
              <a:gd name="connsiteY108" fmla="*/ 720730 h 851161"/>
              <a:gd name="connsiteX109" fmla="*/ 2868812 w 11584247"/>
              <a:gd name="connsiteY109" fmla="*/ 709829 h 851161"/>
              <a:gd name="connsiteX110" fmla="*/ 2836257 w 11584247"/>
              <a:gd name="connsiteY110" fmla="*/ 703641 h 851161"/>
              <a:gd name="connsiteX111" fmla="*/ 2511817 w 11584247"/>
              <a:gd name="connsiteY111" fmla="*/ 610129 h 851161"/>
              <a:gd name="connsiteX112" fmla="*/ 2323450 w 11584247"/>
              <a:gd name="connsiteY112" fmla="*/ 692063 h 851161"/>
              <a:gd name="connsiteX113" fmla="*/ 2112485 w 11584247"/>
              <a:gd name="connsiteY113" fmla="*/ 710292 h 851161"/>
              <a:gd name="connsiteX114" fmla="*/ 2047386 w 11584247"/>
              <a:gd name="connsiteY114" fmla="*/ 669854 h 851161"/>
              <a:gd name="connsiteX115" fmla="*/ 2014871 w 11584247"/>
              <a:gd name="connsiteY115" fmla="*/ 671556 h 851161"/>
              <a:gd name="connsiteX116" fmla="*/ 1961527 w 11584247"/>
              <a:gd name="connsiteY116" fmla="*/ 678730 h 851161"/>
              <a:gd name="connsiteX117" fmla="*/ 1878931 w 11584247"/>
              <a:gd name="connsiteY117" fmla="*/ 661482 h 851161"/>
              <a:gd name="connsiteX118" fmla="*/ 1713886 w 11584247"/>
              <a:gd name="connsiteY118" fmla="*/ 668713 h 851161"/>
              <a:gd name="connsiteX119" fmla="*/ 1434049 w 11584247"/>
              <a:gd name="connsiteY119" fmla="*/ 595668 h 851161"/>
              <a:gd name="connsiteX120" fmla="*/ 1177354 w 11584247"/>
              <a:gd name="connsiteY120" fmla="*/ 614359 h 851161"/>
              <a:gd name="connsiteX121" fmla="*/ 1088947 w 11584247"/>
              <a:gd name="connsiteY121" fmla="*/ 617056 h 851161"/>
              <a:gd name="connsiteX122" fmla="*/ 998946 w 11584247"/>
              <a:gd name="connsiteY122" fmla="*/ 688407 h 851161"/>
              <a:gd name="connsiteX123" fmla="*/ 775514 w 11584247"/>
              <a:gd name="connsiteY123" fmla="*/ 737451 h 851161"/>
              <a:gd name="connsiteX124" fmla="*/ 603494 w 11584247"/>
              <a:gd name="connsiteY124" fmla="*/ 710500 h 851161"/>
              <a:gd name="connsiteX125" fmla="*/ 564233 w 11584247"/>
              <a:gd name="connsiteY125" fmla="*/ 721324 h 851161"/>
              <a:gd name="connsiteX126" fmla="*/ 511527 w 11584247"/>
              <a:gd name="connsiteY126" fmla="*/ 744248 h 851161"/>
              <a:gd name="connsiteX127" fmla="*/ 337049 w 11584247"/>
              <a:gd name="connsiteY127" fmla="*/ 755307 h 851161"/>
              <a:gd name="connsiteX128" fmla="*/ 218766 w 11584247"/>
              <a:gd name="connsiteY128" fmla="*/ 732207 h 851161"/>
              <a:gd name="connsiteX129" fmla="*/ 104041 w 11584247"/>
              <a:gd name="connsiteY129" fmla="*/ 738210 h 851161"/>
              <a:gd name="connsiteX130" fmla="*/ 15455 w 11584247"/>
              <a:gd name="connsiteY130" fmla="*/ 751614 h 851161"/>
              <a:gd name="connsiteX131" fmla="*/ 0 w 11584247"/>
              <a:gd name="connsiteY131" fmla="*/ 741620 h 851161"/>
              <a:gd name="connsiteX132" fmla="*/ 0 w 11584247"/>
              <a:gd name="connsiteY132"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9987770 w 11584247"/>
              <a:gd name="connsiteY17" fmla="*/ 268441 h 851161"/>
              <a:gd name="connsiteX18" fmla="*/ 9712889 w 11584247"/>
              <a:gd name="connsiteY18" fmla="*/ 275231 h 851161"/>
              <a:gd name="connsiteX19" fmla="*/ 9645923 w 11584247"/>
              <a:gd name="connsiteY19" fmla="*/ 297473 h 851161"/>
              <a:gd name="connsiteX20" fmla="*/ 9580351 w 11584247"/>
              <a:gd name="connsiteY20" fmla="*/ 275174 h 851161"/>
              <a:gd name="connsiteX21" fmla="*/ 9477264 w 11584247"/>
              <a:gd name="connsiteY21" fmla="*/ 333736 h 851161"/>
              <a:gd name="connsiteX22" fmla="*/ 9323022 w 11584247"/>
              <a:gd name="connsiteY22" fmla="*/ 339499 h 851161"/>
              <a:gd name="connsiteX23" fmla="*/ 9231896 w 11584247"/>
              <a:gd name="connsiteY23" fmla="*/ 350924 h 851161"/>
              <a:gd name="connsiteX24" fmla="*/ 9199098 w 11584247"/>
              <a:gd name="connsiteY24" fmla="*/ 367794 h 851161"/>
              <a:gd name="connsiteX25" fmla="*/ 9152075 w 11584247"/>
              <a:gd name="connsiteY25" fmla="*/ 382929 h 851161"/>
              <a:gd name="connsiteX26" fmla="*/ 9070495 w 11584247"/>
              <a:gd name="connsiteY26" fmla="*/ 419337 h 851161"/>
              <a:gd name="connsiteX27" fmla="*/ 8869068 w 11584247"/>
              <a:gd name="connsiteY27" fmla="*/ 421230 h 851161"/>
              <a:gd name="connsiteX28" fmla="*/ 8863066 w 11584247"/>
              <a:gd name="connsiteY28" fmla="*/ 431598 h 851161"/>
              <a:gd name="connsiteX29" fmla="*/ 8805167 w 11584247"/>
              <a:gd name="connsiteY29" fmla="*/ 436877 h 851161"/>
              <a:gd name="connsiteX30" fmla="*/ 8593326 w 11584247"/>
              <a:gd name="connsiteY30" fmla="*/ 390816 h 851161"/>
              <a:gd name="connsiteX31" fmla="*/ 8480431 w 11584247"/>
              <a:gd name="connsiteY31" fmla="*/ 402916 h 851161"/>
              <a:gd name="connsiteX32" fmla="*/ 8441817 w 11584247"/>
              <a:gd name="connsiteY32" fmla="*/ 417619 h 851161"/>
              <a:gd name="connsiteX33" fmla="*/ 8377029 w 11584247"/>
              <a:gd name="connsiteY33" fmla="*/ 441608 h 851161"/>
              <a:gd name="connsiteX34" fmla="*/ 8332187 w 11584247"/>
              <a:gd name="connsiteY34" fmla="*/ 485172 h 851161"/>
              <a:gd name="connsiteX35" fmla="*/ 8276595 w 11584247"/>
              <a:gd name="connsiteY35" fmla="*/ 495073 h 851161"/>
              <a:gd name="connsiteX36" fmla="*/ 8259050 w 11584247"/>
              <a:gd name="connsiteY36" fmla="*/ 464220 h 851161"/>
              <a:gd name="connsiteX37" fmla="*/ 8201086 w 11584247"/>
              <a:gd name="connsiteY37" fmla="*/ 485570 h 851161"/>
              <a:gd name="connsiteX38" fmla="*/ 8113667 w 11584247"/>
              <a:gd name="connsiteY38" fmla="*/ 521596 h 851161"/>
              <a:gd name="connsiteX39" fmla="*/ 8062051 w 11584247"/>
              <a:gd name="connsiteY39" fmla="*/ 533812 h 851161"/>
              <a:gd name="connsiteX40" fmla="*/ 7922362 w 11584247"/>
              <a:gd name="connsiteY40" fmla="*/ 576478 h 851161"/>
              <a:gd name="connsiteX41" fmla="*/ 7783439 w 11584247"/>
              <a:gd name="connsiteY41" fmla="*/ 626299 h 851161"/>
              <a:gd name="connsiteX42" fmla="*/ 7721280 w 11584247"/>
              <a:gd name="connsiteY42" fmla="*/ 690417 h 851161"/>
              <a:gd name="connsiteX43" fmla="*/ 7713345 w 11584247"/>
              <a:gd name="connsiteY43" fmla="*/ 693363 h 851161"/>
              <a:gd name="connsiteX44" fmla="*/ 7691368 w 11584247"/>
              <a:gd name="connsiteY44" fmla="*/ 691272 h 851161"/>
              <a:gd name="connsiteX45" fmla="*/ 7683053 w 11584247"/>
              <a:gd name="connsiteY45" fmla="*/ 688814 h 851161"/>
              <a:gd name="connsiteX46" fmla="*/ 7670993 w 11584247"/>
              <a:gd name="connsiteY46" fmla="*/ 688775 h 851161"/>
              <a:gd name="connsiteX47" fmla="*/ 7670712 w 11584247"/>
              <a:gd name="connsiteY47" fmla="*/ 689306 h 851161"/>
              <a:gd name="connsiteX48" fmla="*/ 7659383 w 11584247"/>
              <a:gd name="connsiteY48" fmla="*/ 688227 h 851161"/>
              <a:gd name="connsiteX49" fmla="*/ 7603754 w 11584247"/>
              <a:gd name="connsiteY49" fmla="*/ 676226 h 851161"/>
              <a:gd name="connsiteX50" fmla="*/ 7532285 w 11584247"/>
              <a:gd name="connsiteY50" fmla="*/ 726440 h 851161"/>
              <a:gd name="connsiteX51" fmla="*/ 7502351 w 11584247"/>
              <a:gd name="connsiteY51" fmla="*/ 735020 h 851161"/>
              <a:gd name="connsiteX52" fmla="*/ 7486452 w 11584247"/>
              <a:gd name="connsiteY52" fmla="*/ 742445 h 851161"/>
              <a:gd name="connsiteX53" fmla="*/ 7485519 w 11584247"/>
              <a:gd name="connsiteY53" fmla="*/ 744742 h 851161"/>
              <a:gd name="connsiteX54" fmla="*/ 7432183 w 11584247"/>
              <a:gd name="connsiteY54" fmla="*/ 732969 h 851161"/>
              <a:gd name="connsiteX55" fmla="*/ 7425231 w 11584247"/>
              <a:gd name="connsiteY55" fmla="*/ 735688 h 851161"/>
              <a:gd name="connsiteX56" fmla="*/ 7390298 w 11584247"/>
              <a:gd name="connsiteY56" fmla="*/ 722535 h 851161"/>
              <a:gd name="connsiteX57" fmla="*/ 7372339 w 11584247"/>
              <a:gd name="connsiteY57" fmla="*/ 718662 h 851161"/>
              <a:gd name="connsiteX58" fmla="*/ 7367083 w 11584247"/>
              <a:gd name="connsiteY58" fmla="*/ 711540 h 851161"/>
              <a:gd name="connsiteX59" fmla="*/ 7340667 w 11584247"/>
              <a:gd name="connsiteY59" fmla="*/ 708883 h 851161"/>
              <a:gd name="connsiteX60" fmla="*/ 7337703 w 11584247"/>
              <a:gd name="connsiteY60" fmla="*/ 710851 h 851161"/>
              <a:gd name="connsiteX61" fmla="*/ 7315659 w 11584247"/>
              <a:gd name="connsiteY61" fmla="*/ 700203 h 851161"/>
              <a:gd name="connsiteX62" fmla="*/ 7296872 w 11584247"/>
              <a:gd name="connsiteY62" fmla="*/ 681057 h 851161"/>
              <a:gd name="connsiteX63" fmla="*/ 7073219 w 11584247"/>
              <a:gd name="connsiteY63" fmla="*/ 690480 h 851161"/>
              <a:gd name="connsiteX64" fmla="*/ 6877450 w 11584247"/>
              <a:gd name="connsiteY64" fmla="*/ 609704 h 851161"/>
              <a:gd name="connsiteX65" fmla="*/ 6756132 w 11584247"/>
              <a:gd name="connsiteY65" fmla="*/ 617104 h 851161"/>
              <a:gd name="connsiteX66" fmla="*/ 6414326 w 11584247"/>
              <a:gd name="connsiteY66" fmla="*/ 637792 h 851161"/>
              <a:gd name="connsiteX67" fmla="*/ 6337636 w 11584247"/>
              <a:gd name="connsiteY67" fmla="*/ 651977 h 851161"/>
              <a:gd name="connsiteX68" fmla="*/ 6268828 w 11584247"/>
              <a:gd name="connsiteY68" fmla="*/ 622080 h 851161"/>
              <a:gd name="connsiteX69" fmla="*/ 6241133 w 11584247"/>
              <a:gd name="connsiteY69" fmla="*/ 637096 h 851161"/>
              <a:gd name="connsiteX70" fmla="*/ 6236372 w 11584247"/>
              <a:gd name="connsiteY70" fmla="*/ 640150 h 851161"/>
              <a:gd name="connsiteX71" fmla="*/ 6217005 w 11584247"/>
              <a:gd name="connsiteY71" fmla="*/ 642256 h 851161"/>
              <a:gd name="connsiteX72" fmla="*/ 6211934 w 11584247"/>
              <a:gd name="connsiteY72" fmla="*/ 655497 h 851161"/>
              <a:gd name="connsiteX73" fmla="*/ 6183064 w 11584247"/>
              <a:gd name="connsiteY73" fmla="*/ 667728 h 851161"/>
              <a:gd name="connsiteX74" fmla="*/ 6147308 w 11584247"/>
              <a:gd name="connsiteY74" fmla="*/ 668073 h 851161"/>
              <a:gd name="connsiteX75" fmla="*/ 5977154 w 11584247"/>
              <a:gd name="connsiteY75" fmla="*/ 655579 h 851161"/>
              <a:gd name="connsiteX76" fmla="*/ 5875486 w 11584247"/>
              <a:gd name="connsiteY76" fmla="*/ 656164 h 851161"/>
              <a:gd name="connsiteX77" fmla="*/ 5837074 w 11584247"/>
              <a:gd name="connsiteY77" fmla="*/ 669047 h 851161"/>
              <a:gd name="connsiteX78" fmla="*/ 5783293 w 11584247"/>
              <a:gd name="connsiteY78" fmla="*/ 678526 h 851161"/>
              <a:gd name="connsiteX79" fmla="*/ 5688540 w 11584247"/>
              <a:gd name="connsiteY79" fmla="*/ 705055 h 851161"/>
              <a:gd name="connsiteX80" fmla="*/ 5467137 w 11584247"/>
              <a:gd name="connsiteY80" fmla="*/ 683142 h 851161"/>
              <a:gd name="connsiteX81" fmla="*/ 5459069 w 11584247"/>
              <a:gd name="connsiteY81" fmla="*/ 692731 h 851161"/>
              <a:gd name="connsiteX82" fmla="*/ 5394755 w 11584247"/>
              <a:gd name="connsiteY82" fmla="*/ 691136 h 851161"/>
              <a:gd name="connsiteX83" fmla="*/ 5168758 w 11584247"/>
              <a:gd name="connsiteY83" fmla="*/ 620360 h 851161"/>
              <a:gd name="connsiteX84" fmla="*/ 5043093 w 11584247"/>
              <a:gd name="connsiteY84" fmla="*/ 619043 h 851161"/>
              <a:gd name="connsiteX85" fmla="*/ 4998604 w 11584247"/>
              <a:gd name="connsiteY85" fmla="*/ 629087 h 851161"/>
              <a:gd name="connsiteX86" fmla="*/ 4924058 w 11584247"/>
              <a:gd name="connsiteY86" fmla="*/ 645263 h 851161"/>
              <a:gd name="connsiteX87" fmla="*/ 4868616 w 11584247"/>
              <a:gd name="connsiteY87" fmla="*/ 683240 h 851161"/>
              <a:gd name="connsiteX88" fmla="*/ 4806175 w 11584247"/>
              <a:gd name="connsiteY88" fmla="*/ 686507 h 851161"/>
              <a:gd name="connsiteX89" fmla="*/ 4791312 w 11584247"/>
              <a:gd name="connsiteY89" fmla="*/ 653788 h 851161"/>
              <a:gd name="connsiteX90" fmla="*/ 4724634 w 11584247"/>
              <a:gd name="connsiteY90" fmla="*/ 668150 h 851161"/>
              <a:gd name="connsiteX91" fmla="*/ 4623526 w 11584247"/>
              <a:gd name="connsiteY91" fmla="*/ 693607 h 851161"/>
              <a:gd name="connsiteX92" fmla="*/ 4565119 w 11584247"/>
              <a:gd name="connsiteY92" fmla="*/ 699644 h 851161"/>
              <a:gd name="connsiteX93" fmla="*/ 4405682 w 11584247"/>
              <a:gd name="connsiteY93" fmla="*/ 725524 h 851161"/>
              <a:gd name="connsiteX94" fmla="*/ 4246062 w 11584247"/>
              <a:gd name="connsiteY94" fmla="*/ 758603 h 851161"/>
              <a:gd name="connsiteX95" fmla="*/ 4151948 w 11584247"/>
              <a:gd name="connsiteY95" fmla="*/ 818594 h 851161"/>
              <a:gd name="connsiteX96" fmla="*/ 4020693 w 11584247"/>
              <a:gd name="connsiteY96" fmla="*/ 841422 h 851161"/>
              <a:gd name="connsiteX97" fmla="*/ 3998789 w 11584247"/>
              <a:gd name="connsiteY97" fmla="*/ 851161 h 851161"/>
              <a:gd name="connsiteX98" fmla="*/ 3968135 w 11584247"/>
              <a:gd name="connsiteY98" fmla="*/ 845925 h 851161"/>
              <a:gd name="connsiteX99" fmla="*/ 3845234 w 11584247"/>
              <a:gd name="connsiteY99" fmla="*/ 823068 h 851161"/>
              <a:gd name="connsiteX100" fmla="*/ 3748200 w 11584247"/>
              <a:gd name="connsiteY100" fmla="*/ 788335 h 851161"/>
              <a:gd name="connsiteX101" fmla="*/ 3628646 w 11584247"/>
              <a:gd name="connsiteY101" fmla="*/ 815284 h 851161"/>
              <a:gd name="connsiteX102" fmla="*/ 3555292 w 11584247"/>
              <a:gd name="connsiteY102" fmla="*/ 808248 h 851161"/>
              <a:gd name="connsiteX103" fmla="*/ 3434444 w 11584247"/>
              <a:gd name="connsiteY103" fmla="*/ 760907 h 851161"/>
              <a:gd name="connsiteX104" fmla="*/ 3276756 w 11584247"/>
              <a:gd name="connsiteY104" fmla="*/ 777750 h 851161"/>
              <a:gd name="connsiteX105" fmla="*/ 3182139 w 11584247"/>
              <a:gd name="connsiteY105" fmla="*/ 789189 h 851161"/>
              <a:gd name="connsiteX106" fmla="*/ 3044242 w 11584247"/>
              <a:gd name="connsiteY106" fmla="*/ 738181 h 851161"/>
              <a:gd name="connsiteX107" fmla="*/ 2975529 w 11584247"/>
              <a:gd name="connsiteY107" fmla="*/ 720730 h 851161"/>
              <a:gd name="connsiteX108" fmla="*/ 2868812 w 11584247"/>
              <a:gd name="connsiteY108" fmla="*/ 709829 h 851161"/>
              <a:gd name="connsiteX109" fmla="*/ 2836257 w 11584247"/>
              <a:gd name="connsiteY109" fmla="*/ 703641 h 851161"/>
              <a:gd name="connsiteX110" fmla="*/ 2511817 w 11584247"/>
              <a:gd name="connsiteY110" fmla="*/ 610129 h 851161"/>
              <a:gd name="connsiteX111" fmla="*/ 2323450 w 11584247"/>
              <a:gd name="connsiteY111" fmla="*/ 692063 h 851161"/>
              <a:gd name="connsiteX112" fmla="*/ 2112485 w 11584247"/>
              <a:gd name="connsiteY112" fmla="*/ 710292 h 851161"/>
              <a:gd name="connsiteX113" fmla="*/ 2047386 w 11584247"/>
              <a:gd name="connsiteY113" fmla="*/ 669854 h 851161"/>
              <a:gd name="connsiteX114" fmla="*/ 2014871 w 11584247"/>
              <a:gd name="connsiteY114" fmla="*/ 671556 h 851161"/>
              <a:gd name="connsiteX115" fmla="*/ 1961527 w 11584247"/>
              <a:gd name="connsiteY115" fmla="*/ 678730 h 851161"/>
              <a:gd name="connsiteX116" fmla="*/ 1878931 w 11584247"/>
              <a:gd name="connsiteY116" fmla="*/ 661482 h 851161"/>
              <a:gd name="connsiteX117" fmla="*/ 1713886 w 11584247"/>
              <a:gd name="connsiteY117" fmla="*/ 668713 h 851161"/>
              <a:gd name="connsiteX118" fmla="*/ 1434049 w 11584247"/>
              <a:gd name="connsiteY118" fmla="*/ 595668 h 851161"/>
              <a:gd name="connsiteX119" fmla="*/ 1177354 w 11584247"/>
              <a:gd name="connsiteY119" fmla="*/ 614359 h 851161"/>
              <a:gd name="connsiteX120" fmla="*/ 1088947 w 11584247"/>
              <a:gd name="connsiteY120" fmla="*/ 617056 h 851161"/>
              <a:gd name="connsiteX121" fmla="*/ 998946 w 11584247"/>
              <a:gd name="connsiteY121" fmla="*/ 688407 h 851161"/>
              <a:gd name="connsiteX122" fmla="*/ 775514 w 11584247"/>
              <a:gd name="connsiteY122" fmla="*/ 737451 h 851161"/>
              <a:gd name="connsiteX123" fmla="*/ 603494 w 11584247"/>
              <a:gd name="connsiteY123" fmla="*/ 710500 h 851161"/>
              <a:gd name="connsiteX124" fmla="*/ 564233 w 11584247"/>
              <a:gd name="connsiteY124" fmla="*/ 721324 h 851161"/>
              <a:gd name="connsiteX125" fmla="*/ 511527 w 11584247"/>
              <a:gd name="connsiteY125" fmla="*/ 744248 h 851161"/>
              <a:gd name="connsiteX126" fmla="*/ 337049 w 11584247"/>
              <a:gd name="connsiteY126" fmla="*/ 755307 h 851161"/>
              <a:gd name="connsiteX127" fmla="*/ 218766 w 11584247"/>
              <a:gd name="connsiteY127" fmla="*/ 732207 h 851161"/>
              <a:gd name="connsiteX128" fmla="*/ 104041 w 11584247"/>
              <a:gd name="connsiteY128" fmla="*/ 738210 h 851161"/>
              <a:gd name="connsiteX129" fmla="*/ 15455 w 11584247"/>
              <a:gd name="connsiteY129" fmla="*/ 751614 h 851161"/>
              <a:gd name="connsiteX130" fmla="*/ 0 w 11584247"/>
              <a:gd name="connsiteY130" fmla="*/ 741620 h 851161"/>
              <a:gd name="connsiteX131" fmla="*/ 0 w 11584247"/>
              <a:gd name="connsiteY131"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197981 h 851161"/>
              <a:gd name="connsiteX17" fmla="*/ 9987770 w 11584247"/>
              <a:gd name="connsiteY17" fmla="*/ 268441 h 851161"/>
              <a:gd name="connsiteX18" fmla="*/ 9712889 w 11584247"/>
              <a:gd name="connsiteY18" fmla="*/ 275231 h 851161"/>
              <a:gd name="connsiteX19" fmla="*/ 9645923 w 11584247"/>
              <a:gd name="connsiteY19" fmla="*/ 297473 h 851161"/>
              <a:gd name="connsiteX20" fmla="*/ 9477264 w 11584247"/>
              <a:gd name="connsiteY20" fmla="*/ 333736 h 851161"/>
              <a:gd name="connsiteX21" fmla="*/ 9323022 w 11584247"/>
              <a:gd name="connsiteY21" fmla="*/ 339499 h 851161"/>
              <a:gd name="connsiteX22" fmla="*/ 9231896 w 11584247"/>
              <a:gd name="connsiteY22" fmla="*/ 350924 h 851161"/>
              <a:gd name="connsiteX23" fmla="*/ 9199098 w 11584247"/>
              <a:gd name="connsiteY23" fmla="*/ 367794 h 851161"/>
              <a:gd name="connsiteX24" fmla="*/ 9152075 w 11584247"/>
              <a:gd name="connsiteY24" fmla="*/ 382929 h 851161"/>
              <a:gd name="connsiteX25" fmla="*/ 9070495 w 11584247"/>
              <a:gd name="connsiteY25" fmla="*/ 419337 h 851161"/>
              <a:gd name="connsiteX26" fmla="*/ 8869068 w 11584247"/>
              <a:gd name="connsiteY26" fmla="*/ 421230 h 851161"/>
              <a:gd name="connsiteX27" fmla="*/ 8863066 w 11584247"/>
              <a:gd name="connsiteY27" fmla="*/ 431598 h 851161"/>
              <a:gd name="connsiteX28" fmla="*/ 8805167 w 11584247"/>
              <a:gd name="connsiteY28" fmla="*/ 436877 h 851161"/>
              <a:gd name="connsiteX29" fmla="*/ 8593326 w 11584247"/>
              <a:gd name="connsiteY29" fmla="*/ 390816 h 851161"/>
              <a:gd name="connsiteX30" fmla="*/ 8480431 w 11584247"/>
              <a:gd name="connsiteY30" fmla="*/ 402916 h 851161"/>
              <a:gd name="connsiteX31" fmla="*/ 8441817 w 11584247"/>
              <a:gd name="connsiteY31" fmla="*/ 417619 h 851161"/>
              <a:gd name="connsiteX32" fmla="*/ 8377029 w 11584247"/>
              <a:gd name="connsiteY32" fmla="*/ 441608 h 851161"/>
              <a:gd name="connsiteX33" fmla="*/ 8332187 w 11584247"/>
              <a:gd name="connsiteY33" fmla="*/ 485172 h 851161"/>
              <a:gd name="connsiteX34" fmla="*/ 8276595 w 11584247"/>
              <a:gd name="connsiteY34" fmla="*/ 495073 h 851161"/>
              <a:gd name="connsiteX35" fmla="*/ 8259050 w 11584247"/>
              <a:gd name="connsiteY35" fmla="*/ 464220 h 851161"/>
              <a:gd name="connsiteX36" fmla="*/ 8201086 w 11584247"/>
              <a:gd name="connsiteY36" fmla="*/ 485570 h 851161"/>
              <a:gd name="connsiteX37" fmla="*/ 8113667 w 11584247"/>
              <a:gd name="connsiteY37" fmla="*/ 521596 h 851161"/>
              <a:gd name="connsiteX38" fmla="*/ 8062051 w 11584247"/>
              <a:gd name="connsiteY38" fmla="*/ 533812 h 851161"/>
              <a:gd name="connsiteX39" fmla="*/ 7922362 w 11584247"/>
              <a:gd name="connsiteY39" fmla="*/ 576478 h 851161"/>
              <a:gd name="connsiteX40" fmla="*/ 7783439 w 11584247"/>
              <a:gd name="connsiteY40" fmla="*/ 626299 h 851161"/>
              <a:gd name="connsiteX41" fmla="*/ 7721280 w 11584247"/>
              <a:gd name="connsiteY41" fmla="*/ 690417 h 851161"/>
              <a:gd name="connsiteX42" fmla="*/ 7713345 w 11584247"/>
              <a:gd name="connsiteY42" fmla="*/ 693363 h 851161"/>
              <a:gd name="connsiteX43" fmla="*/ 7691368 w 11584247"/>
              <a:gd name="connsiteY43" fmla="*/ 691272 h 851161"/>
              <a:gd name="connsiteX44" fmla="*/ 7683053 w 11584247"/>
              <a:gd name="connsiteY44" fmla="*/ 688814 h 851161"/>
              <a:gd name="connsiteX45" fmla="*/ 7670993 w 11584247"/>
              <a:gd name="connsiteY45" fmla="*/ 688775 h 851161"/>
              <a:gd name="connsiteX46" fmla="*/ 7670712 w 11584247"/>
              <a:gd name="connsiteY46" fmla="*/ 689306 h 851161"/>
              <a:gd name="connsiteX47" fmla="*/ 7659383 w 11584247"/>
              <a:gd name="connsiteY47" fmla="*/ 688227 h 851161"/>
              <a:gd name="connsiteX48" fmla="*/ 7603754 w 11584247"/>
              <a:gd name="connsiteY48" fmla="*/ 676226 h 851161"/>
              <a:gd name="connsiteX49" fmla="*/ 7532285 w 11584247"/>
              <a:gd name="connsiteY49" fmla="*/ 726440 h 851161"/>
              <a:gd name="connsiteX50" fmla="*/ 7502351 w 11584247"/>
              <a:gd name="connsiteY50" fmla="*/ 735020 h 851161"/>
              <a:gd name="connsiteX51" fmla="*/ 7486452 w 11584247"/>
              <a:gd name="connsiteY51" fmla="*/ 742445 h 851161"/>
              <a:gd name="connsiteX52" fmla="*/ 7485519 w 11584247"/>
              <a:gd name="connsiteY52" fmla="*/ 744742 h 851161"/>
              <a:gd name="connsiteX53" fmla="*/ 7432183 w 11584247"/>
              <a:gd name="connsiteY53" fmla="*/ 732969 h 851161"/>
              <a:gd name="connsiteX54" fmla="*/ 7425231 w 11584247"/>
              <a:gd name="connsiteY54" fmla="*/ 735688 h 851161"/>
              <a:gd name="connsiteX55" fmla="*/ 7390298 w 11584247"/>
              <a:gd name="connsiteY55" fmla="*/ 722535 h 851161"/>
              <a:gd name="connsiteX56" fmla="*/ 7372339 w 11584247"/>
              <a:gd name="connsiteY56" fmla="*/ 718662 h 851161"/>
              <a:gd name="connsiteX57" fmla="*/ 7367083 w 11584247"/>
              <a:gd name="connsiteY57" fmla="*/ 711540 h 851161"/>
              <a:gd name="connsiteX58" fmla="*/ 7340667 w 11584247"/>
              <a:gd name="connsiteY58" fmla="*/ 708883 h 851161"/>
              <a:gd name="connsiteX59" fmla="*/ 7337703 w 11584247"/>
              <a:gd name="connsiteY59" fmla="*/ 710851 h 851161"/>
              <a:gd name="connsiteX60" fmla="*/ 7315659 w 11584247"/>
              <a:gd name="connsiteY60" fmla="*/ 700203 h 851161"/>
              <a:gd name="connsiteX61" fmla="*/ 7296872 w 11584247"/>
              <a:gd name="connsiteY61" fmla="*/ 681057 h 851161"/>
              <a:gd name="connsiteX62" fmla="*/ 7073219 w 11584247"/>
              <a:gd name="connsiteY62" fmla="*/ 690480 h 851161"/>
              <a:gd name="connsiteX63" fmla="*/ 6877450 w 11584247"/>
              <a:gd name="connsiteY63" fmla="*/ 609704 h 851161"/>
              <a:gd name="connsiteX64" fmla="*/ 6756132 w 11584247"/>
              <a:gd name="connsiteY64" fmla="*/ 617104 h 851161"/>
              <a:gd name="connsiteX65" fmla="*/ 6414326 w 11584247"/>
              <a:gd name="connsiteY65" fmla="*/ 637792 h 851161"/>
              <a:gd name="connsiteX66" fmla="*/ 6337636 w 11584247"/>
              <a:gd name="connsiteY66" fmla="*/ 651977 h 851161"/>
              <a:gd name="connsiteX67" fmla="*/ 6268828 w 11584247"/>
              <a:gd name="connsiteY67" fmla="*/ 622080 h 851161"/>
              <a:gd name="connsiteX68" fmla="*/ 6241133 w 11584247"/>
              <a:gd name="connsiteY68" fmla="*/ 637096 h 851161"/>
              <a:gd name="connsiteX69" fmla="*/ 6236372 w 11584247"/>
              <a:gd name="connsiteY69" fmla="*/ 640150 h 851161"/>
              <a:gd name="connsiteX70" fmla="*/ 6217005 w 11584247"/>
              <a:gd name="connsiteY70" fmla="*/ 642256 h 851161"/>
              <a:gd name="connsiteX71" fmla="*/ 6211934 w 11584247"/>
              <a:gd name="connsiteY71" fmla="*/ 655497 h 851161"/>
              <a:gd name="connsiteX72" fmla="*/ 6183064 w 11584247"/>
              <a:gd name="connsiteY72" fmla="*/ 667728 h 851161"/>
              <a:gd name="connsiteX73" fmla="*/ 6147308 w 11584247"/>
              <a:gd name="connsiteY73" fmla="*/ 668073 h 851161"/>
              <a:gd name="connsiteX74" fmla="*/ 5977154 w 11584247"/>
              <a:gd name="connsiteY74" fmla="*/ 655579 h 851161"/>
              <a:gd name="connsiteX75" fmla="*/ 5875486 w 11584247"/>
              <a:gd name="connsiteY75" fmla="*/ 656164 h 851161"/>
              <a:gd name="connsiteX76" fmla="*/ 5837074 w 11584247"/>
              <a:gd name="connsiteY76" fmla="*/ 669047 h 851161"/>
              <a:gd name="connsiteX77" fmla="*/ 5783293 w 11584247"/>
              <a:gd name="connsiteY77" fmla="*/ 678526 h 851161"/>
              <a:gd name="connsiteX78" fmla="*/ 5688540 w 11584247"/>
              <a:gd name="connsiteY78" fmla="*/ 705055 h 851161"/>
              <a:gd name="connsiteX79" fmla="*/ 5467137 w 11584247"/>
              <a:gd name="connsiteY79" fmla="*/ 683142 h 851161"/>
              <a:gd name="connsiteX80" fmla="*/ 5459069 w 11584247"/>
              <a:gd name="connsiteY80" fmla="*/ 692731 h 851161"/>
              <a:gd name="connsiteX81" fmla="*/ 5394755 w 11584247"/>
              <a:gd name="connsiteY81" fmla="*/ 691136 h 851161"/>
              <a:gd name="connsiteX82" fmla="*/ 5168758 w 11584247"/>
              <a:gd name="connsiteY82" fmla="*/ 620360 h 851161"/>
              <a:gd name="connsiteX83" fmla="*/ 5043093 w 11584247"/>
              <a:gd name="connsiteY83" fmla="*/ 619043 h 851161"/>
              <a:gd name="connsiteX84" fmla="*/ 4998604 w 11584247"/>
              <a:gd name="connsiteY84" fmla="*/ 629087 h 851161"/>
              <a:gd name="connsiteX85" fmla="*/ 4924058 w 11584247"/>
              <a:gd name="connsiteY85" fmla="*/ 645263 h 851161"/>
              <a:gd name="connsiteX86" fmla="*/ 4868616 w 11584247"/>
              <a:gd name="connsiteY86" fmla="*/ 683240 h 851161"/>
              <a:gd name="connsiteX87" fmla="*/ 4806175 w 11584247"/>
              <a:gd name="connsiteY87" fmla="*/ 686507 h 851161"/>
              <a:gd name="connsiteX88" fmla="*/ 4791312 w 11584247"/>
              <a:gd name="connsiteY88" fmla="*/ 653788 h 851161"/>
              <a:gd name="connsiteX89" fmla="*/ 4724634 w 11584247"/>
              <a:gd name="connsiteY89" fmla="*/ 668150 h 851161"/>
              <a:gd name="connsiteX90" fmla="*/ 4623526 w 11584247"/>
              <a:gd name="connsiteY90" fmla="*/ 693607 h 851161"/>
              <a:gd name="connsiteX91" fmla="*/ 4565119 w 11584247"/>
              <a:gd name="connsiteY91" fmla="*/ 699644 h 851161"/>
              <a:gd name="connsiteX92" fmla="*/ 4405682 w 11584247"/>
              <a:gd name="connsiteY92" fmla="*/ 725524 h 851161"/>
              <a:gd name="connsiteX93" fmla="*/ 4246062 w 11584247"/>
              <a:gd name="connsiteY93" fmla="*/ 758603 h 851161"/>
              <a:gd name="connsiteX94" fmla="*/ 4151948 w 11584247"/>
              <a:gd name="connsiteY94" fmla="*/ 818594 h 851161"/>
              <a:gd name="connsiteX95" fmla="*/ 4020693 w 11584247"/>
              <a:gd name="connsiteY95" fmla="*/ 841422 h 851161"/>
              <a:gd name="connsiteX96" fmla="*/ 3998789 w 11584247"/>
              <a:gd name="connsiteY96" fmla="*/ 851161 h 851161"/>
              <a:gd name="connsiteX97" fmla="*/ 3968135 w 11584247"/>
              <a:gd name="connsiteY97" fmla="*/ 845925 h 851161"/>
              <a:gd name="connsiteX98" fmla="*/ 3845234 w 11584247"/>
              <a:gd name="connsiteY98" fmla="*/ 823068 h 851161"/>
              <a:gd name="connsiteX99" fmla="*/ 3748200 w 11584247"/>
              <a:gd name="connsiteY99" fmla="*/ 788335 h 851161"/>
              <a:gd name="connsiteX100" fmla="*/ 3628646 w 11584247"/>
              <a:gd name="connsiteY100" fmla="*/ 815284 h 851161"/>
              <a:gd name="connsiteX101" fmla="*/ 3555292 w 11584247"/>
              <a:gd name="connsiteY101" fmla="*/ 808248 h 851161"/>
              <a:gd name="connsiteX102" fmla="*/ 3434444 w 11584247"/>
              <a:gd name="connsiteY102" fmla="*/ 760907 h 851161"/>
              <a:gd name="connsiteX103" fmla="*/ 3276756 w 11584247"/>
              <a:gd name="connsiteY103" fmla="*/ 777750 h 851161"/>
              <a:gd name="connsiteX104" fmla="*/ 3182139 w 11584247"/>
              <a:gd name="connsiteY104" fmla="*/ 789189 h 851161"/>
              <a:gd name="connsiteX105" fmla="*/ 3044242 w 11584247"/>
              <a:gd name="connsiteY105" fmla="*/ 738181 h 851161"/>
              <a:gd name="connsiteX106" fmla="*/ 2975529 w 11584247"/>
              <a:gd name="connsiteY106" fmla="*/ 720730 h 851161"/>
              <a:gd name="connsiteX107" fmla="*/ 2868812 w 11584247"/>
              <a:gd name="connsiteY107" fmla="*/ 709829 h 851161"/>
              <a:gd name="connsiteX108" fmla="*/ 2836257 w 11584247"/>
              <a:gd name="connsiteY108" fmla="*/ 703641 h 851161"/>
              <a:gd name="connsiteX109" fmla="*/ 2511817 w 11584247"/>
              <a:gd name="connsiteY109" fmla="*/ 610129 h 851161"/>
              <a:gd name="connsiteX110" fmla="*/ 2323450 w 11584247"/>
              <a:gd name="connsiteY110" fmla="*/ 692063 h 851161"/>
              <a:gd name="connsiteX111" fmla="*/ 2112485 w 11584247"/>
              <a:gd name="connsiteY111" fmla="*/ 710292 h 851161"/>
              <a:gd name="connsiteX112" fmla="*/ 2047386 w 11584247"/>
              <a:gd name="connsiteY112" fmla="*/ 669854 h 851161"/>
              <a:gd name="connsiteX113" fmla="*/ 2014871 w 11584247"/>
              <a:gd name="connsiteY113" fmla="*/ 671556 h 851161"/>
              <a:gd name="connsiteX114" fmla="*/ 1961527 w 11584247"/>
              <a:gd name="connsiteY114" fmla="*/ 678730 h 851161"/>
              <a:gd name="connsiteX115" fmla="*/ 1878931 w 11584247"/>
              <a:gd name="connsiteY115" fmla="*/ 661482 h 851161"/>
              <a:gd name="connsiteX116" fmla="*/ 1713886 w 11584247"/>
              <a:gd name="connsiteY116" fmla="*/ 668713 h 851161"/>
              <a:gd name="connsiteX117" fmla="*/ 1434049 w 11584247"/>
              <a:gd name="connsiteY117" fmla="*/ 595668 h 851161"/>
              <a:gd name="connsiteX118" fmla="*/ 1177354 w 11584247"/>
              <a:gd name="connsiteY118" fmla="*/ 614359 h 851161"/>
              <a:gd name="connsiteX119" fmla="*/ 1088947 w 11584247"/>
              <a:gd name="connsiteY119" fmla="*/ 617056 h 851161"/>
              <a:gd name="connsiteX120" fmla="*/ 998946 w 11584247"/>
              <a:gd name="connsiteY120" fmla="*/ 688407 h 851161"/>
              <a:gd name="connsiteX121" fmla="*/ 775514 w 11584247"/>
              <a:gd name="connsiteY121" fmla="*/ 737451 h 851161"/>
              <a:gd name="connsiteX122" fmla="*/ 603494 w 11584247"/>
              <a:gd name="connsiteY122" fmla="*/ 710500 h 851161"/>
              <a:gd name="connsiteX123" fmla="*/ 564233 w 11584247"/>
              <a:gd name="connsiteY123" fmla="*/ 721324 h 851161"/>
              <a:gd name="connsiteX124" fmla="*/ 511527 w 11584247"/>
              <a:gd name="connsiteY124" fmla="*/ 744248 h 851161"/>
              <a:gd name="connsiteX125" fmla="*/ 337049 w 11584247"/>
              <a:gd name="connsiteY125" fmla="*/ 755307 h 851161"/>
              <a:gd name="connsiteX126" fmla="*/ 218766 w 11584247"/>
              <a:gd name="connsiteY126" fmla="*/ 732207 h 851161"/>
              <a:gd name="connsiteX127" fmla="*/ 104041 w 11584247"/>
              <a:gd name="connsiteY127" fmla="*/ 738210 h 851161"/>
              <a:gd name="connsiteX128" fmla="*/ 15455 w 11584247"/>
              <a:gd name="connsiteY128" fmla="*/ 751614 h 851161"/>
              <a:gd name="connsiteX129" fmla="*/ 0 w 11584247"/>
              <a:gd name="connsiteY129" fmla="*/ 741620 h 851161"/>
              <a:gd name="connsiteX130" fmla="*/ 0 w 11584247"/>
              <a:gd name="connsiteY130"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278771 h 851161"/>
              <a:gd name="connsiteX17" fmla="*/ 9987770 w 11584247"/>
              <a:gd name="connsiteY17" fmla="*/ 268441 h 851161"/>
              <a:gd name="connsiteX18" fmla="*/ 9712889 w 11584247"/>
              <a:gd name="connsiteY18" fmla="*/ 275231 h 851161"/>
              <a:gd name="connsiteX19" fmla="*/ 9645923 w 11584247"/>
              <a:gd name="connsiteY19" fmla="*/ 297473 h 851161"/>
              <a:gd name="connsiteX20" fmla="*/ 9477264 w 11584247"/>
              <a:gd name="connsiteY20" fmla="*/ 333736 h 851161"/>
              <a:gd name="connsiteX21" fmla="*/ 9323022 w 11584247"/>
              <a:gd name="connsiteY21" fmla="*/ 339499 h 851161"/>
              <a:gd name="connsiteX22" fmla="*/ 9231896 w 11584247"/>
              <a:gd name="connsiteY22" fmla="*/ 350924 h 851161"/>
              <a:gd name="connsiteX23" fmla="*/ 9199098 w 11584247"/>
              <a:gd name="connsiteY23" fmla="*/ 367794 h 851161"/>
              <a:gd name="connsiteX24" fmla="*/ 9152075 w 11584247"/>
              <a:gd name="connsiteY24" fmla="*/ 382929 h 851161"/>
              <a:gd name="connsiteX25" fmla="*/ 9070495 w 11584247"/>
              <a:gd name="connsiteY25" fmla="*/ 419337 h 851161"/>
              <a:gd name="connsiteX26" fmla="*/ 8869068 w 11584247"/>
              <a:gd name="connsiteY26" fmla="*/ 421230 h 851161"/>
              <a:gd name="connsiteX27" fmla="*/ 8863066 w 11584247"/>
              <a:gd name="connsiteY27" fmla="*/ 431598 h 851161"/>
              <a:gd name="connsiteX28" fmla="*/ 8805167 w 11584247"/>
              <a:gd name="connsiteY28" fmla="*/ 436877 h 851161"/>
              <a:gd name="connsiteX29" fmla="*/ 8593326 w 11584247"/>
              <a:gd name="connsiteY29" fmla="*/ 390816 h 851161"/>
              <a:gd name="connsiteX30" fmla="*/ 8480431 w 11584247"/>
              <a:gd name="connsiteY30" fmla="*/ 402916 h 851161"/>
              <a:gd name="connsiteX31" fmla="*/ 8441817 w 11584247"/>
              <a:gd name="connsiteY31" fmla="*/ 417619 h 851161"/>
              <a:gd name="connsiteX32" fmla="*/ 8377029 w 11584247"/>
              <a:gd name="connsiteY32" fmla="*/ 441608 h 851161"/>
              <a:gd name="connsiteX33" fmla="*/ 8332187 w 11584247"/>
              <a:gd name="connsiteY33" fmla="*/ 485172 h 851161"/>
              <a:gd name="connsiteX34" fmla="*/ 8276595 w 11584247"/>
              <a:gd name="connsiteY34" fmla="*/ 495073 h 851161"/>
              <a:gd name="connsiteX35" fmla="*/ 8259050 w 11584247"/>
              <a:gd name="connsiteY35" fmla="*/ 464220 h 851161"/>
              <a:gd name="connsiteX36" fmla="*/ 8201086 w 11584247"/>
              <a:gd name="connsiteY36" fmla="*/ 485570 h 851161"/>
              <a:gd name="connsiteX37" fmla="*/ 8113667 w 11584247"/>
              <a:gd name="connsiteY37" fmla="*/ 521596 h 851161"/>
              <a:gd name="connsiteX38" fmla="*/ 8062051 w 11584247"/>
              <a:gd name="connsiteY38" fmla="*/ 533812 h 851161"/>
              <a:gd name="connsiteX39" fmla="*/ 7922362 w 11584247"/>
              <a:gd name="connsiteY39" fmla="*/ 576478 h 851161"/>
              <a:gd name="connsiteX40" fmla="*/ 7783439 w 11584247"/>
              <a:gd name="connsiteY40" fmla="*/ 626299 h 851161"/>
              <a:gd name="connsiteX41" fmla="*/ 7721280 w 11584247"/>
              <a:gd name="connsiteY41" fmla="*/ 690417 h 851161"/>
              <a:gd name="connsiteX42" fmla="*/ 7713345 w 11584247"/>
              <a:gd name="connsiteY42" fmla="*/ 693363 h 851161"/>
              <a:gd name="connsiteX43" fmla="*/ 7691368 w 11584247"/>
              <a:gd name="connsiteY43" fmla="*/ 691272 h 851161"/>
              <a:gd name="connsiteX44" fmla="*/ 7683053 w 11584247"/>
              <a:gd name="connsiteY44" fmla="*/ 688814 h 851161"/>
              <a:gd name="connsiteX45" fmla="*/ 7670993 w 11584247"/>
              <a:gd name="connsiteY45" fmla="*/ 688775 h 851161"/>
              <a:gd name="connsiteX46" fmla="*/ 7670712 w 11584247"/>
              <a:gd name="connsiteY46" fmla="*/ 689306 h 851161"/>
              <a:gd name="connsiteX47" fmla="*/ 7659383 w 11584247"/>
              <a:gd name="connsiteY47" fmla="*/ 688227 h 851161"/>
              <a:gd name="connsiteX48" fmla="*/ 7603754 w 11584247"/>
              <a:gd name="connsiteY48" fmla="*/ 676226 h 851161"/>
              <a:gd name="connsiteX49" fmla="*/ 7532285 w 11584247"/>
              <a:gd name="connsiteY49" fmla="*/ 726440 h 851161"/>
              <a:gd name="connsiteX50" fmla="*/ 7502351 w 11584247"/>
              <a:gd name="connsiteY50" fmla="*/ 735020 h 851161"/>
              <a:gd name="connsiteX51" fmla="*/ 7486452 w 11584247"/>
              <a:gd name="connsiteY51" fmla="*/ 742445 h 851161"/>
              <a:gd name="connsiteX52" fmla="*/ 7485519 w 11584247"/>
              <a:gd name="connsiteY52" fmla="*/ 744742 h 851161"/>
              <a:gd name="connsiteX53" fmla="*/ 7432183 w 11584247"/>
              <a:gd name="connsiteY53" fmla="*/ 732969 h 851161"/>
              <a:gd name="connsiteX54" fmla="*/ 7425231 w 11584247"/>
              <a:gd name="connsiteY54" fmla="*/ 735688 h 851161"/>
              <a:gd name="connsiteX55" fmla="*/ 7390298 w 11584247"/>
              <a:gd name="connsiteY55" fmla="*/ 722535 h 851161"/>
              <a:gd name="connsiteX56" fmla="*/ 7372339 w 11584247"/>
              <a:gd name="connsiteY56" fmla="*/ 718662 h 851161"/>
              <a:gd name="connsiteX57" fmla="*/ 7367083 w 11584247"/>
              <a:gd name="connsiteY57" fmla="*/ 711540 h 851161"/>
              <a:gd name="connsiteX58" fmla="*/ 7340667 w 11584247"/>
              <a:gd name="connsiteY58" fmla="*/ 708883 h 851161"/>
              <a:gd name="connsiteX59" fmla="*/ 7337703 w 11584247"/>
              <a:gd name="connsiteY59" fmla="*/ 710851 h 851161"/>
              <a:gd name="connsiteX60" fmla="*/ 7315659 w 11584247"/>
              <a:gd name="connsiteY60" fmla="*/ 700203 h 851161"/>
              <a:gd name="connsiteX61" fmla="*/ 7296872 w 11584247"/>
              <a:gd name="connsiteY61" fmla="*/ 681057 h 851161"/>
              <a:gd name="connsiteX62" fmla="*/ 7073219 w 11584247"/>
              <a:gd name="connsiteY62" fmla="*/ 690480 h 851161"/>
              <a:gd name="connsiteX63" fmla="*/ 6877450 w 11584247"/>
              <a:gd name="connsiteY63" fmla="*/ 609704 h 851161"/>
              <a:gd name="connsiteX64" fmla="*/ 6756132 w 11584247"/>
              <a:gd name="connsiteY64" fmla="*/ 617104 h 851161"/>
              <a:gd name="connsiteX65" fmla="*/ 6414326 w 11584247"/>
              <a:gd name="connsiteY65" fmla="*/ 637792 h 851161"/>
              <a:gd name="connsiteX66" fmla="*/ 6337636 w 11584247"/>
              <a:gd name="connsiteY66" fmla="*/ 651977 h 851161"/>
              <a:gd name="connsiteX67" fmla="*/ 6268828 w 11584247"/>
              <a:gd name="connsiteY67" fmla="*/ 622080 h 851161"/>
              <a:gd name="connsiteX68" fmla="*/ 6241133 w 11584247"/>
              <a:gd name="connsiteY68" fmla="*/ 637096 h 851161"/>
              <a:gd name="connsiteX69" fmla="*/ 6236372 w 11584247"/>
              <a:gd name="connsiteY69" fmla="*/ 640150 h 851161"/>
              <a:gd name="connsiteX70" fmla="*/ 6217005 w 11584247"/>
              <a:gd name="connsiteY70" fmla="*/ 642256 h 851161"/>
              <a:gd name="connsiteX71" fmla="*/ 6211934 w 11584247"/>
              <a:gd name="connsiteY71" fmla="*/ 655497 h 851161"/>
              <a:gd name="connsiteX72" fmla="*/ 6183064 w 11584247"/>
              <a:gd name="connsiteY72" fmla="*/ 667728 h 851161"/>
              <a:gd name="connsiteX73" fmla="*/ 6147308 w 11584247"/>
              <a:gd name="connsiteY73" fmla="*/ 668073 h 851161"/>
              <a:gd name="connsiteX74" fmla="*/ 5977154 w 11584247"/>
              <a:gd name="connsiteY74" fmla="*/ 655579 h 851161"/>
              <a:gd name="connsiteX75" fmla="*/ 5875486 w 11584247"/>
              <a:gd name="connsiteY75" fmla="*/ 656164 h 851161"/>
              <a:gd name="connsiteX76" fmla="*/ 5837074 w 11584247"/>
              <a:gd name="connsiteY76" fmla="*/ 669047 h 851161"/>
              <a:gd name="connsiteX77" fmla="*/ 5783293 w 11584247"/>
              <a:gd name="connsiteY77" fmla="*/ 678526 h 851161"/>
              <a:gd name="connsiteX78" fmla="*/ 5688540 w 11584247"/>
              <a:gd name="connsiteY78" fmla="*/ 705055 h 851161"/>
              <a:gd name="connsiteX79" fmla="*/ 5467137 w 11584247"/>
              <a:gd name="connsiteY79" fmla="*/ 683142 h 851161"/>
              <a:gd name="connsiteX80" fmla="*/ 5459069 w 11584247"/>
              <a:gd name="connsiteY80" fmla="*/ 692731 h 851161"/>
              <a:gd name="connsiteX81" fmla="*/ 5394755 w 11584247"/>
              <a:gd name="connsiteY81" fmla="*/ 691136 h 851161"/>
              <a:gd name="connsiteX82" fmla="*/ 5168758 w 11584247"/>
              <a:gd name="connsiteY82" fmla="*/ 620360 h 851161"/>
              <a:gd name="connsiteX83" fmla="*/ 5043093 w 11584247"/>
              <a:gd name="connsiteY83" fmla="*/ 619043 h 851161"/>
              <a:gd name="connsiteX84" fmla="*/ 4998604 w 11584247"/>
              <a:gd name="connsiteY84" fmla="*/ 629087 h 851161"/>
              <a:gd name="connsiteX85" fmla="*/ 4924058 w 11584247"/>
              <a:gd name="connsiteY85" fmla="*/ 645263 h 851161"/>
              <a:gd name="connsiteX86" fmla="*/ 4868616 w 11584247"/>
              <a:gd name="connsiteY86" fmla="*/ 683240 h 851161"/>
              <a:gd name="connsiteX87" fmla="*/ 4806175 w 11584247"/>
              <a:gd name="connsiteY87" fmla="*/ 686507 h 851161"/>
              <a:gd name="connsiteX88" fmla="*/ 4791312 w 11584247"/>
              <a:gd name="connsiteY88" fmla="*/ 653788 h 851161"/>
              <a:gd name="connsiteX89" fmla="*/ 4724634 w 11584247"/>
              <a:gd name="connsiteY89" fmla="*/ 668150 h 851161"/>
              <a:gd name="connsiteX90" fmla="*/ 4623526 w 11584247"/>
              <a:gd name="connsiteY90" fmla="*/ 693607 h 851161"/>
              <a:gd name="connsiteX91" fmla="*/ 4565119 w 11584247"/>
              <a:gd name="connsiteY91" fmla="*/ 699644 h 851161"/>
              <a:gd name="connsiteX92" fmla="*/ 4405682 w 11584247"/>
              <a:gd name="connsiteY92" fmla="*/ 725524 h 851161"/>
              <a:gd name="connsiteX93" fmla="*/ 4246062 w 11584247"/>
              <a:gd name="connsiteY93" fmla="*/ 758603 h 851161"/>
              <a:gd name="connsiteX94" fmla="*/ 4151948 w 11584247"/>
              <a:gd name="connsiteY94" fmla="*/ 818594 h 851161"/>
              <a:gd name="connsiteX95" fmla="*/ 4020693 w 11584247"/>
              <a:gd name="connsiteY95" fmla="*/ 841422 h 851161"/>
              <a:gd name="connsiteX96" fmla="*/ 3998789 w 11584247"/>
              <a:gd name="connsiteY96" fmla="*/ 851161 h 851161"/>
              <a:gd name="connsiteX97" fmla="*/ 3968135 w 11584247"/>
              <a:gd name="connsiteY97" fmla="*/ 845925 h 851161"/>
              <a:gd name="connsiteX98" fmla="*/ 3845234 w 11584247"/>
              <a:gd name="connsiteY98" fmla="*/ 823068 h 851161"/>
              <a:gd name="connsiteX99" fmla="*/ 3748200 w 11584247"/>
              <a:gd name="connsiteY99" fmla="*/ 788335 h 851161"/>
              <a:gd name="connsiteX100" fmla="*/ 3628646 w 11584247"/>
              <a:gd name="connsiteY100" fmla="*/ 815284 h 851161"/>
              <a:gd name="connsiteX101" fmla="*/ 3555292 w 11584247"/>
              <a:gd name="connsiteY101" fmla="*/ 808248 h 851161"/>
              <a:gd name="connsiteX102" fmla="*/ 3434444 w 11584247"/>
              <a:gd name="connsiteY102" fmla="*/ 760907 h 851161"/>
              <a:gd name="connsiteX103" fmla="*/ 3276756 w 11584247"/>
              <a:gd name="connsiteY103" fmla="*/ 777750 h 851161"/>
              <a:gd name="connsiteX104" fmla="*/ 3182139 w 11584247"/>
              <a:gd name="connsiteY104" fmla="*/ 789189 h 851161"/>
              <a:gd name="connsiteX105" fmla="*/ 3044242 w 11584247"/>
              <a:gd name="connsiteY105" fmla="*/ 738181 h 851161"/>
              <a:gd name="connsiteX106" fmla="*/ 2975529 w 11584247"/>
              <a:gd name="connsiteY106" fmla="*/ 720730 h 851161"/>
              <a:gd name="connsiteX107" fmla="*/ 2868812 w 11584247"/>
              <a:gd name="connsiteY107" fmla="*/ 709829 h 851161"/>
              <a:gd name="connsiteX108" fmla="*/ 2836257 w 11584247"/>
              <a:gd name="connsiteY108" fmla="*/ 703641 h 851161"/>
              <a:gd name="connsiteX109" fmla="*/ 2511817 w 11584247"/>
              <a:gd name="connsiteY109" fmla="*/ 610129 h 851161"/>
              <a:gd name="connsiteX110" fmla="*/ 2323450 w 11584247"/>
              <a:gd name="connsiteY110" fmla="*/ 692063 h 851161"/>
              <a:gd name="connsiteX111" fmla="*/ 2112485 w 11584247"/>
              <a:gd name="connsiteY111" fmla="*/ 710292 h 851161"/>
              <a:gd name="connsiteX112" fmla="*/ 2047386 w 11584247"/>
              <a:gd name="connsiteY112" fmla="*/ 669854 h 851161"/>
              <a:gd name="connsiteX113" fmla="*/ 2014871 w 11584247"/>
              <a:gd name="connsiteY113" fmla="*/ 671556 h 851161"/>
              <a:gd name="connsiteX114" fmla="*/ 1961527 w 11584247"/>
              <a:gd name="connsiteY114" fmla="*/ 678730 h 851161"/>
              <a:gd name="connsiteX115" fmla="*/ 1878931 w 11584247"/>
              <a:gd name="connsiteY115" fmla="*/ 661482 h 851161"/>
              <a:gd name="connsiteX116" fmla="*/ 1713886 w 11584247"/>
              <a:gd name="connsiteY116" fmla="*/ 668713 h 851161"/>
              <a:gd name="connsiteX117" fmla="*/ 1434049 w 11584247"/>
              <a:gd name="connsiteY117" fmla="*/ 595668 h 851161"/>
              <a:gd name="connsiteX118" fmla="*/ 1177354 w 11584247"/>
              <a:gd name="connsiteY118" fmla="*/ 614359 h 851161"/>
              <a:gd name="connsiteX119" fmla="*/ 1088947 w 11584247"/>
              <a:gd name="connsiteY119" fmla="*/ 617056 h 851161"/>
              <a:gd name="connsiteX120" fmla="*/ 998946 w 11584247"/>
              <a:gd name="connsiteY120" fmla="*/ 688407 h 851161"/>
              <a:gd name="connsiteX121" fmla="*/ 775514 w 11584247"/>
              <a:gd name="connsiteY121" fmla="*/ 737451 h 851161"/>
              <a:gd name="connsiteX122" fmla="*/ 603494 w 11584247"/>
              <a:gd name="connsiteY122" fmla="*/ 710500 h 851161"/>
              <a:gd name="connsiteX123" fmla="*/ 564233 w 11584247"/>
              <a:gd name="connsiteY123" fmla="*/ 721324 h 851161"/>
              <a:gd name="connsiteX124" fmla="*/ 511527 w 11584247"/>
              <a:gd name="connsiteY124" fmla="*/ 744248 h 851161"/>
              <a:gd name="connsiteX125" fmla="*/ 337049 w 11584247"/>
              <a:gd name="connsiteY125" fmla="*/ 755307 h 851161"/>
              <a:gd name="connsiteX126" fmla="*/ 218766 w 11584247"/>
              <a:gd name="connsiteY126" fmla="*/ 732207 h 851161"/>
              <a:gd name="connsiteX127" fmla="*/ 104041 w 11584247"/>
              <a:gd name="connsiteY127" fmla="*/ 738210 h 851161"/>
              <a:gd name="connsiteX128" fmla="*/ 15455 w 11584247"/>
              <a:gd name="connsiteY128" fmla="*/ 751614 h 851161"/>
              <a:gd name="connsiteX129" fmla="*/ 0 w 11584247"/>
              <a:gd name="connsiteY129" fmla="*/ 741620 h 851161"/>
              <a:gd name="connsiteX130" fmla="*/ 0 w 11584247"/>
              <a:gd name="connsiteY130"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660180 w 11584247"/>
              <a:gd name="connsiteY13" fmla="*/ 309868 h 851161"/>
              <a:gd name="connsiteX14" fmla="*/ 10510136 w 11584247"/>
              <a:gd name="connsiteY14" fmla="*/ 223982 h 851161"/>
              <a:gd name="connsiteX15" fmla="*/ 10310725 w 11584247"/>
              <a:gd name="connsiteY15" fmla="*/ 257181 h 851161"/>
              <a:gd name="connsiteX16" fmla="*/ 10124711 w 11584247"/>
              <a:gd name="connsiteY16" fmla="*/ 278771 h 851161"/>
              <a:gd name="connsiteX17" fmla="*/ 9987770 w 11584247"/>
              <a:gd name="connsiteY17" fmla="*/ 268441 h 851161"/>
              <a:gd name="connsiteX18" fmla="*/ 9712889 w 11584247"/>
              <a:gd name="connsiteY18" fmla="*/ 275231 h 851161"/>
              <a:gd name="connsiteX19" fmla="*/ 9645923 w 11584247"/>
              <a:gd name="connsiteY19" fmla="*/ 297473 h 851161"/>
              <a:gd name="connsiteX20" fmla="*/ 9477264 w 11584247"/>
              <a:gd name="connsiteY20" fmla="*/ 333736 h 851161"/>
              <a:gd name="connsiteX21" fmla="*/ 9323022 w 11584247"/>
              <a:gd name="connsiteY21" fmla="*/ 339499 h 851161"/>
              <a:gd name="connsiteX22" fmla="*/ 9231896 w 11584247"/>
              <a:gd name="connsiteY22" fmla="*/ 350924 h 851161"/>
              <a:gd name="connsiteX23" fmla="*/ 9199098 w 11584247"/>
              <a:gd name="connsiteY23" fmla="*/ 367794 h 851161"/>
              <a:gd name="connsiteX24" fmla="*/ 9152075 w 11584247"/>
              <a:gd name="connsiteY24" fmla="*/ 382929 h 851161"/>
              <a:gd name="connsiteX25" fmla="*/ 9070495 w 11584247"/>
              <a:gd name="connsiteY25" fmla="*/ 419337 h 851161"/>
              <a:gd name="connsiteX26" fmla="*/ 8869068 w 11584247"/>
              <a:gd name="connsiteY26" fmla="*/ 421230 h 851161"/>
              <a:gd name="connsiteX27" fmla="*/ 8863066 w 11584247"/>
              <a:gd name="connsiteY27" fmla="*/ 431598 h 851161"/>
              <a:gd name="connsiteX28" fmla="*/ 8805167 w 11584247"/>
              <a:gd name="connsiteY28" fmla="*/ 436877 h 851161"/>
              <a:gd name="connsiteX29" fmla="*/ 8593326 w 11584247"/>
              <a:gd name="connsiteY29" fmla="*/ 390816 h 851161"/>
              <a:gd name="connsiteX30" fmla="*/ 8480431 w 11584247"/>
              <a:gd name="connsiteY30" fmla="*/ 402916 h 851161"/>
              <a:gd name="connsiteX31" fmla="*/ 8441817 w 11584247"/>
              <a:gd name="connsiteY31" fmla="*/ 417619 h 851161"/>
              <a:gd name="connsiteX32" fmla="*/ 8377029 w 11584247"/>
              <a:gd name="connsiteY32" fmla="*/ 441608 h 851161"/>
              <a:gd name="connsiteX33" fmla="*/ 8332187 w 11584247"/>
              <a:gd name="connsiteY33" fmla="*/ 485172 h 851161"/>
              <a:gd name="connsiteX34" fmla="*/ 8276595 w 11584247"/>
              <a:gd name="connsiteY34" fmla="*/ 495073 h 851161"/>
              <a:gd name="connsiteX35" fmla="*/ 8259050 w 11584247"/>
              <a:gd name="connsiteY35" fmla="*/ 464220 h 851161"/>
              <a:gd name="connsiteX36" fmla="*/ 8201086 w 11584247"/>
              <a:gd name="connsiteY36" fmla="*/ 485570 h 851161"/>
              <a:gd name="connsiteX37" fmla="*/ 8113667 w 11584247"/>
              <a:gd name="connsiteY37" fmla="*/ 521596 h 851161"/>
              <a:gd name="connsiteX38" fmla="*/ 8062051 w 11584247"/>
              <a:gd name="connsiteY38" fmla="*/ 533812 h 851161"/>
              <a:gd name="connsiteX39" fmla="*/ 7922362 w 11584247"/>
              <a:gd name="connsiteY39" fmla="*/ 576478 h 851161"/>
              <a:gd name="connsiteX40" fmla="*/ 7783439 w 11584247"/>
              <a:gd name="connsiteY40" fmla="*/ 626299 h 851161"/>
              <a:gd name="connsiteX41" fmla="*/ 7721280 w 11584247"/>
              <a:gd name="connsiteY41" fmla="*/ 690417 h 851161"/>
              <a:gd name="connsiteX42" fmla="*/ 7713345 w 11584247"/>
              <a:gd name="connsiteY42" fmla="*/ 693363 h 851161"/>
              <a:gd name="connsiteX43" fmla="*/ 7691368 w 11584247"/>
              <a:gd name="connsiteY43" fmla="*/ 691272 h 851161"/>
              <a:gd name="connsiteX44" fmla="*/ 7683053 w 11584247"/>
              <a:gd name="connsiteY44" fmla="*/ 688814 h 851161"/>
              <a:gd name="connsiteX45" fmla="*/ 7670993 w 11584247"/>
              <a:gd name="connsiteY45" fmla="*/ 688775 h 851161"/>
              <a:gd name="connsiteX46" fmla="*/ 7670712 w 11584247"/>
              <a:gd name="connsiteY46" fmla="*/ 689306 h 851161"/>
              <a:gd name="connsiteX47" fmla="*/ 7659383 w 11584247"/>
              <a:gd name="connsiteY47" fmla="*/ 688227 h 851161"/>
              <a:gd name="connsiteX48" fmla="*/ 7603754 w 11584247"/>
              <a:gd name="connsiteY48" fmla="*/ 676226 h 851161"/>
              <a:gd name="connsiteX49" fmla="*/ 7532285 w 11584247"/>
              <a:gd name="connsiteY49" fmla="*/ 726440 h 851161"/>
              <a:gd name="connsiteX50" fmla="*/ 7502351 w 11584247"/>
              <a:gd name="connsiteY50" fmla="*/ 735020 h 851161"/>
              <a:gd name="connsiteX51" fmla="*/ 7486452 w 11584247"/>
              <a:gd name="connsiteY51" fmla="*/ 742445 h 851161"/>
              <a:gd name="connsiteX52" fmla="*/ 7485519 w 11584247"/>
              <a:gd name="connsiteY52" fmla="*/ 744742 h 851161"/>
              <a:gd name="connsiteX53" fmla="*/ 7432183 w 11584247"/>
              <a:gd name="connsiteY53" fmla="*/ 732969 h 851161"/>
              <a:gd name="connsiteX54" fmla="*/ 7425231 w 11584247"/>
              <a:gd name="connsiteY54" fmla="*/ 735688 h 851161"/>
              <a:gd name="connsiteX55" fmla="*/ 7390298 w 11584247"/>
              <a:gd name="connsiteY55" fmla="*/ 722535 h 851161"/>
              <a:gd name="connsiteX56" fmla="*/ 7372339 w 11584247"/>
              <a:gd name="connsiteY56" fmla="*/ 718662 h 851161"/>
              <a:gd name="connsiteX57" fmla="*/ 7367083 w 11584247"/>
              <a:gd name="connsiteY57" fmla="*/ 711540 h 851161"/>
              <a:gd name="connsiteX58" fmla="*/ 7340667 w 11584247"/>
              <a:gd name="connsiteY58" fmla="*/ 708883 h 851161"/>
              <a:gd name="connsiteX59" fmla="*/ 7337703 w 11584247"/>
              <a:gd name="connsiteY59" fmla="*/ 710851 h 851161"/>
              <a:gd name="connsiteX60" fmla="*/ 7315659 w 11584247"/>
              <a:gd name="connsiteY60" fmla="*/ 700203 h 851161"/>
              <a:gd name="connsiteX61" fmla="*/ 7296872 w 11584247"/>
              <a:gd name="connsiteY61" fmla="*/ 681057 h 851161"/>
              <a:gd name="connsiteX62" fmla="*/ 7073219 w 11584247"/>
              <a:gd name="connsiteY62" fmla="*/ 690480 h 851161"/>
              <a:gd name="connsiteX63" fmla="*/ 6877450 w 11584247"/>
              <a:gd name="connsiteY63" fmla="*/ 609704 h 851161"/>
              <a:gd name="connsiteX64" fmla="*/ 6756132 w 11584247"/>
              <a:gd name="connsiteY64" fmla="*/ 617104 h 851161"/>
              <a:gd name="connsiteX65" fmla="*/ 6414326 w 11584247"/>
              <a:gd name="connsiteY65" fmla="*/ 637792 h 851161"/>
              <a:gd name="connsiteX66" fmla="*/ 6337636 w 11584247"/>
              <a:gd name="connsiteY66" fmla="*/ 651977 h 851161"/>
              <a:gd name="connsiteX67" fmla="*/ 6268828 w 11584247"/>
              <a:gd name="connsiteY67" fmla="*/ 622080 h 851161"/>
              <a:gd name="connsiteX68" fmla="*/ 6241133 w 11584247"/>
              <a:gd name="connsiteY68" fmla="*/ 637096 h 851161"/>
              <a:gd name="connsiteX69" fmla="*/ 6236372 w 11584247"/>
              <a:gd name="connsiteY69" fmla="*/ 640150 h 851161"/>
              <a:gd name="connsiteX70" fmla="*/ 6217005 w 11584247"/>
              <a:gd name="connsiteY70" fmla="*/ 642256 h 851161"/>
              <a:gd name="connsiteX71" fmla="*/ 6211934 w 11584247"/>
              <a:gd name="connsiteY71" fmla="*/ 655497 h 851161"/>
              <a:gd name="connsiteX72" fmla="*/ 6183064 w 11584247"/>
              <a:gd name="connsiteY72" fmla="*/ 667728 h 851161"/>
              <a:gd name="connsiteX73" fmla="*/ 6147308 w 11584247"/>
              <a:gd name="connsiteY73" fmla="*/ 668073 h 851161"/>
              <a:gd name="connsiteX74" fmla="*/ 5977154 w 11584247"/>
              <a:gd name="connsiteY74" fmla="*/ 655579 h 851161"/>
              <a:gd name="connsiteX75" fmla="*/ 5875486 w 11584247"/>
              <a:gd name="connsiteY75" fmla="*/ 656164 h 851161"/>
              <a:gd name="connsiteX76" fmla="*/ 5837074 w 11584247"/>
              <a:gd name="connsiteY76" fmla="*/ 669047 h 851161"/>
              <a:gd name="connsiteX77" fmla="*/ 5783293 w 11584247"/>
              <a:gd name="connsiteY77" fmla="*/ 678526 h 851161"/>
              <a:gd name="connsiteX78" fmla="*/ 5688540 w 11584247"/>
              <a:gd name="connsiteY78" fmla="*/ 705055 h 851161"/>
              <a:gd name="connsiteX79" fmla="*/ 5467137 w 11584247"/>
              <a:gd name="connsiteY79" fmla="*/ 683142 h 851161"/>
              <a:gd name="connsiteX80" fmla="*/ 5459069 w 11584247"/>
              <a:gd name="connsiteY80" fmla="*/ 692731 h 851161"/>
              <a:gd name="connsiteX81" fmla="*/ 5394755 w 11584247"/>
              <a:gd name="connsiteY81" fmla="*/ 691136 h 851161"/>
              <a:gd name="connsiteX82" fmla="*/ 5168758 w 11584247"/>
              <a:gd name="connsiteY82" fmla="*/ 620360 h 851161"/>
              <a:gd name="connsiteX83" fmla="*/ 5043093 w 11584247"/>
              <a:gd name="connsiteY83" fmla="*/ 619043 h 851161"/>
              <a:gd name="connsiteX84" fmla="*/ 4998604 w 11584247"/>
              <a:gd name="connsiteY84" fmla="*/ 629087 h 851161"/>
              <a:gd name="connsiteX85" fmla="*/ 4924058 w 11584247"/>
              <a:gd name="connsiteY85" fmla="*/ 645263 h 851161"/>
              <a:gd name="connsiteX86" fmla="*/ 4868616 w 11584247"/>
              <a:gd name="connsiteY86" fmla="*/ 683240 h 851161"/>
              <a:gd name="connsiteX87" fmla="*/ 4806175 w 11584247"/>
              <a:gd name="connsiteY87" fmla="*/ 686507 h 851161"/>
              <a:gd name="connsiteX88" fmla="*/ 4791312 w 11584247"/>
              <a:gd name="connsiteY88" fmla="*/ 653788 h 851161"/>
              <a:gd name="connsiteX89" fmla="*/ 4724634 w 11584247"/>
              <a:gd name="connsiteY89" fmla="*/ 668150 h 851161"/>
              <a:gd name="connsiteX90" fmla="*/ 4623526 w 11584247"/>
              <a:gd name="connsiteY90" fmla="*/ 693607 h 851161"/>
              <a:gd name="connsiteX91" fmla="*/ 4565119 w 11584247"/>
              <a:gd name="connsiteY91" fmla="*/ 699644 h 851161"/>
              <a:gd name="connsiteX92" fmla="*/ 4405682 w 11584247"/>
              <a:gd name="connsiteY92" fmla="*/ 725524 h 851161"/>
              <a:gd name="connsiteX93" fmla="*/ 4246062 w 11584247"/>
              <a:gd name="connsiteY93" fmla="*/ 758603 h 851161"/>
              <a:gd name="connsiteX94" fmla="*/ 4151948 w 11584247"/>
              <a:gd name="connsiteY94" fmla="*/ 818594 h 851161"/>
              <a:gd name="connsiteX95" fmla="*/ 4020693 w 11584247"/>
              <a:gd name="connsiteY95" fmla="*/ 841422 h 851161"/>
              <a:gd name="connsiteX96" fmla="*/ 3998789 w 11584247"/>
              <a:gd name="connsiteY96" fmla="*/ 851161 h 851161"/>
              <a:gd name="connsiteX97" fmla="*/ 3968135 w 11584247"/>
              <a:gd name="connsiteY97" fmla="*/ 845925 h 851161"/>
              <a:gd name="connsiteX98" fmla="*/ 3845234 w 11584247"/>
              <a:gd name="connsiteY98" fmla="*/ 823068 h 851161"/>
              <a:gd name="connsiteX99" fmla="*/ 3748200 w 11584247"/>
              <a:gd name="connsiteY99" fmla="*/ 788335 h 851161"/>
              <a:gd name="connsiteX100" fmla="*/ 3628646 w 11584247"/>
              <a:gd name="connsiteY100" fmla="*/ 815284 h 851161"/>
              <a:gd name="connsiteX101" fmla="*/ 3555292 w 11584247"/>
              <a:gd name="connsiteY101" fmla="*/ 808248 h 851161"/>
              <a:gd name="connsiteX102" fmla="*/ 3434444 w 11584247"/>
              <a:gd name="connsiteY102" fmla="*/ 760907 h 851161"/>
              <a:gd name="connsiteX103" fmla="*/ 3276756 w 11584247"/>
              <a:gd name="connsiteY103" fmla="*/ 777750 h 851161"/>
              <a:gd name="connsiteX104" fmla="*/ 3182139 w 11584247"/>
              <a:gd name="connsiteY104" fmla="*/ 789189 h 851161"/>
              <a:gd name="connsiteX105" fmla="*/ 3044242 w 11584247"/>
              <a:gd name="connsiteY105" fmla="*/ 738181 h 851161"/>
              <a:gd name="connsiteX106" fmla="*/ 2975529 w 11584247"/>
              <a:gd name="connsiteY106" fmla="*/ 720730 h 851161"/>
              <a:gd name="connsiteX107" fmla="*/ 2868812 w 11584247"/>
              <a:gd name="connsiteY107" fmla="*/ 709829 h 851161"/>
              <a:gd name="connsiteX108" fmla="*/ 2836257 w 11584247"/>
              <a:gd name="connsiteY108" fmla="*/ 703641 h 851161"/>
              <a:gd name="connsiteX109" fmla="*/ 2511817 w 11584247"/>
              <a:gd name="connsiteY109" fmla="*/ 610129 h 851161"/>
              <a:gd name="connsiteX110" fmla="*/ 2323450 w 11584247"/>
              <a:gd name="connsiteY110" fmla="*/ 692063 h 851161"/>
              <a:gd name="connsiteX111" fmla="*/ 2112485 w 11584247"/>
              <a:gd name="connsiteY111" fmla="*/ 710292 h 851161"/>
              <a:gd name="connsiteX112" fmla="*/ 2047386 w 11584247"/>
              <a:gd name="connsiteY112" fmla="*/ 669854 h 851161"/>
              <a:gd name="connsiteX113" fmla="*/ 2014871 w 11584247"/>
              <a:gd name="connsiteY113" fmla="*/ 671556 h 851161"/>
              <a:gd name="connsiteX114" fmla="*/ 1961527 w 11584247"/>
              <a:gd name="connsiteY114" fmla="*/ 678730 h 851161"/>
              <a:gd name="connsiteX115" fmla="*/ 1878931 w 11584247"/>
              <a:gd name="connsiteY115" fmla="*/ 661482 h 851161"/>
              <a:gd name="connsiteX116" fmla="*/ 1713886 w 11584247"/>
              <a:gd name="connsiteY116" fmla="*/ 668713 h 851161"/>
              <a:gd name="connsiteX117" fmla="*/ 1434049 w 11584247"/>
              <a:gd name="connsiteY117" fmla="*/ 595668 h 851161"/>
              <a:gd name="connsiteX118" fmla="*/ 1177354 w 11584247"/>
              <a:gd name="connsiteY118" fmla="*/ 614359 h 851161"/>
              <a:gd name="connsiteX119" fmla="*/ 1088947 w 11584247"/>
              <a:gd name="connsiteY119" fmla="*/ 617056 h 851161"/>
              <a:gd name="connsiteX120" fmla="*/ 998946 w 11584247"/>
              <a:gd name="connsiteY120" fmla="*/ 688407 h 851161"/>
              <a:gd name="connsiteX121" fmla="*/ 775514 w 11584247"/>
              <a:gd name="connsiteY121" fmla="*/ 737451 h 851161"/>
              <a:gd name="connsiteX122" fmla="*/ 603494 w 11584247"/>
              <a:gd name="connsiteY122" fmla="*/ 710500 h 851161"/>
              <a:gd name="connsiteX123" fmla="*/ 564233 w 11584247"/>
              <a:gd name="connsiteY123" fmla="*/ 721324 h 851161"/>
              <a:gd name="connsiteX124" fmla="*/ 511527 w 11584247"/>
              <a:gd name="connsiteY124" fmla="*/ 744248 h 851161"/>
              <a:gd name="connsiteX125" fmla="*/ 337049 w 11584247"/>
              <a:gd name="connsiteY125" fmla="*/ 755307 h 851161"/>
              <a:gd name="connsiteX126" fmla="*/ 218766 w 11584247"/>
              <a:gd name="connsiteY126" fmla="*/ 732207 h 851161"/>
              <a:gd name="connsiteX127" fmla="*/ 104041 w 11584247"/>
              <a:gd name="connsiteY127" fmla="*/ 738210 h 851161"/>
              <a:gd name="connsiteX128" fmla="*/ 15455 w 11584247"/>
              <a:gd name="connsiteY128" fmla="*/ 751614 h 851161"/>
              <a:gd name="connsiteX129" fmla="*/ 0 w 11584247"/>
              <a:gd name="connsiteY129" fmla="*/ 741620 h 851161"/>
              <a:gd name="connsiteX130" fmla="*/ 0 w 11584247"/>
              <a:gd name="connsiteY130"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701407 w 11584247"/>
              <a:gd name="connsiteY12" fmla="*/ 255564 h 851161"/>
              <a:gd name="connsiteX13" fmla="*/ 10510136 w 11584247"/>
              <a:gd name="connsiteY13" fmla="*/ 223982 h 851161"/>
              <a:gd name="connsiteX14" fmla="*/ 10310725 w 11584247"/>
              <a:gd name="connsiteY14" fmla="*/ 257181 h 851161"/>
              <a:gd name="connsiteX15" fmla="*/ 10124711 w 11584247"/>
              <a:gd name="connsiteY15" fmla="*/ 278771 h 851161"/>
              <a:gd name="connsiteX16" fmla="*/ 9987770 w 11584247"/>
              <a:gd name="connsiteY16" fmla="*/ 268441 h 851161"/>
              <a:gd name="connsiteX17" fmla="*/ 9712889 w 11584247"/>
              <a:gd name="connsiteY17" fmla="*/ 275231 h 851161"/>
              <a:gd name="connsiteX18" fmla="*/ 9645923 w 11584247"/>
              <a:gd name="connsiteY18" fmla="*/ 297473 h 851161"/>
              <a:gd name="connsiteX19" fmla="*/ 9477264 w 11584247"/>
              <a:gd name="connsiteY19" fmla="*/ 333736 h 851161"/>
              <a:gd name="connsiteX20" fmla="*/ 9323022 w 11584247"/>
              <a:gd name="connsiteY20" fmla="*/ 339499 h 851161"/>
              <a:gd name="connsiteX21" fmla="*/ 9231896 w 11584247"/>
              <a:gd name="connsiteY21" fmla="*/ 350924 h 851161"/>
              <a:gd name="connsiteX22" fmla="*/ 9199098 w 11584247"/>
              <a:gd name="connsiteY22" fmla="*/ 367794 h 851161"/>
              <a:gd name="connsiteX23" fmla="*/ 9152075 w 11584247"/>
              <a:gd name="connsiteY23" fmla="*/ 382929 h 851161"/>
              <a:gd name="connsiteX24" fmla="*/ 9070495 w 11584247"/>
              <a:gd name="connsiteY24" fmla="*/ 419337 h 851161"/>
              <a:gd name="connsiteX25" fmla="*/ 8869068 w 11584247"/>
              <a:gd name="connsiteY25" fmla="*/ 421230 h 851161"/>
              <a:gd name="connsiteX26" fmla="*/ 8863066 w 11584247"/>
              <a:gd name="connsiteY26" fmla="*/ 431598 h 851161"/>
              <a:gd name="connsiteX27" fmla="*/ 8805167 w 11584247"/>
              <a:gd name="connsiteY27" fmla="*/ 436877 h 851161"/>
              <a:gd name="connsiteX28" fmla="*/ 8593326 w 11584247"/>
              <a:gd name="connsiteY28" fmla="*/ 390816 h 851161"/>
              <a:gd name="connsiteX29" fmla="*/ 8480431 w 11584247"/>
              <a:gd name="connsiteY29" fmla="*/ 402916 h 851161"/>
              <a:gd name="connsiteX30" fmla="*/ 8441817 w 11584247"/>
              <a:gd name="connsiteY30" fmla="*/ 417619 h 851161"/>
              <a:gd name="connsiteX31" fmla="*/ 8377029 w 11584247"/>
              <a:gd name="connsiteY31" fmla="*/ 441608 h 851161"/>
              <a:gd name="connsiteX32" fmla="*/ 8332187 w 11584247"/>
              <a:gd name="connsiteY32" fmla="*/ 485172 h 851161"/>
              <a:gd name="connsiteX33" fmla="*/ 8276595 w 11584247"/>
              <a:gd name="connsiteY33" fmla="*/ 495073 h 851161"/>
              <a:gd name="connsiteX34" fmla="*/ 8259050 w 11584247"/>
              <a:gd name="connsiteY34" fmla="*/ 464220 h 851161"/>
              <a:gd name="connsiteX35" fmla="*/ 8201086 w 11584247"/>
              <a:gd name="connsiteY35" fmla="*/ 485570 h 851161"/>
              <a:gd name="connsiteX36" fmla="*/ 8113667 w 11584247"/>
              <a:gd name="connsiteY36" fmla="*/ 521596 h 851161"/>
              <a:gd name="connsiteX37" fmla="*/ 8062051 w 11584247"/>
              <a:gd name="connsiteY37" fmla="*/ 533812 h 851161"/>
              <a:gd name="connsiteX38" fmla="*/ 7922362 w 11584247"/>
              <a:gd name="connsiteY38" fmla="*/ 576478 h 851161"/>
              <a:gd name="connsiteX39" fmla="*/ 7783439 w 11584247"/>
              <a:gd name="connsiteY39" fmla="*/ 626299 h 851161"/>
              <a:gd name="connsiteX40" fmla="*/ 7721280 w 11584247"/>
              <a:gd name="connsiteY40" fmla="*/ 690417 h 851161"/>
              <a:gd name="connsiteX41" fmla="*/ 7713345 w 11584247"/>
              <a:gd name="connsiteY41" fmla="*/ 693363 h 851161"/>
              <a:gd name="connsiteX42" fmla="*/ 7691368 w 11584247"/>
              <a:gd name="connsiteY42" fmla="*/ 691272 h 851161"/>
              <a:gd name="connsiteX43" fmla="*/ 7683053 w 11584247"/>
              <a:gd name="connsiteY43" fmla="*/ 688814 h 851161"/>
              <a:gd name="connsiteX44" fmla="*/ 7670993 w 11584247"/>
              <a:gd name="connsiteY44" fmla="*/ 688775 h 851161"/>
              <a:gd name="connsiteX45" fmla="*/ 7670712 w 11584247"/>
              <a:gd name="connsiteY45" fmla="*/ 689306 h 851161"/>
              <a:gd name="connsiteX46" fmla="*/ 7659383 w 11584247"/>
              <a:gd name="connsiteY46" fmla="*/ 688227 h 851161"/>
              <a:gd name="connsiteX47" fmla="*/ 7603754 w 11584247"/>
              <a:gd name="connsiteY47" fmla="*/ 676226 h 851161"/>
              <a:gd name="connsiteX48" fmla="*/ 7532285 w 11584247"/>
              <a:gd name="connsiteY48" fmla="*/ 726440 h 851161"/>
              <a:gd name="connsiteX49" fmla="*/ 7502351 w 11584247"/>
              <a:gd name="connsiteY49" fmla="*/ 735020 h 851161"/>
              <a:gd name="connsiteX50" fmla="*/ 7486452 w 11584247"/>
              <a:gd name="connsiteY50" fmla="*/ 742445 h 851161"/>
              <a:gd name="connsiteX51" fmla="*/ 7485519 w 11584247"/>
              <a:gd name="connsiteY51" fmla="*/ 744742 h 851161"/>
              <a:gd name="connsiteX52" fmla="*/ 7432183 w 11584247"/>
              <a:gd name="connsiteY52" fmla="*/ 732969 h 851161"/>
              <a:gd name="connsiteX53" fmla="*/ 7425231 w 11584247"/>
              <a:gd name="connsiteY53" fmla="*/ 735688 h 851161"/>
              <a:gd name="connsiteX54" fmla="*/ 7390298 w 11584247"/>
              <a:gd name="connsiteY54" fmla="*/ 722535 h 851161"/>
              <a:gd name="connsiteX55" fmla="*/ 7372339 w 11584247"/>
              <a:gd name="connsiteY55" fmla="*/ 718662 h 851161"/>
              <a:gd name="connsiteX56" fmla="*/ 7367083 w 11584247"/>
              <a:gd name="connsiteY56" fmla="*/ 711540 h 851161"/>
              <a:gd name="connsiteX57" fmla="*/ 7340667 w 11584247"/>
              <a:gd name="connsiteY57" fmla="*/ 708883 h 851161"/>
              <a:gd name="connsiteX58" fmla="*/ 7337703 w 11584247"/>
              <a:gd name="connsiteY58" fmla="*/ 710851 h 851161"/>
              <a:gd name="connsiteX59" fmla="*/ 7315659 w 11584247"/>
              <a:gd name="connsiteY59" fmla="*/ 700203 h 851161"/>
              <a:gd name="connsiteX60" fmla="*/ 7296872 w 11584247"/>
              <a:gd name="connsiteY60" fmla="*/ 681057 h 851161"/>
              <a:gd name="connsiteX61" fmla="*/ 7073219 w 11584247"/>
              <a:gd name="connsiteY61" fmla="*/ 690480 h 851161"/>
              <a:gd name="connsiteX62" fmla="*/ 6877450 w 11584247"/>
              <a:gd name="connsiteY62" fmla="*/ 609704 h 851161"/>
              <a:gd name="connsiteX63" fmla="*/ 6756132 w 11584247"/>
              <a:gd name="connsiteY63" fmla="*/ 617104 h 851161"/>
              <a:gd name="connsiteX64" fmla="*/ 6414326 w 11584247"/>
              <a:gd name="connsiteY64" fmla="*/ 637792 h 851161"/>
              <a:gd name="connsiteX65" fmla="*/ 6337636 w 11584247"/>
              <a:gd name="connsiteY65" fmla="*/ 651977 h 851161"/>
              <a:gd name="connsiteX66" fmla="*/ 6268828 w 11584247"/>
              <a:gd name="connsiteY66" fmla="*/ 622080 h 851161"/>
              <a:gd name="connsiteX67" fmla="*/ 6241133 w 11584247"/>
              <a:gd name="connsiteY67" fmla="*/ 637096 h 851161"/>
              <a:gd name="connsiteX68" fmla="*/ 6236372 w 11584247"/>
              <a:gd name="connsiteY68" fmla="*/ 640150 h 851161"/>
              <a:gd name="connsiteX69" fmla="*/ 6217005 w 11584247"/>
              <a:gd name="connsiteY69" fmla="*/ 642256 h 851161"/>
              <a:gd name="connsiteX70" fmla="*/ 6211934 w 11584247"/>
              <a:gd name="connsiteY70" fmla="*/ 655497 h 851161"/>
              <a:gd name="connsiteX71" fmla="*/ 6183064 w 11584247"/>
              <a:gd name="connsiteY71" fmla="*/ 667728 h 851161"/>
              <a:gd name="connsiteX72" fmla="*/ 6147308 w 11584247"/>
              <a:gd name="connsiteY72" fmla="*/ 668073 h 851161"/>
              <a:gd name="connsiteX73" fmla="*/ 5977154 w 11584247"/>
              <a:gd name="connsiteY73" fmla="*/ 655579 h 851161"/>
              <a:gd name="connsiteX74" fmla="*/ 5875486 w 11584247"/>
              <a:gd name="connsiteY74" fmla="*/ 656164 h 851161"/>
              <a:gd name="connsiteX75" fmla="*/ 5837074 w 11584247"/>
              <a:gd name="connsiteY75" fmla="*/ 669047 h 851161"/>
              <a:gd name="connsiteX76" fmla="*/ 5783293 w 11584247"/>
              <a:gd name="connsiteY76" fmla="*/ 678526 h 851161"/>
              <a:gd name="connsiteX77" fmla="*/ 5688540 w 11584247"/>
              <a:gd name="connsiteY77" fmla="*/ 705055 h 851161"/>
              <a:gd name="connsiteX78" fmla="*/ 5467137 w 11584247"/>
              <a:gd name="connsiteY78" fmla="*/ 683142 h 851161"/>
              <a:gd name="connsiteX79" fmla="*/ 5459069 w 11584247"/>
              <a:gd name="connsiteY79" fmla="*/ 692731 h 851161"/>
              <a:gd name="connsiteX80" fmla="*/ 5394755 w 11584247"/>
              <a:gd name="connsiteY80" fmla="*/ 691136 h 851161"/>
              <a:gd name="connsiteX81" fmla="*/ 5168758 w 11584247"/>
              <a:gd name="connsiteY81" fmla="*/ 620360 h 851161"/>
              <a:gd name="connsiteX82" fmla="*/ 5043093 w 11584247"/>
              <a:gd name="connsiteY82" fmla="*/ 619043 h 851161"/>
              <a:gd name="connsiteX83" fmla="*/ 4998604 w 11584247"/>
              <a:gd name="connsiteY83" fmla="*/ 629087 h 851161"/>
              <a:gd name="connsiteX84" fmla="*/ 4924058 w 11584247"/>
              <a:gd name="connsiteY84" fmla="*/ 645263 h 851161"/>
              <a:gd name="connsiteX85" fmla="*/ 4868616 w 11584247"/>
              <a:gd name="connsiteY85" fmla="*/ 683240 h 851161"/>
              <a:gd name="connsiteX86" fmla="*/ 4806175 w 11584247"/>
              <a:gd name="connsiteY86" fmla="*/ 686507 h 851161"/>
              <a:gd name="connsiteX87" fmla="*/ 4791312 w 11584247"/>
              <a:gd name="connsiteY87" fmla="*/ 653788 h 851161"/>
              <a:gd name="connsiteX88" fmla="*/ 4724634 w 11584247"/>
              <a:gd name="connsiteY88" fmla="*/ 668150 h 851161"/>
              <a:gd name="connsiteX89" fmla="*/ 4623526 w 11584247"/>
              <a:gd name="connsiteY89" fmla="*/ 693607 h 851161"/>
              <a:gd name="connsiteX90" fmla="*/ 4565119 w 11584247"/>
              <a:gd name="connsiteY90" fmla="*/ 699644 h 851161"/>
              <a:gd name="connsiteX91" fmla="*/ 4405682 w 11584247"/>
              <a:gd name="connsiteY91" fmla="*/ 725524 h 851161"/>
              <a:gd name="connsiteX92" fmla="*/ 4246062 w 11584247"/>
              <a:gd name="connsiteY92" fmla="*/ 758603 h 851161"/>
              <a:gd name="connsiteX93" fmla="*/ 4151948 w 11584247"/>
              <a:gd name="connsiteY93" fmla="*/ 818594 h 851161"/>
              <a:gd name="connsiteX94" fmla="*/ 4020693 w 11584247"/>
              <a:gd name="connsiteY94" fmla="*/ 841422 h 851161"/>
              <a:gd name="connsiteX95" fmla="*/ 3998789 w 11584247"/>
              <a:gd name="connsiteY95" fmla="*/ 851161 h 851161"/>
              <a:gd name="connsiteX96" fmla="*/ 3968135 w 11584247"/>
              <a:gd name="connsiteY96" fmla="*/ 845925 h 851161"/>
              <a:gd name="connsiteX97" fmla="*/ 3845234 w 11584247"/>
              <a:gd name="connsiteY97" fmla="*/ 823068 h 851161"/>
              <a:gd name="connsiteX98" fmla="*/ 3748200 w 11584247"/>
              <a:gd name="connsiteY98" fmla="*/ 788335 h 851161"/>
              <a:gd name="connsiteX99" fmla="*/ 3628646 w 11584247"/>
              <a:gd name="connsiteY99" fmla="*/ 815284 h 851161"/>
              <a:gd name="connsiteX100" fmla="*/ 3555292 w 11584247"/>
              <a:gd name="connsiteY100" fmla="*/ 808248 h 851161"/>
              <a:gd name="connsiteX101" fmla="*/ 3434444 w 11584247"/>
              <a:gd name="connsiteY101" fmla="*/ 760907 h 851161"/>
              <a:gd name="connsiteX102" fmla="*/ 3276756 w 11584247"/>
              <a:gd name="connsiteY102" fmla="*/ 777750 h 851161"/>
              <a:gd name="connsiteX103" fmla="*/ 3182139 w 11584247"/>
              <a:gd name="connsiteY103" fmla="*/ 789189 h 851161"/>
              <a:gd name="connsiteX104" fmla="*/ 3044242 w 11584247"/>
              <a:gd name="connsiteY104" fmla="*/ 738181 h 851161"/>
              <a:gd name="connsiteX105" fmla="*/ 2975529 w 11584247"/>
              <a:gd name="connsiteY105" fmla="*/ 720730 h 851161"/>
              <a:gd name="connsiteX106" fmla="*/ 2868812 w 11584247"/>
              <a:gd name="connsiteY106" fmla="*/ 709829 h 851161"/>
              <a:gd name="connsiteX107" fmla="*/ 2836257 w 11584247"/>
              <a:gd name="connsiteY107" fmla="*/ 703641 h 851161"/>
              <a:gd name="connsiteX108" fmla="*/ 2511817 w 11584247"/>
              <a:gd name="connsiteY108" fmla="*/ 610129 h 851161"/>
              <a:gd name="connsiteX109" fmla="*/ 2323450 w 11584247"/>
              <a:gd name="connsiteY109" fmla="*/ 692063 h 851161"/>
              <a:gd name="connsiteX110" fmla="*/ 2112485 w 11584247"/>
              <a:gd name="connsiteY110" fmla="*/ 710292 h 851161"/>
              <a:gd name="connsiteX111" fmla="*/ 2047386 w 11584247"/>
              <a:gd name="connsiteY111" fmla="*/ 669854 h 851161"/>
              <a:gd name="connsiteX112" fmla="*/ 2014871 w 11584247"/>
              <a:gd name="connsiteY112" fmla="*/ 671556 h 851161"/>
              <a:gd name="connsiteX113" fmla="*/ 1961527 w 11584247"/>
              <a:gd name="connsiteY113" fmla="*/ 678730 h 851161"/>
              <a:gd name="connsiteX114" fmla="*/ 1878931 w 11584247"/>
              <a:gd name="connsiteY114" fmla="*/ 661482 h 851161"/>
              <a:gd name="connsiteX115" fmla="*/ 1713886 w 11584247"/>
              <a:gd name="connsiteY115" fmla="*/ 668713 h 851161"/>
              <a:gd name="connsiteX116" fmla="*/ 1434049 w 11584247"/>
              <a:gd name="connsiteY116" fmla="*/ 595668 h 851161"/>
              <a:gd name="connsiteX117" fmla="*/ 1177354 w 11584247"/>
              <a:gd name="connsiteY117" fmla="*/ 614359 h 851161"/>
              <a:gd name="connsiteX118" fmla="*/ 1088947 w 11584247"/>
              <a:gd name="connsiteY118" fmla="*/ 617056 h 851161"/>
              <a:gd name="connsiteX119" fmla="*/ 998946 w 11584247"/>
              <a:gd name="connsiteY119" fmla="*/ 688407 h 851161"/>
              <a:gd name="connsiteX120" fmla="*/ 775514 w 11584247"/>
              <a:gd name="connsiteY120" fmla="*/ 737451 h 851161"/>
              <a:gd name="connsiteX121" fmla="*/ 603494 w 11584247"/>
              <a:gd name="connsiteY121" fmla="*/ 710500 h 851161"/>
              <a:gd name="connsiteX122" fmla="*/ 564233 w 11584247"/>
              <a:gd name="connsiteY122" fmla="*/ 721324 h 851161"/>
              <a:gd name="connsiteX123" fmla="*/ 511527 w 11584247"/>
              <a:gd name="connsiteY123" fmla="*/ 744248 h 851161"/>
              <a:gd name="connsiteX124" fmla="*/ 337049 w 11584247"/>
              <a:gd name="connsiteY124" fmla="*/ 755307 h 851161"/>
              <a:gd name="connsiteX125" fmla="*/ 218766 w 11584247"/>
              <a:gd name="connsiteY125" fmla="*/ 732207 h 851161"/>
              <a:gd name="connsiteX126" fmla="*/ 104041 w 11584247"/>
              <a:gd name="connsiteY126" fmla="*/ 738210 h 851161"/>
              <a:gd name="connsiteX127" fmla="*/ 15455 w 11584247"/>
              <a:gd name="connsiteY127" fmla="*/ 751614 h 851161"/>
              <a:gd name="connsiteX128" fmla="*/ 0 w 11584247"/>
              <a:gd name="connsiteY128" fmla="*/ 741620 h 851161"/>
              <a:gd name="connsiteX129" fmla="*/ 0 w 11584247"/>
              <a:gd name="connsiteY129"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727153 w 11584247"/>
              <a:gd name="connsiteY11" fmla="*/ 243863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88540 w 11584247"/>
              <a:gd name="connsiteY76" fmla="*/ 705055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555292 w 11584247"/>
              <a:gd name="connsiteY99" fmla="*/ 808248 h 851161"/>
              <a:gd name="connsiteX100" fmla="*/ 3434444 w 11584247"/>
              <a:gd name="connsiteY100" fmla="*/ 760907 h 851161"/>
              <a:gd name="connsiteX101" fmla="*/ 3276756 w 11584247"/>
              <a:gd name="connsiteY101" fmla="*/ 777750 h 851161"/>
              <a:gd name="connsiteX102" fmla="*/ 3182139 w 11584247"/>
              <a:gd name="connsiteY102" fmla="*/ 789189 h 851161"/>
              <a:gd name="connsiteX103" fmla="*/ 3044242 w 11584247"/>
              <a:gd name="connsiteY103" fmla="*/ 738181 h 851161"/>
              <a:gd name="connsiteX104" fmla="*/ 2975529 w 11584247"/>
              <a:gd name="connsiteY104" fmla="*/ 720730 h 851161"/>
              <a:gd name="connsiteX105" fmla="*/ 2868812 w 11584247"/>
              <a:gd name="connsiteY105" fmla="*/ 709829 h 851161"/>
              <a:gd name="connsiteX106" fmla="*/ 2836257 w 11584247"/>
              <a:gd name="connsiteY106" fmla="*/ 703641 h 851161"/>
              <a:gd name="connsiteX107" fmla="*/ 2511817 w 11584247"/>
              <a:gd name="connsiteY107" fmla="*/ 610129 h 851161"/>
              <a:gd name="connsiteX108" fmla="*/ 2323450 w 11584247"/>
              <a:gd name="connsiteY108" fmla="*/ 692063 h 851161"/>
              <a:gd name="connsiteX109" fmla="*/ 2112485 w 11584247"/>
              <a:gd name="connsiteY109" fmla="*/ 710292 h 851161"/>
              <a:gd name="connsiteX110" fmla="*/ 2047386 w 11584247"/>
              <a:gd name="connsiteY110" fmla="*/ 669854 h 851161"/>
              <a:gd name="connsiteX111" fmla="*/ 2014871 w 11584247"/>
              <a:gd name="connsiteY111" fmla="*/ 671556 h 851161"/>
              <a:gd name="connsiteX112" fmla="*/ 1961527 w 11584247"/>
              <a:gd name="connsiteY112" fmla="*/ 678730 h 851161"/>
              <a:gd name="connsiteX113" fmla="*/ 1878931 w 11584247"/>
              <a:gd name="connsiteY113" fmla="*/ 661482 h 851161"/>
              <a:gd name="connsiteX114" fmla="*/ 1713886 w 11584247"/>
              <a:gd name="connsiteY114" fmla="*/ 668713 h 851161"/>
              <a:gd name="connsiteX115" fmla="*/ 1434049 w 11584247"/>
              <a:gd name="connsiteY115" fmla="*/ 595668 h 851161"/>
              <a:gd name="connsiteX116" fmla="*/ 1177354 w 11584247"/>
              <a:gd name="connsiteY116" fmla="*/ 614359 h 851161"/>
              <a:gd name="connsiteX117" fmla="*/ 1088947 w 11584247"/>
              <a:gd name="connsiteY117" fmla="*/ 617056 h 851161"/>
              <a:gd name="connsiteX118" fmla="*/ 998946 w 11584247"/>
              <a:gd name="connsiteY118" fmla="*/ 688407 h 851161"/>
              <a:gd name="connsiteX119" fmla="*/ 775514 w 11584247"/>
              <a:gd name="connsiteY119" fmla="*/ 737451 h 851161"/>
              <a:gd name="connsiteX120" fmla="*/ 603494 w 11584247"/>
              <a:gd name="connsiteY120" fmla="*/ 710500 h 851161"/>
              <a:gd name="connsiteX121" fmla="*/ 564233 w 11584247"/>
              <a:gd name="connsiteY121" fmla="*/ 721324 h 851161"/>
              <a:gd name="connsiteX122" fmla="*/ 511527 w 11584247"/>
              <a:gd name="connsiteY122" fmla="*/ 744248 h 851161"/>
              <a:gd name="connsiteX123" fmla="*/ 337049 w 11584247"/>
              <a:gd name="connsiteY123" fmla="*/ 755307 h 851161"/>
              <a:gd name="connsiteX124" fmla="*/ 218766 w 11584247"/>
              <a:gd name="connsiteY124" fmla="*/ 732207 h 851161"/>
              <a:gd name="connsiteX125" fmla="*/ 104041 w 11584247"/>
              <a:gd name="connsiteY125" fmla="*/ 738210 h 851161"/>
              <a:gd name="connsiteX126" fmla="*/ 15455 w 11584247"/>
              <a:gd name="connsiteY126" fmla="*/ 751614 h 851161"/>
              <a:gd name="connsiteX127" fmla="*/ 0 w 11584247"/>
              <a:gd name="connsiteY127" fmla="*/ 741620 h 851161"/>
              <a:gd name="connsiteX128" fmla="*/ 0 w 11584247"/>
              <a:gd name="connsiteY12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88540 w 11584247"/>
              <a:gd name="connsiteY76" fmla="*/ 705055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555292 w 11584247"/>
              <a:gd name="connsiteY99" fmla="*/ 808248 h 851161"/>
              <a:gd name="connsiteX100" fmla="*/ 3434444 w 11584247"/>
              <a:gd name="connsiteY100" fmla="*/ 760907 h 851161"/>
              <a:gd name="connsiteX101" fmla="*/ 3276756 w 11584247"/>
              <a:gd name="connsiteY101" fmla="*/ 777750 h 851161"/>
              <a:gd name="connsiteX102" fmla="*/ 3182139 w 11584247"/>
              <a:gd name="connsiteY102" fmla="*/ 789189 h 851161"/>
              <a:gd name="connsiteX103" fmla="*/ 3044242 w 11584247"/>
              <a:gd name="connsiteY103" fmla="*/ 738181 h 851161"/>
              <a:gd name="connsiteX104" fmla="*/ 2975529 w 11584247"/>
              <a:gd name="connsiteY104" fmla="*/ 720730 h 851161"/>
              <a:gd name="connsiteX105" fmla="*/ 2868812 w 11584247"/>
              <a:gd name="connsiteY105" fmla="*/ 709829 h 851161"/>
              <a:gd name="connsiteX106" fmla="*/ 2836257 w 11584247"/>
              <a:gd name="connsiteY106" fmla="*/ 703641 h 851161"/>
              <a:gd name="connsiteX107" fmla="*/ 2511817 w 11584247"/>
              <a:gd name="connsiteY107" fmla="*/ 610129 h 851161"/>
              <a:gd name="connsiteX108" fmla="*/ 2323450 w 11584247"/>
              <a:gd name="connsiteY108" fmla="*/ 692063 h 851161"/>
              <a:gd name="connsiteX109" fmla="*/ 2112485 w 11584247"/>
              <a:gd name="connsiteY109" fmla="*/ 710292 h 851161"/>
              <a:gd name="connsiteX110" fmla="*/ 2047386 w 11584247"/>
              <a:gd name="connsiteY110" fmla="*/ 669854 h 851161"/>
              <a:gd name="connsiteX111" fmla="*/ 2014871 w 11584247"/>
              <a:gd name="connsiteY111" fmla="*/ 671556 h 851161"/>
              <a:gd name="connsiteX112" fmla="*/ 1961527 w 11584247"/>
              <a:gd name="connsiteY112" fmla="*/ 678730 h 851161"/>
              <a:gd name="connsiteX113" fmla="*/ 1878931 w 11584247"/>
              <a:gd name="connsiteY113" fmla="*/ 661482 h 851161"/>
              <a:gd name="connsiteX114" fmla="*/ 1713886 w 11584247"/>
              <a:gd name="connsiteY114" fmla="*/ 668713 h 851161"/>
              <a:gd name="connsiteX115" fmla="*/ 1434049 w 11584247"/>
              <a:gd name="connsiteY115" fmla="*/ 595668 h 851161"/>
              <a:gd name="connsiteX116" fmla="*/ 1177354 w 11584247"/>
              <a:gd name="connsiteY116" fmla="*/ 614359 h 851161"/>
              <a:gd name="connsiteX117" fmla="*/ 1088947 w 11584247"/>
              <a:gd name="connsiteY117" fmla="*/ 617056 h 851161"/>
              <a:gd name="connsiteX118" fmla="*/ 998946 w 11584247"/>
              <a:gd name="connsiteY118" fmla="*/ 688407 h 851161"/>
              <a:gd name="connsiteX119" fmla="*/ 775514 w 11584247"/>
              <a:gd name="connsiteY119" fmla="*/ 737451 h 851161"/>
              <a:gd name="connsiteX120" fmla="*/ 603494 w 11584247"/>
              <a:gd name="connsiteY120" fmla="*/ 710500 h 851161"/>
              <a:gd name="connsiteX121" fmla="*/ 564233 w 11584247"/>
              <a:gd name="connsiteY121" fmla="*/ 721324 h 851161"/>
              <a:gd name="connsiteX122" fmla="*/ 511527 w 11584247"/>
              <a:gd name="connsiteY122" fmla="*/ 744248 h 851161"/>
              <a:gd name="connsiteX123" fmla="*/ 337049 w 11584247"/>
              <a:gd name="connsiteY123" fmla="*/ 755307 h 851161"/>
              <a:gd name="connsiteX124" fmla="*/ 218766 w 11584247"/>
              <a:gd name="connsiteY124" fmla="*/ 732207 h 851161"/>
              <a:gd name="connsiteX125" fmla="*/ 104041 w 11584247"/>
              <a:gd name="connsiteY125" fmla="*/ 738210 h 851161"/>
              <a:gd name="connsiteX126" fmla="*/ 15455 w 11584247"/>
              <a:gd name="connsiteY126" fmla="*/ 751614 h 851161"/>
              <a:gd name="connsiteX127" fmla="*/ 0 w 11584247"/>
              <a:gd name="connsiteY127" fmla="*/ 741620 h 851161"/>
              <a:gd name="connsiteX128" fmla="*/ 0 w 11584247"/>
              <a:gd name="connsiteY12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88540 w 11584247"/>
              <a:gd name="connsiteY76" fmla="*/ 705055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555292 w 11584247"/>
              <a:gd name="connsiteY99" fmla="*/ 808248 h 851161"/>
              <a:gd name="connsiteX100" fmla="*/ 3434444 w 11584247"/>
              <a:gd name="connsiteY100" fmla="*/ 760907 h 851161"/>
              <a:gd name="connsiteX101" fmla="*/ 3276756 w 11584247"/>
              <a:gd name="connsiteY101" fmla="*/ 777750 h 851161"/>
              <a:gd name="connsiteX102" fmla="*/ 3182139 w 11584247"/>
              <a:gd name="connsiteY102" fmla="*/ 789189 h 851161"/>
              <a:gd name="connsiteX103" fmla="*/ 3044242 w 11584247"/>
              <a:gd name="connsiteY103" fmla="*/ 738181 h 851161"/>
              <a:gd name="connsiteX104" fmla="*/ 2975529 w 11584247"/>
              <a:gd name="connsiteY104" fmla="*/ 720730 h 851161"/>
              <a:gd name="connsiteX105" fmla="*/ 2868812 w 11584247"/>
              <a:gd name="connsiteY105" fmla="*/ 709829 h 851161"/>
              <a:gd name="connsiteX106" fmla="*/ 2836257 w 11584247"/>
              <a:gd name="connsiteY106" fmla="*/ 703641 h 851161"/>
              <a:gd name="connsiteX107" fmla="*/ 2511817 w 11584247"/>
              <a:gd name="connsiteY107" fmla="*/ 610129 h 851161"/>
              <a:gd name="connsiteX108" fmla="*/ 2323450 w 11584247"/>
              <a:gd name="connsiteY108" fmla="*/ 692063 h 851161"/>
              <a:gd name="connsiteX109" fmla="*/ 2112485 w 11584247"/>
              <a:gd name="connsiteY109" fmla="*/ 710292 h 851161"/>
              <a:gd name="connsiteX110" fmla="*/ 2047386 w 11584247"/>
              <a:gd name="connsiteY110" fmla="*/ 669854 h 851161"/>
              <a:gd name="connsiteX111" fmla="*/ 2014871 w 11584247"/>
              <a:gd name="connsiteY111" fmla="*/ 671556 h 851161"/>
              <a:gd name="connsiteX112" fmla="*/ 1961527 w 11584247"/>
              <a:gd name="connsiteY112" fmla="*/ 678730 h 851161"/>
              <a:gd name="connsiteX113" fmla="*/ 1878931 w 11584247"/>
              <a:gd name="connsiteY113" fmla="*/ 661482 h 851161"/>
              <a:gd name="connsiteX114" fmla="*/ 1713886 w 11584247"/>
              <a:gd name="connsiteY114" fmla="*/ 668713 h 851161"/>
              <a:gd name="connsiteX115" fmla="*/ 1434049 w 11584247"/>
              <a:gd name="connsiteY115" fmla="*/ 595668 h 851161"/>
              <a:gd name="connsiteX116" fmla="*/ 1177354 w 11584247"/>
              <a:gd name="connsiteY116" fmla="*/ 614359 h 851161"/>
              <a:gd name="connsiteX117" fmla="*/ 1088947 w 11584247"/>
              <a:gd name="connsiteY117" fmla="*/ 617056 h 851161"/>
              <a:gd name="connsiteX118" fmla="*/ 998946 w 11584247"/>
              <a:gd name="connsiteY118" fmla="*/ 688407 h 851161"/>
              <a:gd name="connsiteX119" fmla="*/ 775514 w 11584247"/>
              <a:gd name="connsiteY119" fmla="*/ 737451 h 851161"/>
              <a:gd name="connsiteX120" fmla="*/ 603494 w 11584247"/>
              <a:gd name="connsiteY120" fmla="*/ 710500 h 851161"/>
              <a:gd name="connsiteX121" fmla="*/ 564233 w 11584247"/>
              <a:gd name="connsiteY121" fmla="*/ 721324 h 851161"/>
              <a:gd name="connsiteX122" fmla="*/ 511527 w 11584247"/>
              <a:gd name="connsiteY122" fmla="*/ 744248 h 851161"/>
              <a:gd name="connsiteX123" fmla="*/ 337049 w 11584247"/>
              <a:gd name="connsiteY123" fmla="*/ 755307 h 851161"/>
              <a:gd name="connsiteX124" fmla="*/ 218766 w 11584247"/>
              <a:gd name="connsiteY124" fmla="*/ 732207 h 851161"/>
              <a:gd name="connsiteX125" fmla="*/ 104041 w 11584247"/>
              <a:gd name="connsiteY125" fmla="*/ 738210 h 851161"/>
              <a:gd name="connsiteX126" fmla="*/ 15455 w 11584247"/>
              <a:gd name="connsiteY126" fmla="*/ 751614 h 851161"/>
              <a:gd name="connsiteX127" fmla="*/ 0 w 11584247"/>
              <a:gd name="connsiteY127" fmla="*/ 741620 h 851161"/>
              <a:gd name="connsiteX128" fmla="*/ 0 w 11584247"/>
              <a:gd name="connsiteY12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88540 w 11584247"/>
              <a:gd name="connsiteY76" fmla="*/ 705055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555292 w 11584247"/>
              <a:gd name="connsiteY99" fmla="*/ 808248 h 851161"/>
              <a:gd name="connsiteX100" fmla="*/ 3434444 w 11584247"/>
              <a:gd name="connsiteY100" fmla="*/ 760907 h 851161"/>
              <a:gd name="connsiteX101" fmla="*/ 3276756 w 11584247"/>
              <a:gd name="connsiteY101" fmla="*/ 777750 h 851161"/>
              <a:gd name="connsiteX102" fmla="*/ 3182139 w 11584247"/>
              <a:gd name="connsiteY102" fmla="*/ 789189 h 851161"/>
              <a:gd name="connsiteX103" fmla="*/ 3044242 w 11584247"/>
              <a:gd name="connsiteY103" fmla="*/ 738181 h 851161"/>
              <a:gd name="connsiteX104" fmla="*/ 2975529 w 11584247"/>
              <a:gd name="connsiteY104" fmla="*/ 720730 h 851161"/>
              <a:gd name="connsiteX105" fmla="*/ 2868812 w 11584247"/>
              <a:gd name="connsiteY105" fmla="*/ 709829 h 851161"/>
              <a:gd name="connsiteX106" fmla="*/ 2836257 w 11584247"/>
              <a:gd name="connsiteY106" fmla="*/ 703641 h 851161"/>
              <a:gd name="connsiteX107" fmla="*/ 2511817 w 11584247"/>
              <a:gd name="connsiteY107" fmla="*/ 610129 h 851161"/>
              <a:gd name="connsiteX108" fmla="*/ 2323450 w 11584247"/>
              <a:gd name="connsiteY108" fmla="*/ 692063 h 851161"/>
              <a:gd name="connsiteX109" fmla="*/ 2112485 w 11584247"/>
              <a:gd name="connsiteY109" fmla="*/ 710292 h 851161"/>
              <a:gd name="connsiteX110" fmla="*/ 2047386 w 11584247"/>
              <a:gd name="connsiteY110" fmla="*/ 669854 h 851161"/>
              <a:gd name="connsiteX111" fmla="*/ 2014871 w 11584247"/>
              <a:gd name="connsiteY111" fmla="*/ 671556 h 851161"/>
              <a:gd name="connsiteX112" fmla="*/ 1961527 w 11584247"/>
              <a:gd name="connsiteY112" fmla="*/ 678730 h 851161"/>
              <a:gd name="connsiteX113" fmla="*/ 1878931 w 11584247"/>
              <a:gd name="connsiteY113" fmla="*/ 661482 h 851161"/>
              <a:gd name="connsiteX114" fmla="*/ 1713886 w 11584247"/>
              <a:gd name="connsiteY114" fmla="*/ 668713 h 851161"/>
              <a:gd name="connsiteX115" fmla="*/ 1434049 w 11584247"/>
              <a:gd name="connsiteY115" fmla="*/ 595668 h 851161"/>
              <a:gd name="connsiteX116" fmla="*/ 1177354 w 11584247"/>
              <a:gd name="connsiteY116" fmla="*/ 614359 h 851161"/>
              <a:gd name="connsiteX117" fmla="*/ 1088947 w 11584247"/>
              <a:gd name="connsiteY117" fmla="*/ 617056 h 851161"/>
              <a:gd name="connsiteX118" fmla="*/ 998946 w 11584247"/>
              <a:gd name="connsiteY118" fmla="*/ 688407 h 851161"/>
              <a:gd name="connsiteX119" fmla="*/ 775514 w 11584247"/>
              <a:gd name="connsiteY119" fmla="*/ 737451 h 851161"/>
              <a:gd name="connsiteX120" fmla="*/ 603494 w 11584247"/>
              <a:gd name="connsiteY120" fmla="*/ 710500 h 851161"/>
              <a:gd name="connsiteX121" fmla="*/ 564233 w 11584247"/>
              <a:gd name="connsiteY121" fmla="*/ 721324 h 851161"/>
              <a:gd name="connsiteX122" fmla="*/ 511527 w 11584247"/>
              <a:gd name="connsiteY122" fmla="*/ 744248 h 851161"/>
              <a:gd name="connsiteX123" fmla="*/ 337049 w 11584247"/>
              <a:gd name="connsiteY123" fmla="*/ 755307 h 851161"/>
              <a:gd name="connsiteX124" fmla="*/ 218766 w 11584247"/>
              <a:gd name="connsiteY124" fmla="*/ 732207 h 851161"/>
              <a:gd name="connsiteX125" fmla="*/ 104041 w 11584247"/>
              <a:gd name="connsiteY125" fmla="*/ 738210 h 851161"/>
              <a:gd name="connsiteX126" fmla="*/ 15455 w 11584247"/>
              <a:gd name="connsiteY126" fmla="*/ 751614 h 851161"/>
              <a:gd name="connsiteX127" fmla="*/ 0 w 11584247"/>
              <a:gd name="connsiteY127" fmla="*/ 741620 h 851161"/>
              <a:gd name="connsiteX128" fmla="*/ 0 w 11584247"/>
              <a:gd name="connsiteY12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555292 w 11584247"/>
              <a:gd name="connsiteY99" fmla="*/ 808248 h 851161"/>
              <a:gd name="connsiteX100" fmla="*/ 3434444 w 11584247"/>
              <a:gd name="connsiteY100" fmla="*/ 760907 h 851161"/>
              <a:gd name="connsiteX101" fmla="*/ 3276756 w 11584247"/>
              <a:gd name="connsiteY101" fmla="*/ 777750 h 851161"/>
              <a:gd name="connsiteX102" fmla="*/ 3182139 w 11584247"/>
              <a:gd name="connsiteY102" fmla="*/ 789189 h 851161"/>
              <a:gd name="connsiteX103" fmla="*/ 3044242 w 11584247"/>
              <a:gd name="connsiteY103" fmla="*/ 738181 h 851161"/>
              <a:gd name="connsiteX104" fmla="*/ 2975529 w 11584247"/>
              <a:gd name="connsiteY104" fmla="*/ 720730 h 851161"/>
              <a:gd name="connsiteX105" fmla="*/ 2868812 w 11584247"/>
              <a:gd name="connsiteY105" fmla="*/ 709829 h 851161"/>
              <a:gd name="connsiteX106" fmla="*/ 2836257 w 11584247"/>
              <a:gd name="connsiteY106" fmla="*/ 703641 h 851161"/>
              <a:gd name="connsiteX107" fmla="*/ 2511817 w 11584247"/>
              <a:gd name="connsiteY107" fmla="*/ 610129 h 851161"/>
              <a:gd name="connsiteX108" fmla="*/ 2323450 w 11584247"/>
              <a:gd name="connsiteY108" fmla="*/ 692063 h 851161"/>
              <a:gd name="connsiteX109" fmla="*/ 2112485 w 11584247"/>
              <a:gd name="connsiteY109" fmla="*/ 710292 h 851161"/>
              <a:gd name="connsiteX110" fmla="*/ 2047386 w 11584247"/>
              <a:gd name="connsiteY110" fmla="*/ 669854 h 851161"/>
              <a:gd name="connsiteX111" fmla="*/ 2014871 w 11584247"/>
              <a:gd name="connsiteY111" fmla="*/ 671556 h 851161"/>
              <a:gd name="connsiteX112" fmla="*/ 1961527 w 11584247"/>
              <a:gd name="connsiteY112" fmla="*/ 678730 h 851161"/>
              <a:gd name="connsiteX113" fmla="*/ 1878931 w 11584247"/>
              <a:gd name="connsiteY113" fmla="*/ 661482 h 851161"/>
              <a:gd name="connsiteX114" fmla="*/ 1713886 w 11584247"/>
              <a:gd name="connsiteY114" fmla="*/ 668713 h 851161"/>
              <a:gd name="connsiteX115" fmla="*/ 1434049 w 11584247"/>
              <a:gd name="connsiteY115" fmla="*/ 595668 h 851161"/>
              <a:gd name="connsiteX116" fmla="*/ 1177354 w 11584247"/>
              <a:gd name="connsiteY116" fmla="*/ 614359 h 851161"/>
              <a:gd name="connsiteX117" fmla="*/ 1088947 w 11584247"/>
              <a:gd name="connsiteY117" fmla="*/ 617056 h 851161"/>
              <a:gd name="connsiteX118" fmla="*/ 998946 w 11584247"/>
              <a:gd name="connsiteY118" fmla="*/ 688407 h 851161"/>
              <a:gd name="connsiteX119" fmla="*/ 775514 w 11584247"/>
              <a:gd name="connsiteY119" fmla="*/ 737451 h 851161"/>
              <a:gd name="connsiteX120" fmla="*/ 603494 w 11584247"/>
              <a:gd name="connsiteY120" fmla="*/ 710500 h 851161"/>
              <a:gd name="connsiteX121" fmla="*/ 564233 w 11584247"/>
              <a:gd name="connsiteY121" fmla="*/ 721324 h 851161"/>
              <a:gd name="connsiteX122" fmla="*/ 511527 w 11584247"/>
              <a:gd name="connsiteY122" fmla="*/ 744248 h 851161"/>
              <a:gd name="connsiteX123" fmla="*/ 337049 w 11584247"/>
              <a:gd name="connsiteY123" fmla="*/ 755307 h 851161"/>
              <a:gd name="connsiteX124" fmla="*/ 218766 w 11584247"/>
              <a:gd name="connsiteY124" fmla="*/ 732207 h 851161"/>
              <a:gd name="connsiteX125" fmla="*/ 104041 w 11584247"/>
              <a:gd name="connsiteY125" fmla="*/ 738210 h 851161"/>
              <a:gd name="connsiteX126" fmla="*/ 15455 w 11584247"/>
              <a:gd name="connsiteY126" fmla="*/ 751614 h 851161"/>
              <a:gd name="connsiteX127" fmla="*/ 0 w 11584247"/>
              <a:gd name="connsiteY127" fmla="*/ 741620 h 851161"/>
              <a:gd name="connsiteX128" fmla="*/ 0 w 11584247"/>
              <a:gd name="connsiteY12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555292 w 11584247"/>
              <a:gd name="connsiteY99" fmla="*/ 808248 h 851161"/>
              <a:gd name="connsiteX100" fmla="*/ 3434444 w 11584247"/>
              <a:gd name="connsiteY100" fmla="*/ 760907 h 851161"/>
              <a:gd name="connsiteX101" fmla="*/ 3276756 w 11584247"/>
              <a:gd name="connsiteY101" fmla="*/ 777750 h 851161"/>
              <a:gd name="connsiteX102" fmla="*/ 3182139 w 11584247"/>
              <a:gd name="connsiteY102" fmla="*/ 789189 h 851161"/>
              <a:gd name="connsiteX103" fmla="*/ 3044242 w 11584247"/>
              <a:gd name="connsiteY103" fmla="*/ 738181 h 851161"/>
              <a:gd name="connsiteX104" fmla="*/ 2975529 w 11584247"/>
              <a:gd name="connsiteY104" fmla="*/ 720730 h 851161"/>
              <a:gd name="connsiteX105" fmla="*/ 2868812 w 11584247"/>
              <a:gd name="connsiteY105" fmla="*/ 709829 h 851161"/>
              <a:gd name="connsiteX106" fmla="*/ 2836257 w 11584247"/>
              <a:gd name="connsiteY106" fmla="*/ 703641 h 851161"/>
              <a:gd name="connsiteX107" fmla="*/ 2511817 w 11584247"/>
              <a:gd name="connsiteY107" fmla="*/ 610129 h 851161"/>
              <a:gd name="connsiteX108" fmla="*/ 2323450 w 11584247"/>
              <a:gd name="connsiteY108" fmla="*/ 692063 h 851161"/>
              <a:gd name="connsiteX109" fmla="*/ 2112485 w 11584247"/>
              <a:gd name="connsiteY109" fmla="*/ 710292 h 851161"/>
              <a:gd name="connsiteX110" fmla="*/ 2047386 w 11584247"/>
              <a:gd name="connsiteY110" fmla="*/ 669854 h 851161"/>
              <a:gd name="connsiteX111" fmla="*/ 2014871 w 11584247"/>
              <a:gd name="connsiteY111" fmla="*/ 671556 h 851161"/>
              <a:gd name="connsiteX112" fmla="*/ 1961527 w 11584247"/>
              <a:gd name="connsiteY112" fmla="*/ 678730 h 851161"/>
              <a:gd name="connsiteX113" fmla="*/ 1878931 w 11584247"/>
              <a:gd name="connsiteY113" fmla="*/ 661482 h 851161"/>
              <a:gd name="connsiteX114" fmla="*/ 1713886 w 11584247"/>
              <a:gd name="connsiteY114" fmla="*/ 668713 h 851161"/>
              <a:gd name="connsiteX115" fmla="*/ 1434049 w 11584247"/>
              <a:gd name="connsiteY115" fmla="*/ 595668 h 851161"/>
              <a:gd name="connsiteX116" fmla="*/ 1177354 w 11584247"/>
              <a:gd name="connsiteY116" fmla="*/ 614359 h 851161"/>
              <a:gd name="connsiteX117" fmla="*/ 1088947 w 11584247"/>
              <a:gd name="connsiteY117" fmla="*/ 617056 h 851161"/>
              <a:gd name="connsiteX118" fmla="*/ 998946 w 11584247"/>
              <a:gd name="connsiteY118" fmla="*/ 688407 h 851161"/>
              <a:gd name="connsiteX119" fmla="*/ 775514 w 11584247"/>
              <a:gd name="connsiteY119" fmla="*/ 737451 h 851161"/>
              <a:gd name="connsiteX120" fmla="*/ 603494 w 11584247"/>
              <a:gd name="connsiteY120" fmla="*/ 710500 h 851161"/>
              <a:gd name="connsiteX121" fmla="*/ 564233 w 11584247"/>
              <a:gd name="connsiteY121" fmla="*/ 721324 h 851161"/>
              <a:gd name="connsiteX122" fmla="*/ 511527 w 11584247"/>
              <a:gd name="connsiteY122" fmla="*/ 744248 h 851161"/>
              <a:gd name="connsiteX123" fmla="*/ 337049 w 11584247"/>
              <a:gd name="connsiteY123" fmla="*/ 755307 h 851161"/>
              <a:gd name="connsiteX124" fmla="*/ 218766 w 11584247"/>
              <a:gd name="connsiteY124" fmla="*/ 732207 h 851161"/>
              <a:gd name="connsiteX125" fmla="*/ 104041 w 11584247"/>
              <a:gd name="connsiteY125" fmla="*/ 738210 h 851161"/>
              <a:gd name="connsiteX126" fmla="*/ 15455 w 11584247"/>
              <a:gd name="connsiteY126" fmla="*/ 751614 h 851161"/>
              <a:gd name="connsiteX127" fmla="*/ 0 w 11584247"/>
              <a:gd name="connsiteY127" fmla="*/ 741620 h 851161"/>
              <a:gd name="connsiteX128" fmla="*/ 0 w 11584247"/>
              <a:gd name="connsiteY12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555292 w 11584247"/>
              <a:gd name="connsiteY99" fmla="*/ 808248 h 851161"/>
              <a:gd name="connsiteX100" fmla="*/ 3434444 w 11584247"/>
              <a:gd name="connsiteY100" fmla="*/ 760907 h 851161"/>
              <a:gd name="connsiteX101" fmla="*/ 3276756 w 11584247"/>
              <a:gd name="connsiteY101" fmla="*/ 777750 h 851161"/>
              <a:gd name="connsiteX102" fmla="*/ 3182139 w 11584247"/>
              <a:gd name="connsiteY102" fmla="*/ 789189 h 851161"/>
              <a:gd name="connsiteX103" fmla="*/ 3044242 w 11584247"/>
              <a:gd name="connsiteY103" fmla="*/ 738181 h 851161"/>
              <a:gd name="connsiteX104" fmla="*/ 2975529 w 11584247"/>
              <a:gd name="connsiteY104" fmla="*/ 720730 h 851161"/>
              <a:gd name="connsiteX105" fmla="*/ 2868812 w 11584247"/>
              <a:gd name="connsiteY105" fmla="*/ 709829 h 851161"/>
              <a:gd name="connsiteX106" fmla="*/ 2836257 w 11584247"/>
              <a:gd name="connsiteY106" fmla="*/ 703641 h 851161"/>
              <a:gd name="connsiteX107" fmla="*/ 2504472 w 11584247"/>
              <a:gd name="connsiteY107" fmla="*/ 654196 h 851161"/>
              <a:gd name="connsiteX108" fmla="*/ 2323450 w 11584247"/>
              <a:gd name="connsiteY108" fmla="*/ 692063 h 851161"/>
              <a:gd name="connsiteX109" fmla="*/ 2112485 w 11584247"/>
              <a:gd name="connsiteY109" fmla="*/ 710292 h 851161"/>
              <a:gd name="connsiteX110" fmla="*/ 2047386 w 11584247"/>
              <a:gd name="connsiteY110" fmla="*/ 669854 h 851161"/>
              <a:gd name="connsiteX111" fmla="*/ 2014871 w 11584247"/>
              <a:gd name="connsiteY111" fmla="*/ 671556 h 851161"/>
              <a:gd name="connsiteX112" fmla="*/ 1961527 w 11584247"/>
              <a:gd name="connsiteY112" fmla="*/ 678730 h 851161"/>
              <a:gd name="connsiteX113" fmla="*/ 1878931 w 11584247"/>
              <a:gd name="connsiteY113" fmla="*/ 661482 h 851161"/>
              <a:gd name="connsiteX114" fmla="*/ 1713886 w 11584247"/>
              <a:gd name="connsiteY114" fmla="*/ 668713 h 851161"/>
              <a:gd name="connsiteX115" fmla="*/ 1434049 w 11584247"/>
              <a:gd name="connsiteY115" fmla="*/ 595668 h 851161"/>
              <a:gd name="connsiteX116" fmla="*/ 1177354 w 11584247"/>
              <a:gd name="connsiteY116" fmla="*/ 614359 h 851161"/>
              <a:gd name="connsiteX117" fmla="*/ 1088947 w 11584247"/>
              <a:gd name="connsiteY117" fmla="*/ 617056 h 851161"/>
              <a:gd name="connsiteX118" fmla="*/ 998946 w 11584247"/>
              <a:gd name="connsiteY118" fmla="*/ 688407 h 851161"/>
              <a:gd name="connsiteX119" fmla="*/ 775514 w 11584247"/>
              <a:gd name="connsiteY119" fmla="*/ 737451 h 851161"/>
              <a:gd name="connsiteX120" fmla="*/ 603494 w 11584247"/>
              <a:gd name="connsiteY120" fmla="*/ 710500 h 851161"/>
              <a:gd name="connsiteX121" fmla="*/ 564233 w 11584247"/>
              <a:gd name="connsiteY121" fmla="*/ 721324 h 851161"/>
              <a:gd name="connsiteX122" fmla="*/ 511527 w 11584247"/>
              <a:gd name="connsiteY122" fmla="*/ 744248 h 851161"/>
              <a:gd name="connsiteX123" fmla="*/ 337049 w 11584247"/>
              <a:gd name="connsiteY123" fmla="*/ 755307 h 851161"/>
              <a:gd name="connsiteX124" fmla="*/ 218766 w 11584247"/>
              <a:gd name="connsiteY124" fmla="*/ 732207 h 851161"/>
              <a:gd name="connsiteX125" fmla="*/ 104041 w 11584247"/>
              <a:gd name="connsiteY125" fmla="*/ 738210 h 851161"/>
              <a:gd name="connsiteX126" fmla="*/ 15455 w 11584247"/>
              <a:gd name="connsiteY126" fmla="*/ 751614 h 851161"/>
              <a:gd name="connsiteX127" fmla="*/ 0 w 11584247"/>
              <a:gd name="connsiteY127" fmla="*/ 741620 h 851161"/>
              <a:gd name="connsiteX128" fmla="*/ 0 w 11584247"/>
              <a:gd name="connsiteY12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434444 w 11584247"/>
              <a:gd name="connsiteY99" fmla="*/ 760907 h 851161"/>
              <a:gd name="connsiteX100" fmla="*/ 3276756 w 11584247"/>
              <a:gd name="connsiteY100" fmla="*/ 777750 h 851161"/>
              <a:gd name="connsiteX101" fmla="*/ 3182139 w 11584247"/>
              <a:gd name="connsiteY101" fmla="*/ 789189 h 851161"/>
              <a:gd name="connsiteX102" fmla="*/ 3044242 w 11584247"/>
              <a:gd name="connsiteY102" fmla="*/ 738181 h 851161"/>
              <a:gd name="connsiteX103" fmla="*/ 2975529 w 11584247"/>
              <a:gd name="connsiteY103" fmla="*/ 720730 h 851161"/>
              <a:gd name="connsiteX104" fmla="*/ 2868812 w 11584247"/>
              <a:gd name="connsiteY104" fmla="*/ 709829 h 851161"/>
              <a:gd name="connsiteX105" fmla="*/ 2836257 w 11584247"/>
              <a:gd name="connsiteY105" fmla="*/ 703641 h 851161"/>
              <a:gd name="connsiteX106" fmla="*/ 2504472 w 11584247"/>
              <a:gd name="connsiteY106" fmla="*/ 654196 h 851161"/>
              <a:gd name="connsiteX107" fmla="*/ 2323450 w 11584247"/>
              <a:gd name="connsiteY107" fmla="*/ 692063 h 851161"/>
              <a:gd name="connsiteX108" fmla="*/ 2112485 w 11584247"/>
              <a:gd name="connsiteY108" fmla="*/ 710292 h 851161"/>
              <a:gd name="connsiteX109" fmla="*/ 2047386 w 11584247"/>
              <a:gd name="connsiteY109" fmla="*/ 669854 h 851161"/>
              <a:gd name="connsiteX110" fmla="*/ 2014871 w 11584247"/>
              <a:gd name="connsiteY110" fmla="*/ 671556 h 851161"/>
              <a:gd name="connsiteX111" fmla="*/ 1961527 w 11584247"/>
              <a:gd name="connsiteY111" fmla="*/ 678730 h 851161"/>
              <a:gd name="connsiteX112" fmla="*/ 1878931 w 11584247"/>
              <a:gd name="connsiteY112" fmla="*/ 661482 h 851161"/>
              <a:gd name="connsiteX113" fmla="*/ 1713886 w 11584247"/>
              <a:gd name="connsiteY113" fmla="*/ 668713 h 851161"/>
              <a:gd name="connsiteX114" fmla="*/ 1434049 w 11584247"/>
              <a:gd name="connsiteY114" fmla="*/ 595668 h 851161"/>
              <a:gd name="connsiteX115" fmla="*/ 1177354 w 11584247"/>
              <a:gd name="connsiteY115" fmla="*/ 614359 h 851161"/>
              <a:gd name="connsiteX116" fmla="*/ 1088947 w 11584247"/>
              <a:gd name="connsiteY116" fmla="*/ 617056 h 851161"/>
              <a:gd name="connsiteX117" fmla="*/ 998946 w 11584247"/>
              <a:gd name="connsiteY117" fmla="*/ 688407 h 851161"/>
              <a:gd name="connsiteX118" fmla="*/ 775514 w 11584247"/>
              <a:gd name="connsiteY118" fmla="*/ 737451 h 851161"/>
              <a:gd name="connsiteX119" fmla="*/ 603494 w 11584247"/>
              <a:gd name="connsiteY119" fmla="*/ 710500 h 851161"/>
              <a:gd name="connsiteX120" fmla="*/ 564233 w 11584247"/>
              <a:gd name="connsiteY120" fmla="*/ 721324 h 851161"/>
              <a:gd name="connsiteX121" fmla="*/ 511527 w 11584247"/>
              <a:gd name="connsiteY121" fmla="*/ 744248 h 851161"/>
              <a:gd name="connsiteX122" fmla="*/ 337049 w 11584247"/>
              <a:gd name="connsiteY122" fmla="*/ 755307 h 851161"/>
              <a:gd name="connsiteX123" fmla="*/ 218766 w 11584247"/>
              <a:gd name="connsiteY123" fmla="*/ 732207 h 851161"/>
              <a:gd name="connsiteX124" fmla="*/ 104041 w 11584247"/>
              <a:gd name="connsiteY124" fmla="*/ 738210 h 851161"/>
              <a:gd name="connsiteX125" fmla="*/ 15455 w 11584247"/>
              <a:gd name="connsiteY125" fmla="*/ 751614 h 851161"/>
              <a:gd name="connsiteX126" fmla="*/ 0 w 11584247"/>
              <a:gd name="connsiteY126" fmla="*/ 741620 h 851161"/>
              <a:gd name="connsiteX127" fmla="*/ 0 w 11584247"/>
              <a:gd name="connsiteY127"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434444 w 11584247"/>
              <a:gd name="connsiteY99" fmla="*/ 760907 h 851161"/>
              <a:gd name="connsiteX100" fmla="*/ 3276756 w 11584247"/>
              <a:gd name="connsiteY100" fmla="*/ 777750 h 851161"/>
              <a:gd name="connsiteX101" fmla="*/ 3044242 w 11584247"/>
              <a:gd name="connsiteY101" fmla="*/ 738181 h 851161"/>
              <a:gd name="connsiteX102" fmla="*/ 2975529 w 11584247"/>
              <a:gd name="connsiteY102" fmla="*/ 720730 h 851161"/>
              <a:gd name="connsiteX103" fmla="*/ 2868812 w 11584247"/>
              <a:gd name="connsiteY103" fmla="*/ 709829 h 851161"/>
              <a:gd name="connsiteX104" fmla="*/ 2836257 w 11584247"/>
              <a:gd name="connsiteY104" fmla="*/ 703641 h 851161"/>
              <a:gd name="connsiteX105" fmla="*/ 2504472 w 11584247"/>
              <a:gd name="connsiteY105" fmla="*/ 654196 h 851161"/>
              <a:gd name="connsiteX106" fmla="*/ 2323450 w 11584247"/>
              <a:gd name="connsiteY106" fmla="*/ 692063 h 851161"/>
              <a:gd name="connsiteX107" fmla="*/ 2112485 w 11584247"/>
              <a:gd name="connsiteY107" fmla="*/ 710292 h 851161"/>
              <a:gd name="connsiteX108" fmla="*/ 2047386 w 11584247"/>
              <a:gd name="connsiteY108" fmla="*/ 669854 h 851161"/>
              <a:gd name="connsiteX109" fmla="*/ 2014871 w 11584247"/>
              <a:gd name="connsiteY109" fmla="*/ 671556 h 851161"/>
              <a:gd name="connsiteX110" fmla="*/ 1961527 w 11584247"/>
              <a:gd name="connsiteY110" fmla="*/ 678730 h 851161"/>
              <a:gd name="connsiteX111" fmla="*/ 1878931 w 11584247"/>
              <a:gd name="connsiteY111" fmla="*/ 661482 h 851161"/>
              <a:gd name="connsiteX112" fmla="*/ 1713886 w 11584247"/>
              <a:gd name="connsiteY112" fmla="*/ 668713 h 851161"/>
              <a:gd name="connsiteX113" fmla="*/ 1434049 w 11584247"/>
              <a:gd name="connsiteY113" fmla="*/ 595668 h 851161"/>
              <a:gd name="connsiteX114" fmla="*/ 1177354 w 11584247"/>
              <a:gd name="connsiteY114" fmla="*/ 614359 h 851161"/>
              <a:gd name="connsiteX115" fmla="*/ 1088947 w 11584247"/>
              <a:gd name="connsiteY115" fmla="*/ 617056 h 851161"/>
              <a:gd name="connsiteX116" fmla="*/ 998946 w 11584247"/>
              <a:gd name="connsiteY116" fmla="*/ 688407 h 851161"/>
              <a:gd name="connsiteX117" fmla="*/ 775514 w 11584247"/>
              <a:gd name="connsiteY117" fmla="*/ 737451 h 851161"/>
              <a:gd name="connsiteX118" fmla="*/ 603494 w 11584247"/>
              <a:gd name="connsiteY118" fmla="*/ 710500 h 851161"/>
              <a:gd name="connsiteX119" fmla="*/ 564233 w 11584247"/>
              <a:gd name="connsiteY119" fmla="*/ 721324 h 851161"/>
              <a:gd name="connsiteX120" fmla="*/ 511527 w 11584247"/>
              <a:gd name="connsiteY120" fmla="*/ 744248 h 851161"/>
              <a:gd name="connsiteX121" fmla="*/ 337049 w 11584247"/>
              <a:gd name="connsiteY121" fmla="*/ 755307 h 851161"/>
              <a:gd name="connsiteX122" fmla="*/ 218766 w 11584247"/>
              <a:gd name="connsiteY122" fmla="*/ 732207 h 851161"/>
              <a:gd name="connsiteX123" fmla="*/ 104041 w 11584247"/>
              <a:gd name="connsiteY123" fmla="*/ 738210 h 851161"/>
              <a:gd name="connsiteX124" fmla="*/ 15455 w 11584247"/>
              <a:gd name="connsiteY124" fmla="*/ 751614 h 851161"/>
              <a:gd name="connsiteX125" fmla="*/ 0 w 11584247"/>
              <a:gd name="connsiteY125" fmla="*/ 741620 h 851161"/>
              <a:gd name="connsiteX126" fmla="*/ 0 w 11584247"/>
              <a:gd name="connsiteY12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92731 h 851161"/>
              <a:gd name="connsiteX79" fmla="*/ 5394755 w 11584247"/>
              <a:gd name="connsiteY79" fmla="*/ 691136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434444 w 11584247"/>
              <a:gd name="connsiteY99" fmla="*/ 760907 h 851161"/>
              <a:gd name="connsiteX100" fmla="*/ 3276756 w 11584247"/>
              <a:gd name="connsiteY100" fmla="*/ 777750 h 851161"/>
              <a:gd name="connsiteX101" fmla="*/ 3044242 w 11584247"/>
              <a:gd name="connsiteY101" fmla="*/ 738181 h 851161"/>
              <a:gd name="connsiteX102" fmla="*/ 2975529 w 11584247"/>
              <a:gd name="connsiteY102" fmla="*/ 720730 h 851161"/>
              <a:gd name="connsiteX103" fmla="*/ 2868812 w 11584247"/>
              <a:gd name="connsiteY103" fmla="*/ 709829 h 851161"/>
              <a:gd name="connsiteX104" fmla="*/ 2836257 w 11584247"/>
              <a:gd name="connsiteY104" fmla="*/ 703641 h 851161"/>
              <a:gd name="connsiteX105" fmla="*/ 2504472 w 11584247"/>
              <a:gd name="connsiteY105" fmla="*/ 654196 h 851161"/>
              <a:gd name="connsiteX106" fmla="*/ 2323450 w 11584247"/>
              <a:gd name="connsiteY106" fmla="*/ 692063 h 851161"/>
              <a:gd name="connsiteX107" fmla="*/ 2047386 w 11584247"/>
              <a:gd name="connsiteY107" fmla="*/ 669854 h 851161"/>
              <a:gd name="connsiteX108" fmla="*/ 2014871 w 11584247"/>
              <a:gd name="connsiteY108" fmla="*/ 671556 h 851161"/>
              <a:gd name="connsiteX109" fmla="*/ 1961527 w 11584247"/>
              <a:gd name="connsiteY109" fmla="*/ 678730 h 851161"/>
              <a:gd name="connsiteX110" fmla="*/ 1878931 w 11584247"/>
              <a:gd name="connsiteY110" fmla="*/ 661482 h 851161"/>
              <a:gd name="connsiteX111" fmla="*/ 1713886 w 11584247"/>
              <a:gd name="connsiteY111" fmla="*/ 668713 h 851161"/>
              <a:gd name="connsiteX112" fmla="*/ 1434049 w 11584247"/>
              <a:gd name="connsiteY112" fmla="*/ 595668 h 851161"/>
              <a:gd name="connsiteX113" fmla="*/ 1177354 w 11584247"/>
              <a:gd name="connsiteY113" fmla="*/ 614359 h 851161"/>
              <a:gd name="connsiteX114" fmla="*/ 1088947 w 11584247"/>
              <a:gd name="connsiteY114" fmla="*/ 617056 h 851161"/>
              <a:gd name="connsiteX115" fmla="*/ 998946 w 11584247"/>
              <a:gd name="connsiteY115" fmla="*/ 688407 h 851161"/>
              <a:gd name="connsiteX116" fmla="*/ 775514 w 11584247"/>
              <a:gd name="connsiteY116" fmla="*/ 737451 h 851161"/>
              <a:gd name="connsiteX117" fmla="*/ 603494 w 11584247"/>
              <a:gd name="connsiteY117" fmla="*/ 710500 h 851161"/>
              <a:gd name="connsiteX118" fmla="*/ 564233 w 11584247"/>
              <a:gd name="connsiteY118" fmla="*/ 721324 h 851161"/>
              <a:gd name="connsiteX119" fmla="*/ 511527 w 11584247"/>
              <a:gd name="connsiteY119" fmla="*/ 744248 h 851161"/>
              <a:gd name="connsiteX120" fmla="*/ 337049 w 11584247"/>
              <a:gd name="connsiteY120" fmla="*/ 755307 h 851161"/>
              <a:gd name="connsiteX121" fmla="*/ 218766 w 11584247"/>
              <a:gd name="connsiteY121" fmla="*/ 732207 h 851161"/>
              <a:gd name="connsiteX122" fmla="*/ 104041 w 11584247"/>
              <a:gd name="connsiteY122" fmla="*/ 738210 h 851161"/>
              <a:gd name="connsiteX123" fmla="*/ 15455 w 11584247"/>
              <a:gd name="connsiteY123" fmla="*/ 751614 h 851161"/>
              <a:gd name="connsiteX124" fmla="*/ 0 w 11584247"/>
              <a:gd name="connsiteY124" fmla="*/ 741620 h 851161"/>
              <a:gd name="connsiteX125" fmla="*/ 0 w 11584247"/>
              <a:gd name="connsiteY125"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92731 h 851161"/>
              <a:gd name="connsiteX79" fmla="*/ 5365377 w 11584247"/>
              <a:gd name="connsiteY79" fmla="*/ 639724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434444 w 11584247"/>
              <a:gd name="connsiteY99" fmla="*/ 760907 h 851161"/>
              <a:gd name="connsiteX100" fmla="*/ 3276756 w 11584247"/>
              <a:gd name="connsiteY100" fmla="*/ 777750 h 851161"/>
              <a:gd name="connsiteX101" fmla="*/ 3044242 w 11584247"/>
              <a:gd name="connsiteY101" fmla="*/ 738181 h 851161"/>
              <a:gd name="connsiteX102" fmla="*/ 2975529 w 11584247"/>
              <a:gd name="connsiteY102" fmla="*/ 720730 h 851161"/>
              <a:gd name="connsiteX103" fmla="*/ 2868812 w 11584247"/>
              <a:gd name="connsiteY103" fmla="*/ 709829 h 851161"/>
              <a:gd name="connsiteX104" fmla="*/ 2836257 w 11584247"/>
              <a:gd name="connsiteY104" fmla="*/ 703641 h 851161"/>
              <a:gd name="connsiteX105" fmla="*/ 2504472 w 11584247"/>
              <a:gd name="connsiteY105" fmla="*/ 654196 h 851161"/>
              <a:gd name="connsiteX106" fmla="*/ 2323450 w 11584247"/>
              <a:gd name="connsiteY106" fmla="*/ 692063 h 851161"/>
              <a:gd name="connsiteX107" fmla="*/ 2047386 w 11584247"/>
              <a:gd name="connsiteY107" fmla="*/ 669854 h 851161"/>
              <a:gd name="connsiteX108" fmla="*/ 2014871 w 11584247"/>
              <a:gd name="connsiteY108" fmla="*/ 671556 h 851161"/>
              <a:gd name="connsiteX109" fmla="*/ 1961527 w 11584247"/>
              <a:gd name="connsiteY109" fmla="*/ 678730 h 851161"/>
              <a:gd name="connsiteX110" fmla="*/ 1878931 w 11584247"/>
              <a:gd name="connsiteY110" fmla="*/ 661482 h 851161"/>
              <a:gd name="connsiteX111" fmla="*/ 1713886 w 11584247"/>
              <a:gd name="connsiteY111" fmla="*/ 668713 h 851161"/>
              <a:gd name="connsiteX112" fmla="*/ 1434049 w 11584247"/>
              <a:gd name="connsiteY112" fmla="*/ 595668 h 851161"/>
              <a:gd name="connsiteX113" fmla="*/ 1177354 w 11584247"/>
              <a:gd name="connsiteY113" fmla="*/ 614359 h 851161"/>
              <a:gd name="connsiteX114" fmla="*/ 1088947 w 11584247"/>
              <a:gd name="connsiteY114" fmla="*/ 617056 h 851161"/>
              <a:gd name="connsiteX115" fmla="*/ 998946 w 11584247"/>
              <a:gd name="connsiteY115" fmla="*/ 688407 h 851161"/>
              <a:gd name="connsiteX116" fmla="*/ 775514 w 11584247"/>
              <a:gd name="connsiteY116" fmla="*/ 737451 h 851161"/>
              <a:gd name="connsiteX117" fmla="*/ 603494 w 11584247"/>
              <a:gd name="connsiteY117" fmla="*/ 710500 h 851161"/>
              <a:gd name="connsiteX118" fmla="*/ 564233 w 11584247"/>
              <a:gd name="connsiteY118" fmla="*/ 721324 h 851161"/>
              <a:gd name="connsiteX119" fmla="*/ 511527 w 11584247"/>
              <a:gd name="connsiteY119" fmla="*/ 744248 h 851161"/>
              <a:gd name="connsiteX120" fmla="*/ 337049 w 11584247"/>
              <a:gd name="connsiteY120" fmla="*/ 755307 h 851161"/>
              <a:gd name="connsiteX121" fmla="*/ 218766 w 11584247"/>
              <a:gd name="connsiteY121" fmla="*/ 732207 h 851161"/>
              <a:gd name="connsiteX122" fmla="*/ 104041 w 11584247"/>
              <a:gd name="connsiteY122" fmla="*/ 738210 h 851161"/>
              <a:gd name="connsiteX123" fmla="*/ 15455 w 11584247"/>
              <a:gd name="connsiteY123" fmla="*/ 751614 h 851161"/>
              <a:gd name="connsiteX124" fmla="*/ 0 w 11584247"/>
              <a:gd name="connsiteY124" fmla="*/ 741620 h 851161"/>
              <a:gd name="connsiteX125" fmla="*/ 0 w 11584247"/>
              <a:gd name="connsiteY125"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41319 h 851161"/>
              <a:gd name="connsiteX79" fmla="*/ 5365377 w 11584247"/>
              <a:gd name="connsiteY79" fmla="*/ 639724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151948 w 11584247"/>
              <a:gd name="connsiteY92" fmla="*/ 818594 h 851161"/>
              <a:gd name="connsiteX93" fmla="*/ 4020693 w 11584247"/>
              <a:gd name="connsiteY93" fmla="*/ 841422 h 851161"/>
              <a:gd name="connsiteX94" fmla="*/ 3998789 w 11584247"/>
              <a:gd name="connsiteY94" fmla="*/ 851161 h 851161"/>
              <a:gd name="connsiteX95" fmla="*/ 3968135 w 11584247"/>
              <a:gd name="connsiteY95" fmla="*/ 845925 h 851161"/>
              <a:gd name="connsiteX96" fmla="*/ 3845234 w 11584247"/>
              <a:gd name="connsiteY96" fmla="*/ 823068 h 851161"/>
              <a:gd name="connsiteX97" fmla="*/ 3748200 w 11584247"/>
              <a:gd name="connsiteY97" fmla="*/ 788335 h 851161"/>
              <a:gd name="connsiteX98" fmla="*/ 3628646 w 11584247"/>
              <a:gd name="connsiteY98" fmla="*/ 815284 h 851161"/>
              <a:gd name="connsiteX99" fmla="*/ 3434444 w 11584247"/>
              <a:gd name="connsiteY99" fmla="*/ 760907 h 851161"/>
              <a:gd name="connsiteX100" fmla="*/ 3276756 w 11584247"/>
              <a:gd name="connsiteY100" fmla="*/ 777750 h 851161"/>
              <a:gd name="connsiteX101" fmla="*/ 3044242 w 11584247"/>
              <a:gd name="connsiteY101" fmla="*/ 738181 h 851161"/>
              <a:gd name="connsiteX102" fmla="*/ 2975529 w 11584247"/>
              <a:gd name="connsiteY102" fmla="*/ 720730 h 851161"/>
              <a:gd name="connsiteX103" fmla="*/ 2868812 w 11584247"/>
              <a:gd name="connsiteY103" fmla="*/ 709829 h 851161"/>
              <a:gd name="connsiteX104" fmla="*/ 2836257 w 11584247"/>
              <a:gd name="connsiteY104" fmla="*/ 703641 h 851161"/>
              <a:gd name="connsiteX105" fmla="*/ 2504472 w 11584247"/>
              <a:gd name="connsiteY105" fmla="*/ 654196 h 851161"/>
              <a:gd name="connsiteX106" fmla="*/ 2323450 w 11584247"/>
              <a:gd name="connsiteY106" fmla="*/ 692063 h 851161"/>
              <a:gd name="connsiteX107" fmla="*/ 2047386 w 11584247"/>
              <a:gd name="connsiteY107" fmla="*/ 669854 h 851161"/>
              <a:gd name="connsiteX108" fmla="*/ 2014871 w 11584247"/>
              <a:gd name="connsiteY108" fmla="*/ 671556 h 851161"/>
              <a:gd name="connsiteX109" fmla="*/ 1961527 w 11584247"/>
              <a:gd name="connsiteY109" fmla="*/ 678730 h 851161"/>
              <a:gd name="connsiteX110" fmla="*/ 1878931 w 11584247"/>
              <a:gd name="connsiteY110" fmla="*/ 661482 h 851161"/>
              <a:gd name="connsiteX111" fmla="*/ 1713886 w 11584247"/>
              <a:gd name="connsiteY111" fmla="*/ 668713 h 851161"/>
              <a:gd name="connsiteX112" fmla="*/ 1434049 w 11584247"/>
              <a:gd name="connsiteY112" fmla="*/ 595668 h 851161"/>
              <a:gd name="connsiteX113" fmla="*/ 1177354 w 11584247"/>
              <a:gd name="connsiteY113" fmla="*/ 614359 h 851161"/>
              <a:gd name="connsiteX114" fmla="*/ 1088947 w 11584247"/>
              <a:gd name="connsiteY114" fmla="*/ 617056 h 851161"/>
              <a:gd name="connsiteX115" fmla="*/ 998946 w 11584247"/>
              <a:gd name="connsiteY115" fmla="*/ 688407 h 851161"/>
              <a:gd name="connsiteX116" fmla="*/ 775514 w 11584247"/>
              <a:gd name="connsiteY116" fmla="*/ 737451 h 851161"/>
              <a:gd name="connsiteX117" fmla="*/ 603494 w 11584247"/>
              <a:gd name="connsiteY117" fmla="*/ 710500 h 851161"/>
              <a:gd name="connsiteX118" fmla="*/ 564233 w 11584247"/>
              <a:gd name="connsiteY118" fmla="*/ 721324 h 851161"/>
              <a:gd name="connsiteX119" fmla="*/ 511527 w 11584247"/>
              <a:gd name="connsiteY119" fmla="*/ 744248 h 851161"/>
              <a:gd name="connsiteX120" fmla="*/ 337049 w 11584247"/>
              <a:gd name="connsiteY120" fmla="*/ 755307 h 851161"/>
              <a:gd name="connsiteX121" fmla="*/ 218766 w 11584247"/>
              <a:gd name="connsiteY121" fmla="*/ 732207 h 851161"/>
              <a:gd name="connsiteX122" fmla="*/ 104041 w 11584247"/>
              <a:gd name="connsiteY122" fmla="*/ 738210 h 851161"/>
              <a:gd name="connsiteX123" fmla="*/ 15455 w 11584247"/>
              <a:gd name="connsiteY123" fmla="*/ 751614 h 851161"/>
              <a:gd name="connsiteX124" fmla="*/ 0 w 11584247"/>
              <a:gd name="connsiteY124" fmla="*/ 741620 h 851161"/>
              <a:gd name="connsiteX125" fmla="*/ 0 w 11584247"/>
              <a:gd name="connsiteY125"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41319 h 851161"/>
              <a:gd name="connsiteX79" fmla="*/ 5365377 w 11584247"/>
              <a:gd name="connsiteY79" fmla="*/ 639724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46062 w 11584247"/>
              <a:gd name="connsiteY91" fmla="*/ 758603 h 851161"/>
              <a:gd name="connsiteX92" fmla="*/ 4020693 w 11584247"/>
              <a:gd name="connsiteY92" fmla="*/ 841422 h 851161"/>
              <a:gd name="connsiteX93" fmla="*/ 3998789 w 11584247"/>
              <a:gd name="connsiteY93" fmla="*/ 851161 h 851161"/>
              <a:gd name="connsiteX94" fmla="*/ 3968135 w 11584247"/>
              <a:gd name="connsiteY94" fmla="*/ 845925 h 851161"/>
              <a:gd name="connsiteX95" fmla="*/ 3845234 w 11584247"/>
              <a:gd name="connsiteY95" fmla="*/ 823068 h 851161"/>
              <a:gd name="connsiteX96" fmla="*/ 3748200 w 11584247"/>
              <a:gd name="connsiteY96" fmla="*/ 788335 h 851161"/>
              <a:gd name="connsiteX97" fmla="*/ 3628646 w 11584247"/>
              <a:gd name="connsiteY97" fmla="*/ 815284 h 851161"/>
              <a:gd name="connsiteX98" fmla="*/ 3434444 w 11584247"/>
              <a:gd name="connsiteY98" fmla="*/ 760907 h 851161"/>
              <a:gd name="connsiteX99" fmla="*/ 3276756 w 11584247"/>
              <a:gd name="connsiteY99" fmla="*/ 777750 h 851161"/>
              <a:gd name="connsiteX100" fmla="*/ 3044242 w 11584247"/>
              <a:gd name="connsiteY100" fmla="*/ 738181 h 851161"/>
              <a:gd name="connsiteX101" fmla="*/ 2975529 w 11584247"/>
              <a:gd name="connsiteY101" fmla="*/ 720730 h 851161"/>
              <a:gd name="connsiteX102" fmla="*/ 2868812 w 11584247"/>
              <a:gd name="connsiteY102" fmla="*/ 709829 h 851161"/>
              <a:gd name="connsiteX103" fmla="*/ 2836257 w 11584247"/>
              <a:gd name="connsiteY103" fmla="*/ 703641 h 851161"/>
              <a:gd name="connsiteX104" fmla="*/ 2504472 w 11584247"/>
              <a:gd name="connsiteY104" fmla="*/ 654196 h 851161"/>
              <a:gd name="connsiteX105" fmla="*/ 2323450 w 11584247"/>
              <a:gd name="connsiteY105" fmla="*/ 692063 h 851161"/>
              <a:gd name="connsiteX106" fmla="*/ 2047386 w 11584247"/>
              <a:gd name="connsiteY106" fmla="*/ 669854 h 851161"/>
              <a:gd name="connsiteX107" fmla="*/ 2014871 w 11584247"/>
              <a:gd name="connsiteY107" fmla="*/ 671556 h 851161"/>
              <a:gd name="connsiteX108" fmla="*/ 1961527 w 11584247"/>
              <a:gd name="connsiteY108" fmla="*/ 678730 h 851161"/>
              <a:gd name="connsiteX109" fmla="*/ 1878931 w 11584247"/>
              <a:gd name="connsiteY109" fmla="*/ 661482 h 851161"/>
              <a:gd name="connsiteX110" fmla="*/ 1713886 w 11584247"/>
              <a:gd name="connsiteY110" fmla="*/ 668713 h 851161"/>
              <a:gd name="connsiteX111" fmla="*/ 1434049 w 11584247"/>
              <a:gd name="connsiteY111" fmla="*/ 595668 h 851161"/>
              <a:gd name="connsiteX112" fmla="*/ 1177354 w 11584247"/>
              <a:gd name="connsiteY112" fmla="*/ 614359 h 851161"/>
              <a:gd name="connsiteX113" fmla="*/ 1088947 w 11584247"/>
              <a:gd name="connsiteY113" fmla="*/ 617056 h 851161"/>
              <a:gd name="connsiteX114" fmla="*/ 998946 w 11584247"/>
              <a:gd name="connsiteY114" fmla="*/ 688407 h 851161"/>
              <a:gd name="connsiteX115" fmla="*/ 775514 w 11584247"/>
              <a:gd name="connsiteY115" fmla="*/ 737451 h 851161"/>
              <a:gd name="connsiteX116" fmla="*/ 603494 w 11584247"/>
              <a:gd name="connsiteY116" fmla="*/ 710500 h 851161"/>
              <a:gd name="connsiteX117" fmla="*/ 564233 w 11584247"/>
              <a:gd name="connsiteY117" fmla="*/ 721324 h 851161"/>
              <a:gd name="connsiteX118" fmla="*/ 511527 w 11584247"/>
              <a:gd name="connsiteY118" fmla="*/ 744248 h 851161"/>
              <a:gd name="connsiteX119" fmla="*/ 337049 w 11584247"/>
              <a:gd name="connsiteY119" fmla="*/ 755307 h 851161"/>
              <a:gd name="connsiteX120" fmla="*/ 218766 w 11584247"/>
              <a:gd name="connsiteY120" fmla="*/ 732207 h 851161"/>
              <a:gd name="connsiteX121" fmla="*/ 104041 w 11584247"/>
              <a:gd name="connsiteY121" fmla="*/ 738210 h 851161"/>
              <a:gd name="connsiteX122" fmla="*/ 15455 w 11584247"/>
              <a:gd name="connsiteY122" fmla="*/ 751614 h 851161"/>
              <a:gd name="connsiteX123" fmla="*/ 0 w 11584247"/>
              <a:gd name="connsiteY123" fmla="*/ 741620 h 851161"/>
              <a:gd name="connsiteX124" fmla="*/ 0 w 11584247"/>
              <a:gd name="connsiteY124"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41319 h 851161"/>
              <a:gd name="connsiteX79" fmla="*/ 5365377 w 11584247"/>
              <a:gd name="connsiteY79" fmla="*/ 639724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38717 w 11584247"/>
              <a:gd name="connsiteY91" fmla="*/ 780637 h 851161"/>
              <a:gd name="connsiteX92" fmla="*/ 4020693 w 11584247"/>
              <a:gd name="connsiteY92" fmla="*/ 841422 h 851161"/>
              <a:gd name="connsiteX93" fmla="*/ 3998789 w 11584247"/>
              <a:gd name="connsiteY93" fmla="*/ 851161 h 851161"/>
              <a:gd name="connsiteX94" fmla="*/ 3968135 w 11584247"/>
              <a:gd name="connsiteY94" fmla="*/ 845925 h 851161"/>
              <a:gd name="connsiteX95" fmla="*/ 3845234 w 11584247"/>
              <a:gd name="connsiteY95" fmla="*/ 823068 h 851161"/>
              <a:gd name="connsiteX96" fmla="*/ 3748200 w 11584247"/>
              <a:gd name="connsiteY96" fmla="*/ 788335 h 851161"/>
              <a:gd name="connsiteX97" fmla="*/ 3628646 w 11584247"/>
              <a:gd name="connsiteY97" fmla="*/ 815284 h 851161"/>
              <a:gd name="connsiteX98" fmla="*/ 3434444 w 11584247"/>
              <a:gd name="connsiteY98" fmla="*/ 760907 h 851161"/>
              <a:gd name="connsiteX99" fmla="*/ 3276756 w 11584247"/>
              <a:gd name="connsiteY99" fmla="*/ 777750 h 851161"/>
              <a:gd name="connsiteX100" fmla="*/ 3044242 w 11584247"/>
              <a:gd name="connsiteY100" fmla="*/ 738181 h 851161"/>
              <a:gd name="connsiteX101" fmla="*/ 2975529 w 11584247"/>
              <a:gd name="connsiteY101" fmla="*/ 720730 h 851161"/>
              <a:gd name="connsiteX102" fmla="*/ 2868812 w 11584247"/>
              <a:gd name="connsiteY102" fmla="*/ 709829 h 851161"/>
              <a:gd name="connsiteX103" fmla="*/ 2836257 w 11584247"/>
              <a:gd name="connsiteY103" fmla="*/ 703641 h 851161"/>
              <a:gd name="connsiteX104" fmla="*/ 2504472 w 11584247"/>
              <a:gd name="connsiteY104" fmla="*/ 654196 h 851161"/>
              <a:gd name="connsiteX105" fmla="*/ 2323450 w 11584247"/>
              <a:gd name="connsiteY105" fmla="*/ 692063 h 851161"/>
              <a:gd name="connsiteX106" fmla="*/ 2047386 w 11584247"/>
              <a:gd name="connsiteY106" fmla="*/ 669854 h 851161"/>
              <a:gd name="connsiteX107" fmla="*/ 2014871 w 11584247"/>
              <a:gd name="connsiteY107" fmla="*/ 671556 h 851161"/>
              <a:gd name="connsiteX108" fmla="*/ 1961527 w 11584247"/>
              <a:gd name="connsiteY108" fmla="*/ 678730 h 851161"/>
              <a:gd name="connsiteX109" fmla="*/ 1878931 w 11584247"/>
              <a:gd name="connsiteY109" fmla="*/ 661482 h 851161"/>
              <a:gd name="connsiteX110" fmla="*/ 1713886 w 11584247"/>
              <a:gd name="connsiteY110" fmla="*/ 668713 h 851161"/>
              <a:gd name="connsiteX111" fmla="*/ 1434049 w 11584247"/>
              <a:gd name="connsiteY111" fmla="*/ 595668 h 851161"/>
              <a:gd name="connsiteX112" fmla="*/ 1177354 w 11584247"/>
              <a:gd name="connsiteY112" fmla="*/ 614359 h 851161"/>
              <a:gd name="connsiteX113" fmla="*/ 1088947 w 11584247"/>
              <a:gd name="connsiteY113" fmla="*/ 617056 h 851161"/>
              <a:gd name="connsiteX114" fmla="*/ 998946 w 11584247"/>
              <a:gd name="connsiteY114" fmla="*/ 688407 h 851161"/>
              <a:gd name="connsiteX115" fmla="*/ 775514 w 11584247"/>
              <a:gd name="connsiteY115" fmla="*/ 737451 h 851161"/>
              <a:gd name="connsiteX116" fmla="*/ 603494 w 11584247"/>
              <a:gd name="connsiteY116" fmla="*/ 710500 h 851161"/>
              <a:gd name="connsiteX117" fmla="*/ 564233 w 11584247"/>
              <a:gd name="connsiteY117" fmla="*/ 721324 h 851161"/>
              <a:gd name="connsiteX118" fmla="*/ 511527 w 11584247"/>
              <a:gd name="connsiteY118" fmla="*/ 744248 h 851161"/>
              <a:gd name="connsiteX119" fmla="*/ 337049 w 11584247"/>
              <a:gd name="connsiteY119" fmla="*/ 755307 h 851161"/>
              <a:gd name="connsiteX120" fmla="*/ 218766 w 11584247"/>
              <a:gd name="connsiteY120" fmla="*/ 732207 h 851161"/>
              <a:gd name="connsiteX121" fmla="*/ 104041 w 11584247"/>
              <a:gd name="connsiteY121" fmla="*/ 738210 h 851161"/>
              <a:gd name="connsiteX122" fmla="*/ 15455 w 11584247"/>
              <a:gd name="connsiteY122" fmla="*/ 751614 h 851161"/>
              <a:gd name="connsiteX123" fmla="*/ 0 w 11584247"/>
              <a:gd name="connsiteY123" fmla="*/ 741620 h 851161"/>
              <a:gd name="connsiteX124" fmla="*/ 0 w 11584247"/>
              <a:gd name="connsiteY124"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41319 h 851161"/>
              <a:gd name="connsiteX79" fmla="*/ 5365377 w 11584247"/>
              <a:gd name="connsiteY79" fmla="*/ 639724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38717 w 11584247"/>
              <a:gd name="connsiteY91" fmla="*/ 780637 h 851161"/>
              <a:gd name="connsiteX92" fmla="*/ 4020693 w 11584247"/>
              <a:gd name="connsiteY92" fmla="*/ 841422 h 851161"/>
              <a:gd name="connsiteX93" fmla="*/ 3998789 w 11584247"/>
              <a:gd name="connsiteY93" fmla="*/ 851161 h 851161"/>
              <a:gd name="connsiteX94" fmla="*/ 3968135 w 11584247"/>
              <a:gd name="connsiteY94" fmla="*/ 845925 h 851161"/>
              <a:gd name="connsiteX95" fmla="*/ 3845234 w 11584247"/>
              <a:gd name="connsiteY95" fmla="*/ 823068 h 851161"/>
              <a:gd name="connsiteX96" fmla="*/ 3748200 w 11584247"/>
              <a:gd name="connsiteY96" fmla="*/ 788335 h 851161"/>
              <a:gd name="connsiteX97" fmla="*/ 3665369 w 11584247"/>
              <a:gd name="connsiteY97" fmla="*/ 785906 h 851161"/>
              <a:gd name="connsiteX98" fmla="*/ 3434444 w 11584247"/>
              <a:gd name="connsiteY98" fmla="*/ 760907 h 851161"/>
              <a:gd name="connsiteX99" fmla="*/ 3276756 w 11584247"/>
              <a:gd name="connsiteY99" fmla="*/ 777750 h 851161"/>
              <a:gd name="connsiteX100" fmla="*/ 3044242 w 11584247"/>
              <a:gd name="connsiteY100" fmla="*/ 738181 h 851161"/>
              <a:gd name="connsiteX101" fmla="*/ 2975529 w 11584247"/>
              <a:gd name="connsiteY101" fmla="*/ 720730 h 851161"/>
              <a:gd name="connsiteX102" fmla="*/ 2868812 w 11584247"/>
              <a:gd name="connsiteY102" fmla="*/ 709829 h 851161"/>
              <a:gd name="connsiteX103" fmla="*/ 2836257 w 11584247"/>
              <a:gd name="connsiteY103" fmla="*/ 703641 h 851161"/>
              <a:gd name="connsiteX104" fmla="*/ 2504472 w 11584247"/>
              <a:gd name="connsiteY104" fmla="*/ 654196 h 851161"/>
              <a:gd name="connsiteX105" fmla="*/ 2323450 w 11584247"/>
              <a:gd name="connsiteY105" fmla="*/ 692063 h 851161"/>
              <a:gd name="connsiteX106" fmla="*/ 2047386 w 11584247"/>
              <a:gd name="connsiteY106" fmla="*/ 669854 h 851161"/>
              <a:gd name="connsiteX107" fmla="*/ 2014871 w 11584247"/>
              <a:gd name="connsiteY107" fmla="*/ 671556 h 851161"/>
              <a:gd name="connsiteX108" fmla="*/ 1961527 w 11584247"/>
              <a:gd name="connsiteY108" fmla="*/ 678730 h 851161"/>
              <a:gd name="connsiteX109" fmla="*/ 1878931 w 11584247"/>
              <a:gd name="connsiteY109" fmla="*/ 661482 h 851161"/>
              <a:gd name="connsiteX110" fmla="*/ 1713886 w 11584247"/>
              <a:gd name="connsiteY110" fmla="*/ 668713 h 851161"/>
              <a:gd name="connsiteX111" fmla="*/ 1434049 w 11584247"/>
              <a:gd name="connsiteY111" fmla="*/ 595668 h 851161"/>
              <a:gd name="connsiteX112" fmla="*/ 1177354 w 11584247"/>
              <a:gd name="connsiteY112" fmla="*/ 614359 h 851161"/>
              <a:gd name="connsiteX113" fmla="*/ 1088947 w 11584247"/>
              <a:gd name="connsiteY113" fmla="*/ 617056 h 851161"/>
              <a:gd name="connsiteX114" fmla="*/ 998946 w 11584247"/>
              <a:gd name="connsiteY114" fmla="*/ 688407 h 851161"/>
              <a:gd name="connsiteX115" fmla="*/ 775514 w 11584247"/>
              <a:gd name="connsiteY115" fmla="*/ 737451 h 851161"/>
              <a:gd name="connsiteX116" fmla="*/ 603494 w 11584247"/>
              <a:gd name="connsiteY116" fmla="*/ 710500 h 851161"/>
              <a:gd name="connsiteX117" fmla="*/ 564233 w 11584247"/>
              <a:gd name="connsiteY117" fmla="*/ 721324 h 851161"/>
              <a:gd name="connsiteX118" fmla="*/ 511527 w 11584247"/>
              <a:gd name="connsiteY118" fmla="*/ 744248 h 851161"/>
              <a:gd name="connsiteX119" fmla="*/ 337049 w 11584247"/>
              <a:gd name="connsiteY119" fmla="*/ 755307 h 851161"/>
              <a:gd name="connsiteX120" fmla="*/ 218766 w 11584247"/>
              <a:gd name="connsiteY120" fmla="*/ 732207 h 851161"/>
              <a:gd name="connsiteX121" fmla="*/ 104041 w 11584247"/>
              <a:gd name="connsiteY121" fmla="*/ 738210 h 851161"/>
              <a:gd name="connsiteX122" fmla="*/ 15455 w 11584247"/>
              <a:gd name="connsiteY122" fmla="*/ 751614 h 851161"/>
              <a:gd name="connsiteX123" fmla="*/ 0 w 11584247"/>
              <a:gd name="connsiteY123" fmla="*/ 741620 h 851161"/>
              <a:gd name="connsiteX124" fmla="*/ 0 w 11584247"/>
              <a:gd name="connsiteY124"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332187 w 11584247"/>
              <a:gd name="connsiteY31" fmla="*/ 485172 h 851161"/>
              <a:gd name="connsiteX32" fmla="*/ 8276595 w 11584247"/>
              <a:gd name="connsiteY32" fmla="*/ 495073 h 851161"/>
              <a:gd name="connsiteX33" fmla="*/ 8259050 w 11584247"/>
              <a:gd name="connsiteY33" fmla="*/ 464220 h 851161"/>
              <a:gd name="connsiteX34" fmla="*/ 8201086 w 11584247"/>
              <a:gd name="connsiteY34" fmla="*/ 485570 h 851161"/>
              <a:gd name="connsiteX35" fmla="*/ 8113667 w 11584247"/>
              <a:gd name="connsiteY35" fmla="*/ 521596 h 851161"/>
              <a:gd name="connsiteX36" fmla="*/ 8062051 w 11584247"/>
              <a:gd name="connsiteY36" fmla="*/ 533812 h 851161"/>
              <a:gd name="connsiteX37" fmla="*/ 7922362 w 11584247"/>
              <a:gd name="connsiteY37" fmla="*/ 576478 h 851161"/>
              <a:gd name="connsiteX38" fmla="*/ 7783439 w 11584247"/>
              <a:gd name="connsiteY38" fmla="*/ 626299 h 851161"/>
              <a:gd name="connsiteX39" fmla="*/ 7721280 w 11584247"/>
              <a:gd name="connsiteY39" fmla="*/ 690417 h 851161"/>
              <a:gd name="connsiteX40" fmla="*/ 7713345 w 11584247"/>
              <a:gd name="connsiteY40" fmla="*/ 693363 h 851161"/>
              <a:gd name="connsiteX41" fmla="*/ 7691368 w 11584247"/>
              <a:gd name="connsiteY41" fmla="*/ 691272 h 851161"/>
              <a:gd name="connsiteX42" fmla="*/ 7683053 w 11584247"/>
              <a:gd name="connsiteY42" fmla="*/ 688814 h 851161"/>
              <a:gd name="connsiteX43" fmla="*/ 7670993 w 11584247"/>
              <a:gd name="connsiteY43" fmla="*/ 688775 h 851161"/>
              <a:gd name="connsiteX44" fmla="*/ 7670712 w 11584247"/>
              <a:gd name="connsiteY44" fmla="*/ 689306 h 851161"/>
              <a:gd name="connsiteX45" fmla="*/ 7659383 w 11584247"/>
              <a:gd name="connsiteY45" fmla="*/ 688227 h 851161"/>
              <a:gd name="connsiteX46" fmla="*/ 7603754 w 11584247"/>
              <a:gd name="connsiteY46" fmla="*/ 676226 h 851161"/>
              <a:gd name="connsiteX47" fmla="*/ 7532285 w 11584247"/>
              <a:gd name="connsiteY47" fmla="*/ 726440 h 851161"/>
              <a:gd name="connsiteX48" fmla="*/ 7502351 w 11584247"/>
              <a:gd name="connsiteY48" fmla="*/ 735020 h 851161"/>
              <a:gd name="connsiteX49" fmla="*/ 7486452 w 11584247"/>
              <a:gd name="connsiteY49" fmla="*/ 742445 h 851161"/>
              <a:gd name="connsiteX50" fmla="*/ 7485519 w 11584247"/>
              <a:gd name="connsiteY50" fmla="*/ 744742 h 851161"/>
              <a:gd name="connsiteX51" fmla="*/ 7432183 w 11584247"/>
              <a:gd name="connsiteY51" fmla="*/ 732969 h 851161"/>
              <a:gd name="connsiteX52" fmla="*/ 7425231 w 11584247"/>
              <a:gd name="connsiteY52" fmla="*/ 735688 h 851161"/>
              <a:gd name="connsiteX53" fmla="*/ 7390298 w 11584247"/>
              <a:gd name="connsiteY53" fmla="*/ 722535 h 851161"/>
              <a:gd name="connsiteX54" fmla="*/ 7372339 w 11584247"/>
              <a:gd name="connsiteY54" fmla="*/ 718662 h 851161"/>
              <a:gd name="connsiteX55" fmla="*/ 7367083 w 11584247"/>
              <a:gd name="connsiteY55" fmla="*/ 711540 h 851161"/>
              <a:gd name="connsiteX56" fmla="*/ 7340667 w 11584247"/>
              <a:gd name="connsiteY56" fmla="*/ 708883 h 851161"/>
              <a:gd name="connsiteX57" fmla="*/ 7337703 w 11584247"/>
              <a:gd name="connsiteY57" fmla="*/ 710851 h 851161"/>
              <a:gd name="connsiteX58" fmla="*/ 7315659 w 11584247"/>
              <a:gd name="connsiteY58" fmla="*/ 700203 h 851161"/>
              <a:gd name="connsiteX59" fmla="*/ 7296872 w 11584247"/>
              <a:gd name="connsiteY59" fmla="*/ 681057 h 851161"/>
              <a:gd name="connsiteX60" fmla="*/ 7073219 w 11584247"/>
              <a:gd name="connsiteY60" fmla="*/ 690480 h 851161"/>
              <a:gd name="connsiteX61" fmla="*/ 6877450 w 11584247"/>
              <a:gd name="connsiteY61" fmla="*/ 609704 h 851161"/>
              <a:gd name="connsiteX62" fmla="*/ 6756132 w 11584247"/>
              <a:gd name="connsiteY62" fmla="*/ 617104 h 851161"/>
              <a:gd name="connsiteX63" fmla="*/ 6414326 w 11584247"/>
              <a:gd name="connsiteY63" fmla="*/ 637792 h 851161"/>
              <a:gd name="connsiteX64" fmla="*/ 6337636 w 11584247"/>
              <a:gd name="connsiteY64" fmla="*/ 651977 h 851161"/>
              <a:gd name="connsiteX65" fmla="*/ 6268828 w 11584247"/>
              <a:gd name="connsiteY65" fmla="*/ 622080 h 851161"/>
              <a:gd name="connsiteX66" fmla="*/ 6241133 w 11584247"/>
              <a:gd name="connsiteY66" fmla="*/ 637096 h 851161"/>
              <a:gd name="connsiteX67" fmla="*/ 6236372 w 11584247"/>
              <a:gd name="connsiteY67" fmla="*/ 640150 h 851161"/>
              <a:gd name="connsiteX68" fmla="*/ 6217005 w 11584247"/>
              <a:gd name="connsiteY68" fmla="*/ 642256 h 851161"/>
              <a:gd name="connsiteX69" fmla="*/ 6211934 w 11584247"/>
              <a:gd name="connsiteY69" fmla="*/ 655497 h 851161"/>
              <a:gd name="connsiteX70" fmla="*/ 6183064 w 11584247"/>
              <a:gd name="connsiteY70" fmla="*/ 667728 h 851161"/>
              <a:gd name="connsiteX71" fmla="*/ 6147308 w 11584247"/>
              <a:gd name="connsiteY71" fmla="*/ 668073 h 851161"/>
              <a:gd name="connsiteX72" fmla="*/ 5977154 w 11584247"/>
              <a:gd name="connsiteY72" fmla="*/ 655579 h 851161"/>
              <a:gd name="connsiteX73" fmla="*/ 5875486 w 11584247"/>
              <a:gd name="connsiteY73" fmla="*/ 656164 h 851161"/>
              <a:gd name="connsiteX74" fmla="*/ 5837074 w 11584247"/>
              <a:gd name="connsiteY74" fmla="*/ 669047 h 851161"/>
              <a:gd name="connsiteX75" fmla="*/ 5783293 w 11584247"/>
              <a:gd name="connsiteY75" fmla="*/ 678526 h 851161"/>
              <a:gd name="connsiteX76" fmla="*/ 5673851 w 11584247"/>
              <a:gd name="connsiteY76" fmla="*/ 675677 h 851161"/>
              <a:gd name="connsiteX77" fmla="*/ 5467137 w 11584247"/>
              <a:gd name="connsiteY77" fmla="*/ 683142 h 851161"/>
              <a:gd name="connsiteX78" fmla="*/ 5459069 w 11584247"/>
              <a:gd name="connsiteY78" fmla="*/ 641319 h 851161"/>
              <a:gd name="connsiteX79" fmla="*/ 5365377 w 11584247"/>
              <a:gd name="connsiteY79" fmla="*/ 639724 h 851161"/>
              <a:gd name="connsiteX80" fmla="*/ 5168758 w 11584247"/>
              <a:gd name="connsiteY80" fmla="*/ 620360 h 851161"/>
              <a:gd name="connsiteX81" fmla="*/ 5043093 w 11584247"/>
              <a:gd name="connsiteY81" fmla="*/ 619043 h 851161"/>
              <a:gd name="connsiteX82" fmla="*/ 4998604 w 11584247"/>
              <a:gd name="connsiteY82" fmla="*/ 629087 h 851161"/>
              <a:gd name="connsiteX83" fmla="*/ 4924058 w 11584247"/>
              <a:gd name="connsiteY83" fmla="*/ 645263 h 851161"/>
              <a:gd name="connsiteX84" fmla="*/ 4868616 w 11584247"/>
              <a:gd name="connsiteY84" fmla="*/ 683240 h 851161"/>
              <a:gd name="connsiteX85" fmla="*/ 4806175 w 11584247"/>
              <a:gd name="connsiteY85" fmla="*/ 686507 h 851161"/>
              <a:gd name="connsiteX86" fmla="*/ 4791312 w 11584247"/>
              <a:gd name="connsiteY86" fmla="*/ 653788 h 851161"/>
              <a:gd name="connsiteX87" fmla="*/ 4724634 w 11584247"/>
              <a:gd name="connsiteY87" fmla="*/ 668150 h 851161"/>
              <a:gd name="connsiteX88" fmla="*/ 4623526 w 11584247"/>
              <a:gd name="connsiteY88" fmla="*/ 693607 h 851161"/>
              <a:gd name="connsiteX89" fmla="*/ 4565119 w 11584247"/>
              <a:gd name="connsiteY89" fmla="*/ 699644 h 851161"/>
              <a:gd name="connsiteX90" fmla="*/ 4405682 w 11584247"/>
              <a:gd name="connsiteY90" fmla="*/ 725524 h 851161"/>
              <a:gd name="connsiteX91" fmla="*/ 4238717 w 11584247"/>
              <a:gd name="connsiteY91" fmla="*/ 780637 h 851161"/>
              <a:gd name="connsiteX92" fmla="*/ 4020693 w 11584247"/>
              <a:gd name="connsiteY92" fmla="*/ 841422 h 851161"/>
              <a:gd name="connsiteX93" fmla="*/ 3998789 w 11584247"/>
              <a:gd name="connsiteY93" fmla="*/ 851161 h 851161"/>
              <a:gd name="connsiteX94" fmla="*/ 3968135 w 11584247"/>
              <a:gd name="connsiteY94" fmla="*/ 845925 h 851161"/>
              <a:gd name="connsiteX95" fmla="*/ 3845234 w 11584247"/>
              <a:gd name="connsiteY95" fmla="*/ 823068 h 851161"/>
              <a:gd name="connsiteX96" fmla="*/ 3748200 w 11584247"/>
              <a:gd name="connsiteY96" fmla="*/ 788335 h 851161"/>
              <a:gd name="connsiteX97" fmla="*/ 3665369 w 11584247"/>
              <a:gd name="connsiteY97" fmla="*/ 785906 h 851161"/>
              <a:gd name="connsiteX98" fmla="*/ 3434444 w 11584247"/>
              <a:gd name="connsiteY98" fmla="*/ 760907 h 851161"/>
              <a:gd name="connsiteX99" fmla="*/ 3298790 w 11584247"/>
              <a:gd name="connsiteY99" fmla="*/ 755716 h 851161"/>
              <a:gd name="connsiteX100" fmla="*/ 3044242 w 11584247"/>
              <a:gd name="connsiteY100" fmla="*/ 738181 h 851161"/>
              <a:gd name="connsiteX101" fmla="*/ 2975529 w 11584247"/>
              <a:gd name="connsiteY101" fmla="*/ 720730 h 851161"/>
              <a:gd name="connsiteX102" fmla="*/ 2868812 w 11584247"/>
              <a:gd name="connsiteY102" fmla="*/ 709829 h 851161"/>
              <a:gd name="connsiteX103" fmla="*/ 2836257 w 11584247"/>
              <a:gd name="connsiteY103" fmla="*/ 703641 h 851161"/>
              <a:gd name="connsiteX104" fmla="*/ 2504472 w 11584247"/>
              <a:gd name="connsiteY104" fmla="*/ 654196 h 851161"/>
              <a:gd name="connsiteX105" fmla="*/ 2323450 w 11584247"/>
              <a:gd name="connsiteY105" fmla="*/ 692063 h 851161"/>
              <a:gd name="connsiteX106" fmla="*/ 2047386 w 11584247"/>
              <a:gd name="connsiteY106" fmla="*/ 669854 h 851161"/>
              <a:gd name="connsiteX107" fmla="*/ 2014871 w 11584247"/>
              <a:gd name="connsiteY107" fmla="*/ 671556 h 851161"/>
              <a:gd name="connsiteX108" fmla="*/ 1961527 w 11584247"/>
              <a:gd name="connsiteY108" fmla="*/ 678730 h 851161"/>
              <a:gd name="connsiteX109" fmla="*/ 1878931 w 11584247"/>
              <a:gd name="connsiteY109" fmla="*/ 661482 h 851161"/>
              <a:gd name="connsiteX110" fmla="*/ 1713886 w 11584247"/>
              <a:gd name="connsiteY110" fmla="*/ 668713 h 851161"/>
              <a:gd name="connsiteX111" fmla="*/ 1434049 w 11584247"/>
              <a:gd name="connsiteY111" fmla="*/ 595668 h 851161"/>
              <a:gd name="connsiteX112" fmla="*/ 1177354 w 11584247"/>
              <a:gd name="connsiteY112" fmla="*/ 614359 h 851161"/>
              <a:gd name="connsiteX113" fmla="*/ 1088947 w 11584247"/>
              <a:gd name="connsiteY113" fmla="*/ 617056 h 851161"/>
              <a:gd name="connsiteX114" fmla="*/ 998946 w 11584247"/>
              <a:gd name="connsiteY114" fmla="*/ 688407 h 851161"/>
              <a:gd name="connsiteX115" fmla="*/ 775514 w 11584247"/>
              <a:gd name="connsiteY115" fmla="*/ 737451 h 851161"/>
              <a:gd name="connsiteX116" fmla="*/ 603494 w 11584247"/>
              <a:gd name="connsiteY116" fmla="*/ 710500 h 851161"/>
              <a:gd name="connsiteX117" fmla="*/ 564233 w 11584247"/>
              <a:gd name="connsiteY117" fmla="*/ 721324 h 851161"/>
              <a:gd name="connsiteX118" fmla="*/ 511527 w 11584247"/>
              <a:gd name="connsiteY118" fmla="*/ 744248 h 851161"/>
              <a:gd name="connsiteX119" fmla="*/ 337049 w 11584247"/>
              <a:gd name="connsiteY119" fmla="*/ 755307 h 851161"/>
              <a:gd name="connsiteX120" fmla="*/ 218766 w 11584247"/>
              <a:gd name="connsiteY120" fmla="*/ 732207 h 851161"/>
              <a:gd name="connsiteX121" fmla="*/ 104041 w 11584247"/>
              <a:gd name="connsiteY121" fmla="*/ 738210 h 851161"/>
              <a:gd name="connsiteX122" fmla="*/ 15455 w 11584247"/>
              <a:gd name="connsiteY122" fmla="*/ 751614 h 851161"/>
              <a:gd name="connsiteX123" fmla="*/ 0 w 11584247"/>
              <a:gd name="connsiteY123" fmla="*/ 741620 h 851161"/>
              <a:gd name="connsiteX124" fmla="*/ 0 w 11584247"/>
              <a:gd name="connsiteY124"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76595 w 11584247"/>
              <a:gd name="connsiteY31" fmla="*/ 495073 h 851161"/>
              <a:gd name="connsiteX32" fmla="*/ 8259050 w 11584247"/>
              <a:gd name="connsiteY32" fmla="*/ 464220 h 851161"/>
              <a:gd name="connsiteX33" fmla="*/ 8201086 w 11584247"/>
              <a:gd name="connsiteY33" fmla="*/ 485570 h 851161"/>
              <a:gd name="connsiteX34" fmla="*/ 8113667 w 11584247"/>
              <a:gd name="connsiteY34" fmla="*/ 521596 h 851161"/>
              <a:gd name="connsiteX35" fmla="*/ 8062051 w 11584247"/>
              <a:gd name="connsiteY35" fmla="*/ 533812 h 851161"/>
              <a:gd name="connsiteX36" fmla="*/ 7922362 w 11584247"/>
              <a:gd name="connsiteY36" fmla="*/ 576478 h 851161"/>
              <a:gd name="connsiteX37" fmla="*/ 7783439 w 11584247"/>
              <a:gd name="connsiteY37" fmla="*/ 626299 h 851161"/>
              <a:gd name="connsiteX38" fmla="*/ 7721280 w 11584247"/>
              <a:gd name="connsiteY38" fmla="*/ 690417 h 851161"/>
              <a:gd name="connsiteX39" fmla="*/ 7713345 w 11584247"/>
              <a:gd name="connsiteY39" fmla="*/ 693363 h 851161"/>
              <a:gd name="connsiteX40" fmla="*/ 7691368 w 11584247"/>
              <a:gd name="connsiteY40" fmla="*/ 691272 h 851161"/>
              <a:gd name="connsiteX41" fmla="*/ 7683053 w 11584247"/>
              <a:gd name="connsiteY41" fmla="*/ 688814 h 851161"/>
              <a:gd name="connsiteX42" fmla="*/ 7670993 w 11584247"/>
              <a:gd name="connsiteY42" fmla="*/ 688775 h 851161"/>
              <a:gd name="connsiteX43" fmla="*/ 7670712 w 11584247"/>
              <a:gd name="connsiteY43" fmla="*/ 689306 h 851161"/>
              <a:gd name="connsiteX44" fmla="*/ 7659383 w 11584247"/>
              <a:gd name="connsiteY44" fmla="*/ 688227 h 851161"/>
              <a:gd name="connsiteX45" fmla="*/ 7603754 w 11584247"/>
              <a:gd name="connsiteY45" fmla="*/ 676226 h 851161"/>
              <a:gd name="connsiteX46" fmla="*/ 7532285 w 11584247"/>
              <a:gd name="connsiteY46" fmla="*/ 726440 h 851161"/>
              <a:gd name="connsiteX47" fmla="*/ 7502351 w 11584247"/>
              <a:gd name="connsiteY47" fmla="*/ 735020 h 851161"/>
              <a:gd name="connsiteX48" fmla="*/ 7486452 w 11584247"/>
              <a:gd name="connsiteY48" fmla="*/ 742445 h 851161"/>
              <a:gd name="connsiteX49" fmla="*/ 7485519 w 11584247"/>
              <a:gd name="connsiteY49" fmla="*/ 744742 h 851161"/>
              <a:gd name="connsiteX50" fmla="*/ 7432183 w 11584247"/>
              <a:gd name="connsiteY50" fmla="*/ 732969 h 851161"/>
              <a:gd name="connsiteX51" fmla="*/ 7425231 w 11584247"/>
              <a:gd name="connsiteY51" fmla="*/ 735688 h 851161"/>
              <a:gd name="connsiteX52" fmla="*/ 7390298 w 11584247"/>
              <a:gd name="connsiteY52" fmla="*/ 722535 h 851161"/>
              <a:gd name="connsiteX53" fmla="*/ 7372339 w 11584247"/>
              <a:gd name="connsiteY53" fmla="*/ 718662 h 851161"/>
              <a:gd name="connsiteX54" fmla="*/ 7367083 w 11584247"/>
              <a:gd name="connsiteY54" fmla="*/ 711540 h 851161"/>
              <a:gd name="connsiteX55" fmla="*/ 7340667 w 11584247"/>
              <a:gd name="connsiteY55" fmla="*/ 708883 h 851161"/>
              <a:gd name="connsiteX56" fmla="*/ 7337703 w 11584247"/>
              <a:gd name="connsiteY56" fmla="*/ 710851 h 851161"/>
              <a:gd name="connsiteX57" fmla="*/ 7315659 w 11584247"/>
              <a:gd name="connsiteY57" fmla="*/ 700203 h 851161"/>
              <a:gd name="connsiteX58" fmla="*/ 7296872 w 11584247"/>
              <a:gd name="connsiteY58" fmla="*/ 681057 h 851161"/>
              <a:gd name="connsiteX59" fmla="*/ 7073219 w 11584247"/>
              <a:gd name="connsiteY59" fmla="*/ 690480 h 851161"/>
              <a:gd name="connsiteX60" fmla="*/ 6877450 w 11584247"/>
              <a:gd name="connsiteY60" fmla="*/ 609704 h 851161"/>
              <a:gd name="connsiteX61" fmla="*/ 6756132 w 11584247"/>
              <a:gd name="connsiteY61" fmla="*/ 617104 h 851161"/>
              <a:gd name="connsiteX62" fmla="*/ 6414326 w 11584247"/>
              <a:gd name="connsiteY62" fmla="*/ 637792 h 851161"/>
              <a:gd name="connsiteX63" fmla="*/ 6337636 w 11584247"/>
              <a:gd name="connsiteY63" fmla="*/ 651977 h 851161"/>
              <a:gd name="connsiteX64" fmla="*/ 6268828 w 11584247"/>
              <a:gd name="connsiteY64" fmla="*/ 622080 h 851161"/>
              <a:gd name="connsiteX65" fmla="*/ 6241133 w 11584247"/>
              <a:gd name="connsiteY65" fmla="*/ 637096 h 851161"/>
              <a:gd name="connsiteX66" fmla="*/ 6236372 w 11584247"/>
              <a:gd name="connsiteY66" fmla="*/ 640150 h 851161"/>
              <a:gd name="connsiteX67" fmla="*/ 6217005 w 11584247"/>
              <a:gd name="connsiteY67" fmla="*/ 642256 h 851161"/>
              <a:gd name="connsiteX68" fmla="*/ 6211934 w 11584247"/>
              <a:gd name="connsiteY68" fmla="*/ 655497 h 851161"/>
              <a:gd name="connsiteX69" fmla="*/ 6183064 w 11584247"/>
              <a:gd name="connsiteY69" fmla="*/ 667728 h 851161"/>
              <a:gd name="connsiteX70" fmla="*/ 6147308 w 11584247"/>
              <a:gd name="connsiteY70" fmla="*/ 668073 h 851161"/>
              <a:gd name="connsiteX71" fmla="*/ 5977154 w 11584247"/>
              <a:gd name="connsiteY71" fmla="*/ 655579 h 851161"/>
              <a:gd name="connsiteX72" fmla="*/ 5875486 w 11584247"/>
              <a:gd name="connsiteY72" fmla="*/ 656164 h 851161"/>
              <a:gd name="connsiteX73" fmla="*/ 5837074 w 11584247"/>
              <a:gd name="connsiteY73" fmla="*/ 669047 h 851161"/>
              <a:gd name="connsiteX74" fmla="*/ 5783293 w 11584247"/>
              <a:gd name="connsiteY74" fmla="*/ 678526 h 851161"/>
              <a:gd name="connsiteX75" fmla="*/ 5673851 w 11584247"/>
              <a:gd name="connsiteY75" fmla="*/ 675677 h 851161"/>
              <a:gd name="connsiteX76" fmla="*/ 5467137 w 11584247"/>
              <a:gd name="connsiteY76" fmla="*/ 683142 h 851161"/>
              <a:gd name="connsiteX77" fmla="*/ 5459069 w 11584247"/>
              <a:gd name="connsiteY77" fmla="*/ 641319 h 851161"/>
              <a:gd name="connsiteX78" fmla="*/ 5365377 w 11584247"/>
              <a:gd name="connsiteY78" fmla="*/ 639724 h 851161"/>
              <a:gd name="connsiteX79" fmla="*/ 5168758 w 11584247"/>
              <a:gd name="connsiteY79" fmla="*/ 620360 h 851161"/>
              <a:gd name="connsiteX80" fmla="*/ 5043093 w 11584247"/>
              <a:gd name="connsiteY80" fmla="*/ 619043 h 851161"/>
              <a:gd name="connsiteX81" fmla="*/ 4998604 w 11584247"/>
              <a:gd name="connsiteY81" fmla="*/ 629087 h 851161"/>
              <a:gd name="connsiteX82" fmla="*/ 4924058 w 11584247"/>
              <a:gd name="connsiteY82" fmla="*/ 645263 h 851161"/>
              <a:gd name="connsiteX83" fmla="*/ 4868616 w 11584247"/>
              <a:gd name="connsiteY83" fmla="*/ 683240 h 851161"/>
              <a:gd name="connsiteX84" fmla="*/ 4806175 w 11584247"/>
              <a:gd name="connsiteY84" fmla="*/ 686507 h 851161"/>
              <a:gd name="connsiteX85" fmla="*/ 4791312 w 11584247"/>
              <a:gd name="connsiteY85" fmla="*/ 653788 h 851161"/>
              <a:gd name="connsiteX86" fmla="*/ 4724634 w 11584247"/>
              <a:gd name="connsiteY86" fmla="*/ 668150 h 851161"/>
              <a:gd name="connsiteX87" fmla="*/ 4623526 w 11584247"/>
              <a:gd name="connsiteY87" fmla="*/ 693607 h 851161"/>
              <a:gd name="connsiteX88" fmla="*/ 4565119 w 11584247"/>
              <a:gd name="connsiteY88" fmla="*/ 699644 h 851161"/>
              <a:gd name="connsiteX89" fmla="*/ 4405682 w 11584247"/>
              <a:gd name="connsiteY89" fmla="*/ 725524 h 851161"/>
              <a:gd name="connsiteX90" fmla="*/ 4238717 w 11584247"/>
              <a:gd name="connsiteY90" fmla="*/ 780637 h 851161"/>
              <a:gd name="connsiteX91" fmla="*/ 4020693 w 11584247"/>
              <a:gd name="connsiteY91" fmla="*/ 841422 h 851161"/>
              <a:gd name="connsiteX92" fmla="*/ 3998789 w 11584247"/>
              <a:gd name="connsiteY92" fmla="*/ 851161 h 851161"/>
              <a:gd name="connsiteX93" fmla="*/ 3968135 w 11584247"/>
              <a:gd name="connsiteY93" fmla="*/ 845925 h 851161"/>
              <a:gd name="connsiteX94" fmla="*/ 3845234 w 11584247"/>
              <a:gd name="connsiteY94" fmla="*/ 823068 h 851161"/>
              <a:gd name="connsiteX95" fmla="*/ 3748200 w 11584247"/>
              <a:gd name="connsiteY95" fmla="*/ 788335 h 851161"/>
              <a:gd name="connsiteX96" fmla="*/ 3665369 w 11584247"/>
              <a:gd name="connsiteY96" fmla="*/ 785906 h 851161"/>
              <a:gd name="connsiteX97" fmla="*/ 3434444 w 11584247"/>
              <a:gd name="connsiteY97" fmla="*/ 760907 h 851161"/>
              <a:gd name="connsiteX98" fmla="*/ 3298790 w 11584247"/>
              <a:gd name="connsiteY98" fmla="*/ 755716 h 851161"/>
              <a:gd name="connsiteX99" fmla="*/ 3044242 w 11584247"/>
              <a:gd name="connsiteY99" fmla="*/ 738181 h 851161"/>
              <a:gd name="connsiteX100" fmla="*/ 2975529 w 11584247"/>
              <a:gd name="connsiteY100" fmla="*/ 720730 h 851161"/>
              <a:gd name="connsiteX101" fmla="*/ 2868812 w 11584247"/>
              <a:gd name="connsiteY101" fmla="*/ 709829 h 851161"/>
              <a:gd name="connsiteX102" fmla="*/ 2836257 w 11584247"/>
              <a:gd name="connsiteY102" fmla="*/ 703641 h 851161"/>
              <a:gd name="connsiteX103" fmla="*/ 2504472 w 11584247"/>
              <a:gd name="connsiteY103" fmla="*/ 654196 h 851161"/>
              <a:gd name="connsiteX104" fmla="*/ 2323450 w 11584247"/>
              <a:gd name="connsiteY104" fmla="*/ 692063 h 851161"/>
              <a:gd name="connsiteX105" fmla="*/ 2047386 w 11584247"/>
              <a:gd name="connsiteY105" fmla="*/ 669854 h 851161"/>
              <a:gd name="connsiteX106" fmla="*/ 2014871 w 11584247"/>
              <a:gd name="connsiteY106" fmla="*/ 671556 h 851161"/>
              <a:gd name="connsiteX107" fmla="*/ 1961527 w 11584247"/>
              <a:gd name="connsiteY107" fmla="*/ 678730 h 851161"/>
              <a:gd name="connsiteX108" fmla="*/ 1878931 w 11584247"/>
              <a:gd name="connsiteY108" fmla="*/ 661482 h 851161"/>
              <a:gd name="connsiteX109" fmla="*/ 1713886 w 11584247"/>
              <a:gd name="connsiteY109" fmla="*/ 668713 h 851161"/>
              <a:gd name="connsiteX110" fmla="*/ 1434049 w 11584247"/>
              <a:gd name="connsiteY110" fmla="*/ 595668 h 851161"/>
              <a:gd name="connsiteX111" fmla="*/ 1177354 w 11584247"/>
              <a:gd name="connsiteY111" fmla="*/ 614359 h 851161"/>
              <a:gd name="connsiteX112" fmla="*/ 1088947 w 11584247"/>
              <a:gd name="connsiteY112" fmla="*/ 617056 h 851161"/>
              <a:gd name="connsiteX113" fmla="*/ 998946 w 11584247"/>
              <a:gd name="connsiteY113" fmla="*/ 688407 h 851161"/>
              <a:gd name="connsiteX114" fmla="*/ 775514 w 11584247"/>
              <a:gd name="connsiteY114" fmla="*/ 737451 h 851161"/>
              <a:gd name="connsiteX115" fmla="*/ 603494 w 11584247"/>
              <a:gd name="connsiteY115" fmla="*/ 710500 h 851161"/>
              <a:gd name="connsiteX116" fmla="*/ 564233 w 11584247"/>
              <a:gd name="connsiteY116" fmla="*/ 721324 h 851161"/>
              <a:gd name="connsiteX117" fmla="*/ 511527 w 11584247"/>
              <a:gd name="connsiteY117" fmla="*/ 744248 h 851161"/>
              <a:gd name="connsiteX118" fmla="*/ 337049 w 11584247"/>
              <a:gd name="connsiteY118" fmla="*/ 755307 h 851161"/>
              <a:gd name="connsiteX119" fmla="*/ 218766 w 11584247"/>
              <a:gd name="connsiteY119" fmla="*/ 732207 h 851161"/>
              <a:gd name="connsiteX120" fmla="*/ 104041 w 11584247"/>
              <a:gd name="connsiteY120" fmla="*/ 738210 h 851161"/>
              <a:gd name="connsiteX121" fmla="*/ 15455 w 11584247"/>
              <a:gd name="connsiteY121" fmla="*/ 751614 h 851161"/>
              <a:gd name="connsiteX122" fmla="*/ 0 w 11584247"/>
              <a:gd name="connsiteY122" fmla="*/ 741620 h 851161"/>
              <a:gd name="connsiteX123" fmla="*/ 0 w 11584247"/>
              <a:gd name="connsiteY123"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83439 w 11584247"/>
              <a:gd name="connsiteY36" fmla="*/ 626299 h 851161"/>
              <a:gd name="connsiteX37" fmla="*/ 7721280 w 11584247"/>
              <a:gd name="connsiteY37" fmla="*/ 690417 h 851161"/>
              <a:gd name="connsiteX38" fmla="*/ 7713345 w 11584247"/>
              <a:gd name="connsiteY38" fmla="*/ 693363 h 851161"/>
              <a:gd name="connsiteX39" fmla="*/ 7691368 w 11584247"/>
              <a:gd name="connsiteY39" fmla="*/ 691272 h 851161"/>
              <a:gd name="connsiteX40" fmla="*/ 7683053 w 11584247"/>
              <a:gd name="connsiteY40" fmla="*/ 688814 h 851161"/>
              <a:gd name="connsiteX41" fmla="*/ 7670993 w 11584247"/>
              <a:gd name="connsiteY41" fmla="*/ 688775 h 851161"/>
              <a:gd name="connsiteX42" fmla="*/ 7670712 w 11584247"/>
              <a:gd name="connsiteY42" fmla="*/ 689306 h 851161"/>
              <a:gd name="connsiteX43" fmla="*/ 7659383 w 11584247"/>
              <a:gd name="connsiteY43" fmla="*/ 688227 h 851161"/>
              <a:gd name="connsiteX44" fmla="*/ 7603754 w 11584247"/>
              <a:gd name="connsiteY44" fmla="*/ 676226 h 851161"/>
              <a:gd name="connsiteX45" fmla="*/ 7532285 w 11584247"/>
              <a:gd name="connsiteY45" fmla="*/ 726440 h 851161"/>
              <a:gd name="connsiteX46" fmla="*/ 7502351 w 11584247"/>
              <a:gd name="connsiteY46" fmla="*/ 735020 h 851161"/>
              <a:gd name="connsiteX47" fmla="*/ 7486452 w 11584247"/>
              <a:gd name="connsiteY47" fmla="*/ 742445 h 851161"/>
              <a:gd name="connsiteX48" fmla="*/ 7485519 w 11584247"/>
              <a:gd name="connsiteY48" fmla="*/ 744742 h 851161"/>
              <a:gd name="connsiteX49" fmla="*/ 7432183 w 11584247"/>
              <a:gd name="connsiteY49" fmla="*/ 732969 h 851161"/>
              <a:gd name="connsiteX50" fmla="*/ 7425231 w 11584247"/>
              <a:gd name="connsiteY50" fmla="*/ 735688 h 851161"/>
              <a:gd name="connsiteX51" fmla="*/ 7390298 w 11584247"/>
              <a:gd name="connsiteY51" fmla="*/ 722535 h 851161"/>
              <a:gd name="connsiteX52" fmla="*/ 7372339 w 11584247"/>
              <a:gd name="connsiteY52" fmla="*/ 718662 h 851161"/>
              <a:gd name="connsiteX53" fmla="*/ 7367083 w 11584247"/>
              <a:gd name="connsiteY53" fmla="*/ 711540 h 851161"/>
              <a:gd name="connsiteX54" fmla="*/ 7340667 w 11584247"/>
              <a:gd name="connsiteY54" fmla="*/ 708883 h 851161"/>
              <a:gd name="connsiteX55" fmla="*/ 7337703 w 11584247"/>
              <a:gd name="connsiteY55" fmla="*/ 710851 h 851161"/>
              <a:gd name="connsiteX56" fmla="*/ 7315659 w 11584247"/>
              <a:gd name="connsiteY56" fmla="*/ 700203 h 851161"/>
              <a:gd name="connsiteX57" fmla="*/ 7296872 w 11584247"/>
              <a:gd name="connsiteY57" fmla="*/ 681057 h 851161"/>
              <a:gd name="connsiteX58" fmla="*/ 7073219 w 11584247"/>
              <a:gd name="connsiteY58" fmla="*/ 690480 h 851161"/>
              <a:gd name="connsiteX59" fmla="*/ 6877450 w 11584247"/>
              <a:gd name="connsiteY59" fmla="*/ 609704 h 851161"/>
              <a:gd name="connsiteX60" fmla="*/ 6756132 w 11584247"/>
              <a:gd name="connsiteY60" fmla="*/ 617104 h 851161"/>
              <a:gd name="connsiteX61" fmla="*/ 6414326 w 11584247"/>
              <a:gd name="connsiteY61" fmla="*/ 637792 h 851161"/>
              <a:gd name="connsiteX62" fmla="*/ 6337636 w 11584247"/>
              <a:gd name="connsiteY62" fmla="*/ 651977 h 851161"/>
              <a:gd name="connsiteX63" fmla="*/ 6268828 w 11584247"/>
              <a:gd name="connsiteY63" fmla="*/ 622080 h 851161"/>
              <a:gd name="connsiteX64" fmla="*/ 6241133 w 11584247"/>
              <a:gd name="connsiteY64" fmla="*/ 637096 h 851161"/>
              <a:gd name="connsiteX65" fmla="*/ 6236372 w 11584247"/>
              <a:gd name="connsiteY65" fmla="*/ 640150 h 851161"/>
              <a:gd name="connsiteX66" fmla="*/ 6217005 w 11584247"/>
              <a:gd name="connsiteY66" fmla="*/ 642256 h 851161"/>
              <a:gd name="connsiteX67" fmla="*/ 6211934 w 11584247"/>
              <a:gd name="connsiteY67" fmla="*/ 655497 h 851161"/>
              <a:gd name="connsiteX68" fmla="*/ 6183064 w 11584247"/>
              <a:gd name="connsiteY68" fmla="*/ 667728 h 851161"/>
              <a:gd name="connsiteX69" fmla="*/ 6147308 w 11584247"/>
              <a:gd name="connsiteY69" fmla="*/ 668073 h 851161"/>
              <a:gd name="connsiteX70" fmla="*/ 5977154 w 11584247"/>
              <a:gd name="connsiteY70" fmla="*/ 655579 h 851161"/>
              <a:gd name="connsiteX71" fmla="*/ 5875486 w 11584247"/>
              <a:gd name="connsiteY71" fmla="*/ 656164 h 851161"/>
              <a:gd name="connsiteX72" fmla="*/ 5837074 w 11584247"/>
              <a:gd name="connsiteY72" fmla="*/ 669047 h 851161"/>
              <a:gd name="connsiteX73" fmla="*/ 5783293 w 11584247"/>
              <a:gd name="connsiteY73" fmla="*/ 678526 h 851161"/>
              <a:gd name="connsiteX74" fmla="*/ 5673851 w 11584247"/>
              <a:gd name="connsiteY74" fmla="*/ 675677 h 851161"/>
              <a:gd name="connsiteX75" fmla="*/ 5467137 w 11584247"/>
              <a:gd name="connsiteY75" fmla="*/ 683142 h 851161"/>
              <a:gd name="connsiteX76" fmla="*/ 5459069 w 11584247"/>
              <a:gd name="connsiteY76" fmla="*/ 641319 h 851161"/>
              <a:gd name="connsiteX77" fmla="*/ 5365377 w 11584247"/>
              <a:gd name="connsiteY77" fmla="*/ 639724 h 851161"/>
              <a:gd name="connsiteX78" fmla="*/ 5168758 w 11584247"/>
              <a:gd name="connsiteY78" fmla="*/ 620360 h 851161"/>
              <a:gd name="connsiteX79" fmla="*/ 5043093 w 11584247"/>
              <a:gd name="connsiteY79" fmla="*/ 619043 h 851161"/>
              <a:gd name="connsiteX80" fmla="*/ 4998604 w 11584247"/>
              <a:gd name="connsiteY80" fmla="*/ 629087 h 851161"/>
              <a:gd name="connsiteX81" fmla="*/ 4924058 w 11584247"/>
              <a:gd name="connsiteY81" fmla="*/ 645263 h 851161"/>
              <a:gd name="connsiteX82" fmla="*/ 4868616 w 11584247"/>
              <a:gd name="connsiteY82" fmla="*/ 683240 h 851161"/>
              <a:gd name="connsiteX83" fmla="*/ 4806175 w 11584247"/>
              <a:gd name="connsiteY83" fmla="*/ 686507 h 851161"/>
              <a:gd name="connsiteX84" fmla="*/ 4791312 w 11584247"/>
              <a:gd name="connsiteY84" fmla="*/ 653788 h 851161"/>
              <a:gd name="connsiteX85" fmla="*/ 4724634 w 11584247"/>
              <a:gd name="connsiteY85" fmla="*/ 668150 h 851161"/>
              <a:gd name="connsiteX86" fmla="*/ 4623526 w 11584247"/>
              <a:gd name="connsiteY86" fmla="*/ 693607 h 851161"/>
              <a:gd name="connsiteX87" fmla="*/ 4565119 w 11584247"/>
              <a:gd name="connsiteY87" fmla="*/ 699644 h 851161"/>
              <a:gd name="connsiteX88" fmla="*/ 4405682 w 11584247"/>
              <a:gd name="connsiteY88" fmla="*/ 725524 h 851161"/>
              <a:gd name="connsiteX89" fmla="*/ 4238717 w 11584247"/>
              <a:gd name="connsiteY89" fmla="*/ 780637 h 851161"/>
              <a:gd name="connsiteX90" fmla="*/ 4020693 w 11584247"/>
              <a:gd name="connsiteY90" fmla="*/ 841422 h 851161"/>
              <a:gd name="connsiteX91" fmla="*/ 3998789 w 11584247"/>
              <a:gd name="connsiteY91" fmla="*/ 851161 h 851161"/>
              <a:gd name="connsiteX92" fmla="*/ 3968135 w 11584247"/>
              <a:gd name="connsiteY92" fmla="*/ 845925 h 851161"/>
              <a:gd name="connsiteX93" fmla="*/ 3845234 w 11584247"/>
              <a:gd name="connsiteY93" fmla="*/ 823068 h 851161"/>
              <a:gd name="connsiteX94" fmla="*/ 3748200 w 11584247"/>
              <a:gd name="connsiteY94" fmla="*/ 788335 h 851161"/>
              <a:gd name="connsiteX95" fmla="*/ 3665369 w 11584247"/>
              <a:gd name="connsiteY95" fmla="*/ 785906 h 851161"/>
              <a:gd name="connsiteX96" fmla="*/ 3434444 w 11584247"/>
              <a:gd name="connsiteY96" fmla="*/ 760907 h 851161"/>
              <a:gd name="connsiteX97" fmla="*/ 3298790 w 11584247"/>
              <a:gd name="connsiteY97" fmla="*/ 755716 h 851161"/>
              <a:gd name="connsiteX98" fmla="*/ 3044242 w 11584247"/>
              <a:gd name="connsiteY98" fmla="*/ 738181 h 851161"/>
              <a:gd name="connsiteX99" fmla="*/ 2975529 w 11584247"/>
              <a:gd name="connsiteY99" fmla="*/ 720730 h 851161"/>
              <a:gd name="connsiteX100" fmla="*/ 2868812 w 11584247"/>
              <a:gd name="connsiteY100" fmla="*/ 709829 h 851161"/>
              <a:gd name="connsiteX101" fmla="*/ 2836257 w 11584247"/>
              <a:gd name="connsiteY101" fmla="*/ 703641 h 851161"/>
              <a:gd name="connsiteX102" fmla="*/ 2504472 w 11584247"/>
              <a:gd name="connsiteY102" fmla="*/ 654196 h 851161"/>
              <a:gd name="connsiteX103" fmla="*/ 2323450 w 11584247"/>
              <a:gd name="connsiteY103" fmla="*/ 692063 h 851161"/>
              <a:gd name="connsiteX104" fmla="*/ 2047386 w 11584247"/>
              <a:gd name="connsiteY104" fmla="*/ 669854 h 851161"/>
              <a:gd name="connsiteX105" fmla="*/ 2014871 w 11584247"/>
              <a:gd name="connsiteY105" fmla="*/ 671556 h 851161"/>
              <a:gd name="connsiteX106" fmla="*/ 1961527 w 11584247"/>
              <a:gd name="connsiteY106" fmla="*/ 678730 h 851161"/>
              <a:gd name="connsiteX107" fmla="*/ 1878931 w 11584247"/>
              <a:gd name="connsiteY107" fmla="*/ 661482 h 851161"/>
              <a:gd name="connsiteX108" fmla="*/ 1713886 w 11584247"/>
              <a:gd name="connsiteY108" fmla="*/ 668713 h 851161"/>
              <a:gd name="connsiteX109" fmla="*/ 1434049 w 11584247"/>
              <a:gd name="connsiteY109" fmla="*/ 595668 h 851161"/>
              <a:gd name="connsiteX110" fmla="*/ 1177354 w 11584247"/>
              <a:gd name="connsiteY110" fmla="*/ 614359 h 851161"/>
              <a:gd name="connsiteX111" fmla="*/ 1088947 w 11584247"/>
              <a:gd name="connsiteY111" fmla="*/ 617056 h 851161"/>
              <a:gd name="connsiteX112" fmla="*/ 998946 w 11584247"/>
              <a:gd name="connsiteY112" fmla="*/ 688407 h 851161"/>
              <a:gd name="connsiteX113" fmla="*/ 775514 w 11584247"/>
              <a:gd name="connsiteY113" fmla="*/ 737451 h 851161"/>
              <a:gd name="connsiteX114" fmla="*/ 603494 w 11584247"/>
              <a:gd name="connsiteY114" fmla="*/ 710500 h 851161"/>
              <a:gd name="connsiteX115" fmla="*/ 564233 w 11584247"/>
              <a:gd name="connsiteY115" fmla="*/ 721324 h 851161"/>
              <a:gd name="connsiteX116" fmla="*/ 511527 w 11584247"/>
              <a:gd name="connsiteY116" fmla="*/ 744248 h 851161"/>
              <a:gd name="connsiteX117" fmla="*/ 337049 w 11584247"/>
              <a:gd name="connsiteY117" fmla="*/ 755307 h 851161"/>
              <a:gd name="connsiteX118" fmla="*/ 218766 w 11584247"/>
              <a:gd name="connsiteY118" fmla="*/ 732207 h 851161"/>
              <a:gd name="connsiteX119" fmla="*/ 104041 w 11584247"/>
              <a:gd name="connsiteY119" fmla="*/ 738210 h 851161"/>
              <a:gd name="connsiteX120" fmla="*/ 15455 w 11584247"/>
              <a:gd name="connsiteY120" fmla="*/ 751614 h 851161"/>
              <a:gd name="connsiteX121" fmla="*/ 0 w 11584247"/>
              <a:gd name="connsiteY121" fmla="*/ 741620 h 851161"/>
              <a:gd name="connsiteX122" fmla="*/ 0 w 11584247"/>
              <a:gd name="connsiteY122"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83439 w 11584247"/>
              <a:gd name="connsiteY36" fmla="*/ 626299 h 851161"/>
              <a:gd name="connsiteX37" fmla="*/ 7721280 w 11584247"/>
              <a:gd name="connsiteY37" fmla="*/ 690417 h 851161"/>
              <a:gd name="connsiteX38" fmla="*/ 7713345 w 11584247"/>
              <a:gd name="connsiteY38" fmla="*/ 693363 h 851161"/>
              <a:gd name="connsiteX39" fmla="*/ 7691368 w 11584247"/>
              <a:gd name="connsiteY39" fmla="*/ 691272 h 851161"/>
              <a:gd name="connsiteX40" fmla="*/ 7683053 w 11584247"/>
              <a:gd name="connsiteY40" fmla="*/ 688814 h 851161"/>
              <a:gd name="connsiteX41" fmla="*/ 7670993 w 11584247"/>
              <a:gd name="connsiteY41" fmla="*/ 688775 h 851161"/>
              <a:gd name="connsiteX42" fmla="*/ 7670712 w 11584247"/>
              <a:gd name="connsiteY42" fmla="*/ 689306 h 851161"/>
              <a:gd name="connsiteX43" fmla="*/ 7659383 w 11584247"/>
              <a:gd name="connsiteY43" fmla="*/ 688227 h 851161"/>
              <a:gd name="connsiteX44" fmla="*/ 7603754 w 11584247"/>
              <a:gd name="connsiteY44" fmla="*/ 676226 h 851161"/>
              <a:gd name="connsiteX45" fmla="*/ 7532285 w 11584247"/>
              <a:gd name="connsiteY45" fmla="*/ 726440 h 851161"/>
              <a:gd name="connsiteX46" fmla="*/ 7502351 w 11584247"/>
              <a:gd name="connsiteY46" fmla="*/ 735020 h 851161"/>
              <a:gd name="connsiteX47" fmla="*/ 7486452 w 11584247"/>
              <a:gd name="connsiteY47" fmla="*/ 742445 h 851161"/>
              <a:gd name="connsiteX48" fmla="*/ 7432183 w 11584247"/>
              <a:gd name="connsiteY48" fmla="*/ 732969 h 851161"/>
              <a:gd name="connsiteX49" fmla="*/ 7425231 w 11584247"/>
              <a:gd name="connsiteY49" fmla="*/ 735688 h 851161"/>
              <a:gd name="connsiteX50" fmla="*/ 7390298 w 11584247"/>
              <a:gd name="connsiteY50" fmla="*/ 722535 h 851161"/>
              <a:gd name="connsiteX51" fmla="*/ 7372339 w 11584247"/>
              <a:gd name="connsiteY51" fmla="*/ 718662 h 851161"/>
              <a:gd name="connsiteX52" fmla="*/ 7367083 w 11584247"/>
              <a:gd name="connsiteY52" fmla="*/ 711540 h 851161"/>
              <a:gd name="connsiteX53" fmla="*/ 7340667 w 11584247"/>
              <a:gd name="connsiteY53" fmla="*/ 708883 h 851161"/>
              <a:gd name="connsiteX54" fmla="*/ 7337703 w 11584247"/>
              <a:gd name="connsiteY54" fmla="*/ 710851 h 851161"/>
              <a:gd name="connsiteX55" fmla="*/ 7315659 w 11584247"/>
              <a:gd name="connsiteY55" fmla="*/ 700203 h 851161"/>
              <a:gd name="connsiteX56" fmla="*/ 7296872 w 11584247"/>
              <a:gd name="connsiteY56" fmla="*/ 681057 h 851161"/>
              <a:gd name="connsiteX57" fmla="*/ 7073219 w 11584247"/>
              <a:gd name="connsiteY57" fmla="*/ 690480 h 851161"/>
              <a:gd name="connsiteX58" fmla="*/ 6877450 w 11584247"/>
              <a:gd name="connsiteY58" fmla="*/ 609704 h 851161"/>
              <a:gd name="connsiteX59" fmla="*/ 6756132 w 11584247"/>
              <a:gd name="connsiteY59" fmla="*/ 617104 h 851161"/>
              <a:gd name="connsiteX60" fmla="*/ 6414326 w 11584247"/>
              <a:gd name="connsiteY60" fmla="*/ 637792 h 851161"/>
              <a:gd name="connsiteX61" fmla="*/ 6337636 w 11584247"/>
              <a:gd name="connsiteY61" fmla="*/ 651977 h 851161"/>
              <a:gd name="connsiteX62" fmla="*/ 6268828 w 11584247"/>
              <a:gd name="connsiteY62" fmla="*/ 622080 h 851161"/>
              <a:gd name="connsiteX63" fmla="*/ 6241133 w 11584247"/>
              <a:gd name="connsiteY63" fmla="*/ 637096 h 851161"/>
              <a:gd name="connsiteX64" fmla="*/ 6236372 w 11584247"/>
              <a:gd name="connsiteY64" fmla="*/ 640150 h 851161"/>
              <a:gd name="connsiteX65" fmla="*/ 6217005 w 11584247"/>
              <a:gd name="connsiteY65" fmla="*/ 642256 h 851161"/>
              <a:gd name="connsiteX66" fmla="*/ 6211934 w 11584247"/>
              <a:gd name="connsiteY66" fmla="*/ 655497 h 851161"/>
              <a:gd name="connsiteX67" fmla="*/ 6183064 w 11584247"/>
              <a:gd name="connsiteY67" fmla="*/ 667728 h 851161"/>
              <a:gd name="connsiteX68" fmla="*/ 6147308 w 11584247"/>
              <a:gd name="connsiteY68" fmla="*/ 668073 h 851161"/>
              <a:gd name="connsiteX69" fmla="*/ 5977154 w 11584247"/>
              <a:gd name="connsiteY69" fmla="*/ 655579 h 851161"/>
              <a:gd name="connsiteX70" fmla="*/ 5875486 w 11584247"/>
              <a:gd name="connsiteY70" fmla="*/ 656164 h 851161"/>
              <a:gd name="connsiteX71" fmla="*/ 5837074 w 11584247"/>
              <a:gd name="connsiteY71" fmla="*/ 669047 h 851161"/>
              <a:gd name="connsiteX72" fmla="*/ 5783293 w 11584247"/>
              <a:gd name="connsiteY72" fmla="*/ 678526 h 851161"/>
              <a:gd name="connsiteX73" fmla="*/ 5673851 w 11584247"/>
              <a:gd name="connsiteY73" fmla="*/ 675677 h 851161"/>
              <a:gd name="connsiteX74" fmla="*/ 5467137 w 11584247"/>
              <a:gd name="connsiteY74" fmla="*/ 683142 h 851161"/>
              <a:gd name="connsiteX75" fmla="*/ 5459069 w 11584247"/>
              <a:gd name="connsiteY75" fmla="*/ 641319 h 851161"/>
              <a:gd name="connsiteX76" fmla="*/ 5365377 w 11584247"/>
              <a:gd name="connsiteY76" fmla="*/ 639724 h 851161"/>
              <a:gd name="connsiteX77" fmla="*/ 5168758 w 11584247"/>
              <a:gd name="connsiteY77" fmla="*/ 620360 h 851161"/>
              <a:gd name="connsiteX78" fmla="*/ 5043093 w 11584247"/>
              <a:gd name="connsiteY78" fmla="*/ 619043 h 851161"/>
              <a:gd name="connsiteX79" fmla="*/ 4998604 w 11584247"/>
              <a:gd name="connsiteY79" fmla="*/ 629087 h 851161"/>
              <a:gd name="connsiteX80" fmla="*/ 4924058 w 11584247"/>
              <a:gd name="connsiteY80" fmla="*/ 645263 h 851161"/>
              <a:gd name="connsiteX81" fmla="*/ 4868616 w 11584247"/>
              <a:gd name="connsiteY81" fmla="*/ 683240 h 851161"/>
              <a:gd name="connsiteX82" fmla="*/ 4806175 w 11584247"/>
              <a:gd name="connsiteY82" fmla="*/ 686507 h 851161"/>
              <a:gd name="connsiteX83" fmla="*/ 4791312 w 11584247"/>
              <a:gd name="connsiteY83" fmla="*/ 653788 h 851161"/>
              <a:gd name="connsiteX84" fmla="*/ 4724634 w 11584247"/>
              <a:gd name="connsiteY84" fmla="*/ 668150 h 851161"/>
              <a:gd name="connsiteX85" fmla="*/ 4623526 w 11584247"/>
              <a:gd name="connsiteY85" fmla="*/ 693607 h 851161"/>
              <a:gd name="connsiteX86" fmla="*/ 4565119 w 11584247"/>
              <a:gd name="connsiteY86" fmla="*/ 699644 h 851161"/>
              <a:gd name="connsiteX87" fmla="*/ 4405682 w 11584247"/>
              <a:gd name="connsiteY87" fmla="*/ 725524 h 851161"/>
              <a:gd name="connsiteX88" fmla="*/ 4238717 w 11584247"/>
              <a:gd name="connsiteY88" fmla="*/ 780637 h 851161"/>
              <a:gd name="connsiteX89" fmla="*/ 4020693 w 11584247"/>
              <a:gd name="connsiteY89" fmla="*/ 841422 h 851161"/>
              <a:gd name="connsiteX90" fmla="*/ 3998789 w 11584247"/>
              <a:gd name="connsiteY90" fmla="*/ 851161 h 851161"/>
              <a:gd name="connsiteX91" fmla="*/ 3968135 w 11584247"/>
              <a:gd name="connsiteY91" fmla="*/ 845925 h 851161"/>
              <a:gd name="connsiteX92" fmla="*/ 3845234 w 11584247"/>
              <a:gd name="connsiteY92" fmla="*/ 823068 h 851161"/>
              <a:gd name="connsiteX93" fmla="*/ 3748200 w 11584247"/>
              <a:gd name="connsiteY93" fmla="*/ 788335 h 851161"/>
              <a:gd name="connsiteX94" fmla="*/ 3665369 w 11584247"/>
              <a:gd name="connsiteY94" fmla="*/ 785906 h 851161"/>
              <a:gd name="connsiteX95" fmla="*/ 3434444 w 11584247"/>
              <a:gd name="connsiteY95" fmla="*/ 760907 h 851161"/>
              <a:gd name="connsiteX96" fmla="*/ 3298790 w 11584247"/>
              <a:gd name="connsiteY96" fmla="*/ 755716 h 851161"/>
              <a:gd name="connsiteX97" fmla="*/ 3044242 w 11584247"/>
              <a:gd name="connsiteY97" fmla="*/ 738181 h 851161"/>
              <a:gd name="connsiteX98" fmla="*/ 2975529 w 11584247"/>
              <a:gd name="connsiteY98" fmla="*/ 720730 h 851161"/>
              <a:gd name="connsiteX99" fmla="*/ 2868812 w 11584247"/>
              <a:gd name="connsiteY99" fmla="*/ 709829 h 851161"/>
              <a:gd name="connsiteX100" fmla="*/ 2836257 w 11584247"/>
              <a:gd name="connsiteY100" fmla="*/ 703641 h 851161"/>
              <a:gd name="connsiteX101" fmla="*/ 2504472 w 11584247"/>
              <a:gd name="connsiteY101" fmla="*/ 654196 h 851161"/>
              <a:gd name="connsiteX102" fmla="*/ 2323450 w 11584247"/>
              <a:gd name="connsiteY102" fmla="*/ 692063 h 851161"/>
              <a:gd name="connsiteX103" fmla="*/ 2047386 w 11584247"/>
              <a:gd name="connsiteY103" fmla="*/ 669854 h 851161"/>
              <a:gd name="connsiteX104" fmla="*/ 2014871 w 11584247"/>
              <a:gd name="connsiteY104" fmla="*/ 671556 h 851161"/>
              <a:gd name="connsiteX105" fmla="*/ 1961527 w 11584247"/>
              <a:gd name="connsiteY105" fmla="*/ 678730 h 851161"/>
              <a:gd name="connsiteX106" fmla="*/ 1878931 w 11584247"/>
              <a:gd name="connsiteY106" fmla="*/ 661482 h 851161"/>
              <a:gd name="connsiteX107" fmla="*/ 1713886 w 11584247"/>
              <a:gd name="connsiteY107" fmla="*/ 668713 h 851161"/>
              <a:gd name="connsiteX108" fmla="*/ 1434049 w 11584247"/>
              <a:gd name="connsiteY108" fmla="*/ 595668 h 851161"/>
              <a:gd name="connsiteX109" fmla="*/ 1177354 w 11584247"/>
              <a:gd name="connsiteY109" fmla="*/ 614359 h 851161"/>
              <a:gd name="connsiteX110" fmla="*/ 1088947 w 11584247"/>
              <a:gd name="connsiteY110" fmla="*/ 617056 h 851161"/>
              <a:gd name="connsiteX111" fmla="*/ 998946 w 11584247"/>
              <a:gd name="connsiteY111" fmla="*/ 688407 h 851161"/>
              <a:gd name="connsiteX112" fmla="*/ 775514 w 11584247"/>
              <a:gd name="connsiteY112" fmla="*/ 737451 h 851161"/>
              <a:gd name="connsiteX113" fmla="*/ 603494 w 11584247"/>
              <a:gd name="connsiteY113" fmla="*/ 710500 h 851161"/>
              <a:gd name="connsiteX114" fmla="*/ 564233 w 11584247"/>
              <a:gd name="connsiteY114" fmla="*/ 721324 h 851161"/>
              <a:gd name="connsiteX115" fmla="*/ 511527 w 11584247"/>
              <a:gd name="connsiteY115" fmla="*/ 744248 h 851161"/>
              <a:gd name="connsiteX116" fmla="*/ 337049 w 11584247"/>
              <a:gd name="connsiteY116" fmla="*/ 755307 h 851161"/>
              <a:gd name="connsiteX117" fmla="*/ 218766 w 11584247"/>
              <a:gd name="connsiteY117" fmla="*/ 732207 h 851161"/>
              <a:gd name="connsiteX118" fmla="*/ 104041 w 11584247"/>
              <a:gd name="connsiteY118" fmla="*/ 738210 h 851161"/>
              <a:gd name="connsiteX119" fmla="*/ 15455 w 11584247"/>
              <a:gd name="connsiteY119" fmla="*/ 751614 h 851161"/>
              <a:gd name="connsiteX120" fmla="*/ 0 w 11584247"/>
              <a:gd name="connsiteY120" fmla="*/ 741620 h 851161"/>
              <a:gd name="connsiteX121" fmla="*/ 0 w 11584247"/>
              <a:gd name="connsiteY121"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83439 w 11584247"/>
              <a:gd name="connsiteY36" fmla="*/ 626299 h 851161"/>
              <a:gd name="connsiteX37" fmla="*/ 7721280 w 11584247"/>
              <a:gd name="connsiteY37" fmla="*/ 690417 h 851161"/>
              <a:gd name="connsiteX38" fmla="*/ 7691368 w 11584247"/>
              <a:gd name="connsiteY38" fmla="*/ 691272 h 851161"/>
              <a:gd name="connsiteX39" fmla="*/ 7683053 w 11584247"/>
              <a:gd name="connsiteY39" fmla="*/ 688814 h 851161"/>
              <a:gd name="connsiteX40" fmla="*/ 7670993 w 11584247"/>
              <a:gd name="connsiteY40" fmla="*/ 688775 h 851161"/>
              <a:gd name="connsiteX41" fmla="*/ 7670712 w 11584247"/>
              <a:gd name="connsiteY41" fmla="*/ 689306 h 851161"/>
              <a:gd name="connsiteX42" fmla="*/ 7659383 w 11584247"/>
              <a:gd name="connsiteY42" fmla="*/ 688227 h 851161"/>
              <a:gd name="connsiteX43" fmla="*/ 7603754 w 11584247"/>
              <a:gd name="connsiteY43" fmla="*/ 676226 h 851161"/>
              <a:gd name="connsiteX44" fmla="*/ 7532285 w 11584247"/>
              <a:gd name="connsiteY44" fmla="*/ 726440 h 851161"/>
              <a:gd name="connsiteX45" fmla="*/ 7502351 w 11584247"/>
              <a:gd name="connsiteY45" fmla="*/ 735020 h 851161"/>
              <a:gd name="connsiteX46" fmla="*/ 7486452 w 11584247"/>
              <a:gd name="connsiteY46" fmla="*/ 742445 h 851161"/>
              <a:gd name="connsiteX47" fmla="*/ 7432183 w 11584247"/>
              <a:gd name="connsiteY47" fmla="*/ 732969 h 851161"/>
              <a:gd name="connsiteX48" fmla="*/ 7425231 w 11584247"/>
              <a:gd name="connsiteY48" fmla="*/ 735688 h 851161"/>
              <a:gd name="connsiteX49" fmla="*/ 7390298 w 11584247"/>
              <a:gd name="connsiteY49" fmla="*/ 722535 h 851161"/>
              <a:gd name="connsiteX50" fmla="*/ 7372339 w 11584247"/>
              <a:gd name="connsiteY50" fmla="*/ 718662 h 851161"/>
              <a:gd name="connsiteX51" fmla="*/ 7367083 w 11584247"/>
              <a:gd name="connsiteY51" fmla="*/ 711540 h 851161"/>
              <a:gd name="connsiteX52" fmla="*/ 7340667 w 11584247"/>
              <a:gd name="connsiteY52" fmla="*/ 708883 h 851161"/>
              <a:gd name="connsiteX53" fmla="*/ 7337703 w 11584247"/>
              <a:gd name="connsiteY53" fmla="*/ 710851 h 851161"/>
              <a:gd name="connsiteX54" fmla="*/ 7315659 w 11584247"/>
              <a:gd name="connsiteY54" fmla="*/ 700203 h 851161"/>
              <a:gd name="connsiteX55" fmla="*/ 7296872 w 11584247"/>
              <a:gd name="connsiteY55" fmla="*/ 681057 h 851161"/>
              <a:gd name="connsiteX56" fmla="*/ 7073219 w 11584247"/>
              <a:gd name="connsiteY56" fmla="*/ 690480 h 851161"/>
              <a:gd name="connsiteX57" fmla="*/ 6877450 w 11584247"/>
              <a:gd name="connsiteY57" fmla="*/ 609704 h 851161"/>
              <a:gd name="connsiteX58" fmla="*/ 6756132 w 11584247"/>
              <a:gd name="connsiteY58" fmla="*/ 617104 h 851161"/>
              <a:gd name="connsiteX59" fmla="*/ 6414326 w 11584247"/>
              <a:gd name="connsiteY59" fmla="*/ 637792 h 851161"/>
              <a:gd name="connsiteX60" fmla="*/ 6337636 w 11584247"/>
              <a:gd name="connsiteY60" fmla="*/ 651977 h 851161"/>
              <a:gd name="connsiteX61" fmla="*/ 6268828 w 11584247"/>
              <a:gd name="connsiteY61" fmla="*/ 622080 h 851161"/>
              <a:gd name="connsiteX62" fmla="*/ 6241133 w 11584247"/>
              <a:gd name="connsiteY62" fmla="*/ 637096 h 851161"/>
              <a:gd name="connsiteX63" fmla="*/ 6236372 w 11584247"/>
              <a:gd name="connsiteY63" fmla="*/ 640150 h 851161"/>
              <a:gd name="connsiteX64" fmla="*/ 6217005 w 11584247"/>
              <a:gd name="connsiteY64" fmla="*/ 642256 h 851161"/>
              <a:gd name="connsiteX65" fmla="*/ 6211934 w 11584247"/>
              <a:gd name="connsiteY65" fmla="*/ 655497 h 851161"/>
              <a:gd name="connsiteX66" fmla="*/ 6183064 w 11584247"/>
              <a:gd name="connsiteY66" fmla="*/ 667728 h 851161"/>
              <a:gd name="connsiteX67" fmla="*/ 6147308 w 11584247"/>
              <a:gd name="connsiteY67" fmla="*/ 668073 h 851161"/>
              <a:gd name="connsiteX68" fmla="*/ 5977154 w 11584247"/>
              <a:gd name="connsiteY68" fmla="*/ 655579 h 851161"/>
              <a:gd name="connsiteX69" fmla="*/ 5875486 w 11584247"/>
              <a:gd name="connsiteY69" fmla="*/ 656164 h 851161"/>
              <a:gd name="connsiteX70" fmla="*/ 5837074 w 11584247"/>
              <a:gd name="connsiteY70" fmla="*/ 669047 h 851161"/>
              <a:gd name="connsiteX71" fmla="*/ 5783293 w 11584247"/>
              <a:gd name="connsiteY71" fmla="*/ 678526 h 851161"/>
              <a:gd name="connsiteX72" fmla="*/ 5673851 w 11584247"/>
              <a:gd name="connsiteY72" fmla="*/ 675677 h 851161"/>
              <a:gd name="connsiteX73" fmla="*/ 5467137 w 11584247"/>
              <a:gd name="connsiteY73" fmla="*/ 683142 h 851161"/>
              <a:gd name="connsiteX74" fmla="*/ 5459069 w 11584247"/>
              <a:gd name="connsiteY74" fmla="*/ 641319 h 851161"/>
              <a:gd name="connsiteX75" fmla="*/ 5365377 w 11584247"/>
              <a:gd name="connsiteY75" fmla="*/ 639724 h 851161"/>
              <a:gd name="connsiteX76" fmla="*/ 5168758 w 11584247"/>
              <a:gd name="connsiteY76" fmla="*/ 620360 h 851161"/>
              <a:gd name="connsiteX77" fmla="*/ 5043093 w 11584247"/>
              <a:gd name="connsiteY77" fmla="*/ 619043 h 851161"/>
              <a:gd name="connsiteX78" fmla="*/ 4998604 w 11584247"/>
              <a:gd name="connsiteY78" fmla="*/ 629087 h 851161"/>
              <a:gd name="connsiteX79" fmla="*/ 4924058 w 11584247"/>
              <a:gd name="connsiteY79" fmla="*/ 645263 h 851161"/>
              <a:gd name="connsiteX80" fmla="*/ 4868616 w 11584247"/>
              <a:gd name="connsiteY80" fmla="*/ 683240 h 851161"/>
              <a:gd name="connsiteX81" fmla="*/ 4806175 w 11584247"/>
              <a:gd name="connsiteY81" fmla="*/ 686507 h 851161"/>
              <a:gd name="connsiteX82" fmla="*/ 4791312 w 11584247"/>
              <a:gd name="connsiteY82" fmla="*/ 653788 h 851161"/>
              <a:gd name="connsiteX83" fmla="*/ 4724634 w 11584247"/>
              <a:gd name="connsiteY83" fmla="*/ 668150 h 851161"/>
              <a:gd name="connsiteX84" fmla="*/ 4623526 w 11584247"/>
              <a:gd name="connsiteY84" fmla="*/ 693607 h 851161"/>
              <a:gd name="connsiteX85" fmla="*/ 4565119 w 11584247"/>
              <a:gd name="connsiteY85" fmla="*/ 699644 h 851161"/>
              <a:gd name="connsiteX86" fmla="*/ 4405682 w 11584247"/>
              <a:gd name="connsiteY86" fmla="*/ 725524 h 851161"/>
              <a:gd name="connsiteX87" fmla="*/ 4238717 w 11584247"/>
              <a:gd name="connsiteY87" fmla="*/ 780637 h 851161"/>
              <a:gd name="connsiteX88" fmla="*/ 4020693 w 11584247"/>
              <a:gd name="connsiteY88" fmla="*/ 841422 h 851161"/>
              <a:gd name="connsiteX89" fmla="*/ 3998789 w 11584247"/>
              <a:gd name="connsiteY89" fmla="*/ 851161 h 851161"/>
              <a:gd name="connsiteX90" fmla="*/ 3968135 w 11584247"/>
              <a:gd name="connsiteY90" fmla="*/ 845925 h 851161"/>
              <a:gd name="connsiteX91" fmla="*/ 3845234 w 11584247"/>
              <a:gd name="connsiteY91" fmla="*/ 823068 h 851161"/>
              <a:gd name="connsiteX92" fmla="*/ 3748200 w 11584247"/>
              <a:gd name="connsiteY92" fmla="*/ 788335 h 851161"/>
              <a:gd name="connsiteX93" fmla="*/ 3665369 w 11584247"/>
              <a:gd name="connsiteY93" fmla="*/ 785906 h 851161"/>
              <a:gd name="connsiteX94" fmla="*/ 3434444 w 11584247"/>
              <a:gd name="connsiteY94" fmla="*/ 760907 h 851161"/>
              <a:gd name="connsiteX95" fmla="*/ 3298790 w 11584247"/>
              <a:gd name="connsiteY95" fmla="*/ 755716 h 851161"/>
              <a:gd name="connsiteX96" fmla="*/ 3044242 w 11584247"/>
              <a:gd name="connsiteY96" fmla="*/ 738181 h 851161"/>
              <a:gd name="connsiteX97" fmla="*/ 2975529 w 11584247"/>
              <a:gd name="connsiteY97" fmla="*/ 720730 h 851161"/>
              <a:gd name="connsiteX98" fmla="*/ 2868812 w 11584247"/>
              <a:gd name="connsiteY98" fmla="*/ 709829 h 851161"/>
              <a:gd name="connsiteX99" fmla="*/ 2836257 w 11584247"/>
              <a:gd name="connsiteY99" fmla="*/ 703641 h 851161"/>
              <a:gd name="connsiteX100" fmla="*/ 2504472 w 11584247"/>
              <a:gd name="connsiteY100" fmla="*/ 654196 h 851161"/>
              <a:gd name="connsiteX101" fmla="*/ 2323450 w 11584247"/>
              <a:gd name="connsiteY101" fmla="*/ 692063 h 851161"/>
              <a:gd name="connsiteX102" fmla="*/ 2047386 w 11584247"/>
              <a:gd name="connsiteY102" fmla="*/ 669854 h 851161"/>
              <a:gd name="connsiteX103" fmla="*/ 2014871 w 11584247"/>
              <a:gd name="connsiteY103" fmla="*/ 671556 h 851161"/>
              <a:gd name="connsiteX104" fmla="*/ 1961527 w 11584247"/>
              <a:gd name="connsiteY104" fmla="*/ 678730 h 851161"/>
              <a:gd name="connsiteX105" fmla="*/ 1878931 w 11584247"/>
              <a:gd name="connsiteY105" fmla="*/ 661482 h 851161"/>
              <a:gd name="connsiteX106" fmla="*/ 1713886 w 11584247"/>
              <a:gd name="connsiteY106" fmla="*/ 668713 h 851161"/>
              <a:gd name="connsiteX107" fmla="*/ 1434049 w 11584247"/>
              <a:gd name="connsiteY107" fmla="*/ 595668 h 851161"/>
              <a:gd name="connsiteX108" fmla="*/ 1177354 w 11584247"/>
              <a:gd name="connsiteY108" fmla="*/ 614359 h 851161"/>
              <a:gd name="connsiteX109" fmla="*/ 1088947 w 11584247"/>
              <a:gd name="connsiteY109" fmla="*/ 617056 h 851161"/>
              <a:gd name="connsiteX110" fmla="*/ 998946 w 11584247"/>
              <a:gd name="connsiteY110" fmla="*/ 688407 h 851161"/>
              <a:gd name="connsiteX111" fmla="*/ 775514 w 11584247"/>
              <a:gd name="connsiteY111" fmla="*/ 737451 h 851161"/>
              <a:gd name="connsiteX112" fmla="*/ 603494 w 11584247"/>
              <a:gd name="connsiteY112" fmla="*/ 710500 h 851161"/>
              <a:gd name="connsiteX113" fmla="*/ 564233 w 11584247"/>
              <a:gd name="connsiteY113" fmla="*/ 721324 h 851161"/>
              <a:gd name="connsiteX114" fmla="*/ 511527 w 11584247"/>
              <a:gd name="connsiteY114" fmla="*/ 744248 h 851161"/>
              <a:gd name="connsiteX115" fmla="*/ 337049 w 11584247"/>
              <a:gd name="connsiteY115" fmla="*/ 755307 h 851161"/>
              <a:gd name="connsiteX116" fmla="*/ 218766 w 11584247"/>
              <a:gd name="connsiteY116" fmla="*/ 732207 h 851161"/>
              <a:gd name="connsiteX117" fmla="*/ 104041 w 11584247"/>
              <a:gd name="connsiteY117" fmla="*/ 738210 h 851161"/>
              <a:gd name="connsiteX118" fmla="*/ 15455 w 11584247"/>
              <a:gd name="connsiteY118" fmla="*/ 751614 h 851161"/>
              <a:gd name="connsiteX119" fmla="*/ 0 w 11584247"/>
              <a:gd name="connsiteY119" fmla="*/ 741620 h 851161"/>
              <a:gd name="connsiteX120" fmla="*/ 0 w 11584247"/>
              <a:gd name="connsiteY120"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96872 w 11584247"/>
              <a:gd name="connsiteY54" fmla="*/ 681057 h 851161"/>
              <a:gd name="connsiteX55" fmla="*/ 7073219 w 11584247"/>
              <a:gd name="connsiteY55" fmla="*/ 690480 h 851161"/>
              <a:gd name="connsiteX56" fmla="*/ 6877450 w 11584247"/>
              <a:gd name="connsiteY56" fmla="*/ 609704 h 851161"/>
              <a:gd name="connsiteX57" fmla="*/ 6756132 w 11584247"/>
              <a:gd name="connsiteY57" fmla="*/ 617104 h 851161"/>
              <a:gd name="connsiteX58" fmla="*/ 6414326 w 11584247"/>
              <a:gd name="connsiteY58" fmla="*/ 637792 h 851161"/>
              <a:gd name="connsiteX59" fmla="*/ 6337636 w 11584247"/>
              <a:gd name="connsiteY59" fmla="*/ 651977 h 851161"/>
              <a:gd name="connsiteX60" fmla="*/ 6268828 w 11584247"/>
              <a:gd name="connsiteY60" fmla="*/ 622080 h 851161"/>
              <a:gd name="connsiteX61" fmla="*/ 6241133 w 11584247"/>
              <a:gd name="connsiteY61" fmla="*/ 637096 h 851161"/>
              <a:gd name="connsiteX62" fmla="*/ 6236372 w 11584247"/>
              <a:gd name="connsiteY62" fmla="*/ 640150 h 851161"/>
              <a:gd name="connsiteX63" fmla="*/ 6217005 w 11584247"/>
              <a:gd name="connsiteY63" fmla="*/ 642256 h 851161"/>
              <a:gd name="connsiteX64" fmla="*/ 6211934 w 11584247"/>
              <a:gd name="connsiteY64" fmla="*/ 655497 h 851161"/>
              <a:gd name="connsiteX65" fmla="*/ 6183064 w 11584247"/>
              <a:gd name="connsiteY65" fmla="*/ 667728 h 851161"/>
              <a:gd name="connsiteX66" fmla="*/ 6147308 w 11584247"/>
              <a:gd name="connsiteY66" fmla="*/ 668073 h 851161"/>
              <a:gd name="connsiteX67" fmla="*/ 5977154 w 11584247"/>
              <a:gd name="connsiteY67" fmla="*/ 655579 h 851161"/>
              <a:gd name="connsiteX68" fmla="*/ 5875486 w 11584247"/>
              <a:gd name="connsiteY68" fmla="*/ 656164 h 851161"/>
              <a:gd name="connsiteX69" fmla="*/ 5837074 w 11584247"/>
              <a:gd name="connsiteY69" fmla="*/ 669047 h 851161"/>
              <a:gd name="connsiteX70" fmla="*/ 5783293 w 11584247"/>
              <a:gd name="connsiteY70" fmla="*/ 678526 h 851161"/>
              <a:gd name="connsiteX71" fmla="*/ 5673851 w 11584247"/>
              <a:gd name="connsiteY71" fmla="*/ 675677 h 851161"/>
              <a:gd name="connsiteX72" fmla="*/ 5467137 w 11584247"/>
              <a:gd name="connsiteY72" fmla="*/ 683142 h 851161"/>
              <a:gd name="connsiteX73" fmla="*/ 5459069 w 11584247"/>
              <a:gd name="connsiteY73" fmla="*/ 641319 h 851161"/>
              <a:gd name="connsiteX74" fmla="*/ 5365377 w 11584247"/>
              <a:gd name="connsiteY74" fmla="*/ 639724 h 851161"/>
              <a:gd name="connsiteX75" fmla="*/ 5168758 w 11584247"/>
              <a:gd name="connsiteY75" fmla="*/ 620360 h 851161"/>
              <a:gd name="connsiteX76" fmla="*/ 5043093 w 11584247"/>
              <a:gd name="connsiteY76" fmla="*/ 619043 h 851161"/>
              <a:gd name="connsiteX77" fmla="*/ 4998604 w 11584247"/>
              <a:gd name="connsiteY77" fmla="*/ 629087 h 851161"/>
              <a:gd name="connsiteX78" fmla="*/ 4924058 w 11584247"/>
              <a:gd name="connsiteY78" fmla="*/ 645263 h 851161"/>
              <a:gd name="connsiteX79" fmla="*/ 4868616 w 11584247"/>
              <a:gd name="connsiteY79" fmla="*/ 683240 h 851161"/>
              <a:gd name="connsiteX80" fmla="*/ 4806175 w 11584247"/>
              <a:gd name="connsiteY80" fmla="*/ 686507 h 851161"/>
              <a:gd name="connsiteX81" fmla="*/ 4791312 w 11584247"/>
              <a:gd name="connsiteY81" fmla="*/ 653788 h 851161"/>
              <a:gd name="connsiteX82" fmla="*/ 4724634 w 11584247"/>
              <a:gd name="connsiteY82" fmla="*/ 668150 h 851161"/>
              <a:gd name="connsiteX83" fmla="*/ 4623526 w 11584247"/>
              <a:gd name="connsiteY83" fmla="*/ 693607 h 851161"/>
              <a:gd name="connsiteX84" fmla="*/ 4565119 w 11584247"/>
              <a:gd name="connsiteY84" fmla="*/ 699644 h 851161"/>
              <a:gd name="connsiteX85" fmla="*/ 4405682 w 11584247"/>
              <a:gd name="connsiteY85" fmla="*/ 725524 h 851161"/>
              <a:gd name="connsiteX86" fmla="*/ 4238717 w 11584247"/>
              <a:gd name="connsiteY86" fmla="*/ 780637 h 851161"/>
              <a:gd name="connsiteX87" fmla="*/ 4020693 w 11584247"/>
              <a:gd name="connsiteY87" fmla="*/ 841422 h 851161"/>
              <a:gd name="connsiteX88" fmla="*/ 3998789 w 11584247"/>
              <a:gd name="connsiteY88" fmla="*/ 851161 h 851161"/>
              <a:gd name="connsiteX89" fmla="*/ 3968135 w 11584247"/>
              <a:gd name="connsiteY89" fmla="*/ 845925 h 851161"/>
              <a:gd name="connsiteX90" fmla="*/ 3845234 w 11584247"/>
              <a:gd name="connsiteY90" fmla="*/ 823068 h 851161"/>
              <a:gd name="connsiteX91" fmla="*/ 3748200 w 11584247"/>
              <a:gd name="connsiteY91" fmla="*/ 788335 h 851161"/>
              <a:gd name="connsiteX92" fmla="*/ 3665369 w 11584247"/>
              <a:gd name="connsiteY92" fmla="*/ 785906 h 851161"/>
              <a:gd name="connsiteX93" fmla="*/ 3434444 w 11584247"/>
              <a:gd name="connsiteY93" fmla="*/ 760907 h 851161"/>
              <a:gd name="connsiteX94" fmla="*/ 3298790 w 11584247"/>
              <a:gd name="connsiteY94" fmla="*/ 755716 h 851161"/>
              <a:gd name="connsiteX95" fmla="*/ 3044242 w 11584247"/>
              <a:gd name="connsiteY95" fmla="*/ 738181 h 851161"/>
              <a:gd name="connsiteX96" fmla="*/ 2975529 w 11584247"/>
              <a:gd name="connsiteY96" fmla="*/ 720730 h 851161"/>
              <a:gd name="connsiteX97" fmla="*/ 2868812 w 11584247"/>
              <a:gd name="connsiteY97" fmla="*/ 709829 h 851161"/>
              <a:gd name="connsiteX98" fmla="*/ 2836257 w 11584247"/>
              <a:gd name="connsiteY98" fmla="*/ 703641 h 851161"/>
              <a:gd name="connsiteX99" fmla="*/ 2504472 w 11584247"/>
              <a:gd name="connsiteY99" fmla="*/ 654196 h 851161"/>
              <a:gd name="connsiteX100" fmla="*/ 2323450 w 11584247"/>
              <a:gd name="connsiteY100" fmla="*/ 692063 h 851161"/>
              <a:gd name="connsiteX101" fmla="*/ 2047386 w 11584247"/>
              <a:gd name="connsiteY101" fmla="*/ 669854 h 851161"/>
              <a:gd name="connsiteX102" fmla="*/ 2014871 w 11584247"/>
              <a:gd name="connsiteY102" fmla="*/ 671556 h 851161"/>
              <a:gd name="connsiteX103" fmla="*/ 1961527 w 11584247"/>
              <a:gd name="connsiteY103" fmla="*/ 678730 h 851161"/>
              <a:gd name="connsiteX104" fmla="*/ 1878931 w 11584247"/>
              <a:gd name="connsiteY104" fmla="*/ 661482 h 851161"/>
              <a:gd name="connsiteX105" fmla="*/ 1713886 w 11584247"/>
              <a:gd name="connsiteY105" fmla="*/ 668713 h 851161"/>
              <a:gd name="connsiteX106" fmla="*/ 1434049 w 11584247"/>
              <a:gd name="connsiteY106" fmla="*/ 595668 h 851161"/>
              <a:gd name="connsiteX107" fmla="*/ 1177354 w 11584247"/>
              <a:gd name="connsiteY107" fmla="*/ 614359 h 851161"/>
              <a:gd name="connsiteX108" fmla="*/ 1088947 w 11584247"/>
              <a:gd name="connsiteY108" fmla="*/ 617056 h 851161"/>
              <a:gd name="connsiteX109" fmla="*/ 998946 w 11584247"/>
              <a:gd name="connsiteY109" fmla="*/ 688407 h 851161"/>
              <a:gd name="connsiteX110" fmla="*/ 775514 w 11584247"/>
              <a:gd name="connsiteY110" fmla="*/ 737451 h 851161"/>
              <a:gd name="connsiteX111" fmla="*/ 603494 w 11584247"/>
              <a:gd name="connsiteY111" fmla="*/ 710500 h 851161"/>
              <a:gd name="connsiteX112" fmla="*/ 564233 w 11584247"/>
              <a:gd name="connsiteY112" fmla="*/ 721324 h 851161"/>
              <a:gd name="connsiteX113" fmla="*/ 511527 w 11584247"/>
              <a:gd name="connsiteY113" fmla="*/ 744248 h 851161"/>
              <a:gd name="connsiteX114" fmla="*/ 337049 w 11584247"/>
              <a:gd name="connsiteY114" fmla="*/ 755307 h 851161"/>
              <a:gd name="connsiteX115" fmla="*/ 218766 w 11584247"/>
              <a:gd name="connsiteY115" fmla="*/ 732207 h 851161"/>
              <a:gd name="connsiteX116" fmla="*/ 104041 w 11584247"/>
              <a:gd name="connsiteY116" fmla="*/ 738210 h 851161"/>
              <a:gd name="connsiteX117" fmla="*/ 15455 w 11584247"/>
              <a:gd name="connsiteY117" fmla="*/ 751614 h 851161"/>
              <a:gd name="connsiteX118" fmla="*/ 0 w 11584247"/>
              <a:gd name="connsiteY118" fmla="*/ 741620 h 851161"/>
              <a:gd name="connsiteX119" fmla="*/ 0 w 11584247"/>
              <a:gd name="connsiteY119"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96872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564233 w 11584247"/>
              <a:gd name="connsiteY111" fmla="*/ 721324 h 851161"/>
              <a:gd name="connsiteX112" fmla="*/ 511527 w 11584247"/>
              <a:gd name="connsiteY112" fmla="*/ 744248 h 851161"/>
              <a:gd name="connsiteX113" fmla="*/ 337049 w 11584247"/>
              <a:gd name="connsiteY113" fmla="*/ 755307 h 851161"/>
              <a:gd name="connsiteX114" fmla="*/ 218766 w 11584247"/>
              <a:gd name="connsiteY114" fmla="*/ 732207 h 851161"/>
              <a:gd name="connsiteX115" fmla="*/ 104041 w 11584247"/>
              <a:gd name="connsiteY115" fmla="*/ 738210 h 851161"/>
              <a:gd name="connsiteX116" fmla="*/ 15455 w 11584247"/>
              <a:gd name="connsiteY116" fmla="*/ 751614 h 851161"/>
              <a:gd name="connsiteX117" fmla="*/ 0 w 11584247"/>
              <a:gd name="connsiteY117" fmla="*/ 741620 h 851161"/>
              <a:gd name="connsiteX118" fmla="*/ 0 w 11584247"/>
              <a:gd name="connsiteY11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24711 w 11584247"/>
              <a:gd name="connsiteY14" fmla="*/ 278771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564233 w 11584247"/>
              <a:gd name="connsiteY111" fmla="*/ 721324 h 851161"/>
              <a:gd name="connsiteX112" fmla="*/ 511527 w 11584247"/>
              <a:gd name="connsiteY112" fmla="*/ 744248 h 851161"/>
              <a:gd name="connsiteX113" fmla="*/ 337049 w 11584247"/>
              <a:gd name="connsiteY113" fmla="*/ 755307 h 851161"/>
              <a:gd name="connsiteX114" fmla="*/ 218766 w 11584247"/>
              <a:gd name="connsiteY114" fmla="*/ 732207 h 851161"/>
              <a:gd name="connsiteX115" fmla="*/ 104041 w 11584247"/>
              <a:gd name="connsiteY115" fmla="*/ 738210 h 851161"/>
              <a:gd name="connsiteX116" fmla="*/ 15455 w 11584247"/>
              <a:gd name="connsiteY116" fmla="*/ 751614 h 851161"/>
              <a:gd name="connsiteX117" fmla="*/ 0 w 11584247"/>
              <a:gd name="connsiteY117" fmla="*/ 741620 h 851161"/>
              <a:gd name="connsiteX118" fmla="*/ 0 w 11584247"/>
              <a:gd name="connsiteY11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564233 w 11584247"/>
              <a:gd name="connsiteY111" fmla="*/ 721324 h 851161"/>
              <a:gd name="connsiteX112" fmla="*/ 511527 w 11584247"/>
              <a:gd name="connsiteY112" fmla="*/ 744248 h 851161"/>
              <a:gd name="connsiteX113" fmla="*/ 337049 w 11584247"/>
              <a:gd name="connsiteY113" fmla="*/ 755307 h 851161"/>
              <a:gd name="connsiteX114" fmla="*/ 218766 w 11584247"/>
              <a:gd name="connsiteY114" fmla="*/ 732207 h 851161"/>
              <a:gd name="connsiteX115" fmla="*/ 104041 w 11584247"/>
              <a:gd name="connsiteY115" fmla="*/ 738210 h 851161"/>
              <a:gd name="connsiteX116" fmla="*/ 15455 w 11584247"/>
              <a:gd name="connsiteY116" fmla="*/ 751614 h 851161"/>
              <a:gd name="connsiteX117" fmla="*/ 0 w 11584247"/>
              <a:gd name="connsiteY117" fmla="*/ 741620 h 851161"/>
              <a:gd name="connsiteX118" fmla="*/ 0 w 11584247"/>
              <a:gd name="connsiteY11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564233 w 11584247"/>
              <a:gd name="connsiteY111" fmla="*/ 721324 h 851161"/>
              <a:gd name="connsiteX112" fmla="*/ 511527 w 11584247"/>
              <a:gd name="connsiteY112" fmla="*/ 744248 h 851161"/>
              <a:gd name="connsiteX113" fmla="*/ 337049 w 11584247"/>
              <a:gd name="connsiteY113" fmla="*/ 755307 h 851161"/>
              <a:gd name="connsiteX114" fmla="*/ 218766 w 11584247"/>
              <a:gd name="connsiteY114" fmla="*/ 732207 h 851161"/>
              <a:gd name="connsiteX115" fmla="*/ 104041 w 11584247"/>
              <a:gd name="connsiteY115" fmla="*/ 738210 h 851161"/>
              <a:gd name="connsiteX116" fmla="*/ 15455 w 11584247"/>
              <a:gd name="connsiteY116" fmla="*/ 751614 h 851161"/>
              <a:gd name="connsiteX117" fmla="*/ 0 w 11584247"/>
              <a:gd name="connsiteY117" fmla="*/ 741620 h 851161"/>
              <a:gd name="connsiteX118" fmla="*/ 0 w 11584247"/>
              <a:gd name="connsiteY118"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564233 w 11584247"/>
              <a:gd name="connsiteY111" fmla="*/ 721324 h 851161"/>
              <a:gd name="connsiteX112" fmla="*/ 511527 w 11584247"/>
              <a:gd name="connsiteY112" fmla="*/ 744248 h 851161"/>
              <a:gd name="connsiteX113" fmla="*/ 337049 w 11584247"/>
              <a:gd name="connsiteY113" fmla="*/ 755307 h 851161"/>
              <a:gd name="connsiteX114" fmla="*/ 104041 w 11584247"/>
              <a:gd name="connsiteY114" fmla="*/ 738210 h 851161"/>
              <a:gd name="connsiteX115" fmla="*/ 15455 w 11584247"/>
              <a:gd name="connsiteY115" fmla="*/ 751614 h 851161"/>
              <a:gd name="connsiteX116" fmla="*/ 0 w 11584247"/>
              <a:gd name="connsiteY116" fmla="*/ 741620 h 851161"/>
              <a:gd name="connsiteX117" fmla="*/ 0 w 11584247"/>
              <a:gd name="connsiteY117"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564233 w 11584247"/>
              <a:gd name="connsiteY111" fmla="*/ 721324 h 851161"/>
              <a:gd name="connsiteX112" fmla="*/ 460115 w 11584247"/>
              <a:gd name="connsiteY112" fmla="*/ 736903 h 851161"/>
              <a:gd name="connsiteX113" fmla="*/ 337049 w 11584247"/>
              <a:gd name="connsiteY113" fmla="*/ 755307 h 851161"/>
              <a:gd name="connsiteX114" fmla="*/ 104041 w 11584247"/>
              <a:gd name="connsiteY114" fmla="*/ 738210 h 851161"/>
              <a:gd name="connsiteX115" fmla="*/ 15455 w 11584247"/>
              <a:gd name="connsiteY115" fmla="*/ 751614 h 851161"/>
              <a:gd name="connsiteX116" fmla="*/ 0 w 11584247"/>
              <a:gd name="connsiteY116" fmla="*/ 741620 h 851161"/>
              <a:gd name="connsiteX117" fmla="*/ 0 w 11584247"/>
              <a:gd name="connsiteY117"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460115 w 11584247"/>
              <a:gd name="connsiteY111" fmla="*/ 736903 h 851161"/>
              <a:gd name="connsiteX112" fmla="*/ 337049 w 11584247"/>
              <a:gd name="connsiteY112" fmla="*/ 755307 h 851161"/>
              <a:gd name="connsiteX113" fmla="*/ 104041 w 11584247"/>
              <a:gd name="connsiteY113" fmla="*/ 738210 h 851161"/>
              <a:gd name="connsiteX114" fmla="*/ 15455 w 11584247"/>
              <a:gd name="connsiteY114" fmla="*/ 751614 h 851161"/>
              <a:gd name="connsiteX115" fmla="*/ 0 w 11584247"/>
              <a:gd name="connsiteY115" fmla="*/ 741620 h 851161"/>
              <a:gd name="connsiteX116" fmla="*/ 0 w 11584247"/>
              <a:gd name="connsiteY11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460115 w 11584247"/>
              <a:gd name="connsiteY111" fmla="*/ 736903 h 851161"/>
              <a:gd name="connsiteX112" fmla="*/ 344393 w 11584247"/>
              <a:gd name="connsiteY112" fmla="*/ 725929 h 851161"/>
              <a:gd name="connsiteX113" fmla="*/ 104041 w 11584247"/>
              <a:gd name="connsiteY113" fmla="*/ 738210 h 851161"/>
              <a:gd name="connsiteX114" fmla="*/ 15455 w 11584247"/>
              <a:gd name="connsiteY114" fmla="*/ 751614 h 851161"/>
              <a:gd name="connsiteX115" fmla="*/ 0 w 11584247"/>
              <a:gd name="connsiteY115" fmla="*/ 741620 h 851161"/>
              <a:gd name="connsiteX116" fmla="*/ 0 w 11584247"/>
              <a:gd name="connsiteY11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460115 w 11584247"/>
              <a:gd name="connsiteY111" fmla="*/ 736903 h 851161"/>
              <a:gd name="connsiteX112" fmla="*/ 344393 w 11584247"/>
              <a:gd name="connsiteY112" fmla="*/ 725929 h 851161"/>
              <a:gd name="connsiteX113" fmla="*/ 104041 w 11584247"/>
              <a:gd name="connsiteY113" fmla="*/ 738210 h 851161"/>
              <a:gd name="connsiteX114" fmla="*/ 15455 w 11584247"/>
              <a:gd name="connsiteY114" fmla="*/ 751614 h 851161"/>
              <a:gd name="connsiteX115" fmla="*/ 0 w 11584247"/>
              <a:gd name="connsiteY115" fmla="*/ 741620 h 851161"/>
              <a:gd name="connsiteX116" fmla="*/ 0 w 11584247"/>
              <a:gd name="connsiteY11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460115 w 11584247"/>
              <a:gd name="connsiteY111" fmla="*/ 736903 h 851161"/>
              <a:gd name="connsiteX112" fmla="*/ 344393 w 11584247"/>
              <a:gd name="connsiteY112" fmla="*/ 725929 h 851161"/>
              <a:gd name="connsiteX113" fmla="*/ 104041 w 11584247"/>
              <a:gd name="connsiteY113" fmla="*/ 738210 h 851161"/>
              <a:gd name="connsiteX114" fmla="*/ 15455 w 11584247"/>
              <a:gd name="connsiteY114" fmla="*/ 751614 h 851161"/>
              <a:gd name="connsiteX115" fmla="*/ 0 w 11584247"/>
              <a:gd name="connsiteY115" fmla="*/ 741620 h 851161"/>
              <a:gd name="connsiteX116" fmla="*/ 0 w 11584247"/>
              <a:gd name="connsiteY11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460115 w 11584247"/>
              <a:gd name="connsiteY111" fmla="*/ 736903 h 851161"/>
              <a:gd name="connsiteX112" fmla="*/ 344393 w 11584247"/>
              <a:gd name="connsiteY112" fmla="*/ 725929 h 851161"/>
              <a:gd name="connsiteX113" fmla="*/ 104041 w 11584247"/>
              <a:gd name="connsiteY113" fmla="*/ 738210 h 851161"/>
              <a:gd name="connsiteX114" fmla="*/ 15455 w 11584247"/>
              <a:gd name="connsiteY114" fmla="*/ 751614 h 851161"/>
              <a:gd name="connsiteX115" fmla="*/ 0 w 11584247"/>
              <a:gd name="connsiteY115" fmla="*/ 741620 h 851161"/>
              <a:gd name="connsiteX116" fmla="*/ 0 w 11584247"/>
              <a:gd name="connsiteY11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63066 w 11584247"/>
              <a:gd name="connsiteY25" fmla="*/ 431598 h 851161"/>
              <a:gd name="connsiteX26" fmla="*/ 8805167 w 11584247"/>
              <a:gd name="connsiteY26" fmla="*/ 436877 h 851161"/>
              <a:gd name="connsiteX27" fmla="*/ 8593326 w 11584247"/>
              <a:gd name="connsiteY27" fmla="*/ 390816 h 851161"/>
              <a:gd name="connsiteX28" fmla="*/ 8480431 w 11584247"/>
              <a:gd name="connsiteY28" fmla="*/ 402916 h 851161"/>
              <a:gd name="connsiteX29" fmla="*/ 8441817 w 11584247"/>
              <a:gd name="connsiteY29" fmla="*/ 417619 h 851161"/>
              <a:gd name="connsiteX30" fmla="*/ 8377029 w 11584247"/>
              <a:gd name="connsiteY30" fmla="*/ 441608 h 851161"/>
              <a:gd name="connsiteX31" fmla="*/ 8259050 w 11584247"/>
              <a:gd name="connsiteY31" fmla="*/ 464220 h 851161"/>
              <a:gd name="connsiteX32" fmla="*/ 8201086 w 11584247"/>
              <a:gd name="connsiteY32" fmla="*/ 485570 h 851161"/>
              <a:gd name="connsiteX33" fmla="*/ 8113667 w 11584247"/>
              <a:gd name="connsiteY33" fmla="*/ 521596 h 851161"/>
              <a:gd name="connsiteX34" fmla="*/ 8062051 w 11584247"/>
              <a:gd name="connsiteY34" fmla="*/ 533812 h 851161"/>
              <a:gd name="connsiteX35" fmla="*/ 7922362 w 11584247"/>
              <a:gd name="connsiteY35" fmla="*/ 576478 h 851161"/>
              <a:gd name="connsiteX36" fmla="*/ 7721280 w 11584247"/>
              <a:gd name="connsiteY36" fmla="*/ 690417 h 851161"/>
              <a:gd name="connsiteX37" fmla="*/ 7691368 w 11584247"/>
              <a:gd name="connsiteY37" fmla="*/ 691272 h 851161"/>
              <a:gd name="connsiteX38" fmla="*/ 7683053 w 11584247"/>
              <a:gd name="connsiteY38" fmla="*/ 688814 h 851161"/>
              <a:gd name="connsiteX39" fmla="*/ 7670993 w 11584247"/>
              <a:gd name="connsiteY39" fmla="*/ 688775 h 851161"/>
              <a:gd name="connsiteX40" fmla="*/ 7670712 w 11584247"/>
              <a:gd name="connsiteY40" fmla="*/ 689306 h 851161"/>
              <a:gd name="connsiteX41" fmla="*/ 7659383 w 11584247"/>
              <a:gd name="connsiteY41" fmla="*/ 688227 h 851161"/>
              <a:gd name="connsiteX42" fmla="*/ 7603754 w 11584247"/>
              <a:gd name="connsiteY42" fmla="*/ 676226 h 851161"/>
              <a:gd name="connsiteX43" fmla="*/ 7532285 w 11584247"/>
              <a:gd name="connsiteY43" fmla="*/ 726440 h 851161"/>
              <a:gd name="connsiteX44" fmla="*/ 7502351 w 11584247"/>
              <a:gd name="connsiteY44" fmla="*/ 735020 h 851161"/>
              <a:gd name="connsiteX45" fmla="*/ 7486452 w 11584247"/>
              <a:gd name="connsiteY45" fmla="*/ 742445 h 851161"/>
              <a:gd name="connsiteX46" fmla="*/ 7432183 w 11584247"/>
              <a:gd name="connsiteY46" fmla="*/ 732969 h 851161"/>
              <a:gd name="connsiteX47" fmla="*/ 7425231 w 11584247"/>
              <a:gd name="connsiteY47" fmla="*/ 735688 h 851161"/>
              <a:gd name="connsiteX48" fmla="*/ 7390298 w 11584247"/>
              <a:gd name="connsiteY48" fmla="*/ 722535 h 851161"/>
              <a:gd name="connsiteX49" fmla="*/ 7372339 w 11584247"/>
              <a:gd name="connsiteY49" fmla="*/ 718662 h 851161"/>
              <a:gd name="connsiteX50" fmla="*/ 7367083 w 11584247"/>
              <a:gd name="connsiteY50" fmla="*/ 711540 h 851161"/>
              <a:gd name="connsiteX51" fmla="*/ 7340667 w 11584247"/>
              <a:gd name="connsiteY51" fmla="*/ 708883 h 851161"/>
              <a:gd name="connsiteX52" fmla="*/ 7337703 w 11584247"/>
              <a:gd name="connsiteY52" fmla="*/ 710851 h 851161"/>
              <a:gd name="connsiteX53" fmla="*/ 7315659 w 11584247"/>
              <a:gd name="connsiteY53" fmla="*/ 700203 h 851161"/>
              <a:gd name="connsiteX54" fmla="*/ 7267494 w 11584247"/>
              <a:gd name="connsiteY54" fmla="*/ 681057 h 851161"/>
              <a:gd name="connsiteX55" fmla="*/ 7073219 w 11584247"/>
              <a:gd name="connsiteY55" fmla="*/ 690480 h 851161"/>
              <a:gd name="connsiteX56" fmla="*/ 6756132 w 11584247"/>
              <a:gd name="connsiteY56" fmla="*/ 617104 h 851161"/>
              <a:gd name="connsiteX57" fmla="*/ 6414326 w 11584247"/>
              <a:gd name="connsiteY57" fmla="*/ 637792 h 851161"/>
              <a:gd name="connsiteX58" fmla="*/ 6337636 w 11584247"/>
              <a:gd name="connsiteY58" fmla="*/ 651977 h 851161"/>
              <a:gd name="connsiteX59" fmla="*/ 6268828 w 11584247"/>
              <a:gd name="connsiteY59" fmla="*/ 622080 h 851161"/>
              <a:gd name="connsiteX60" fmla="*/ 6241133 w 11584247"/>
              <a:gd name="connsiteY60" fmla="*/ 637096 h 851161"/>
              <a:gd name="connsiteX61" fmla="*/ 6236372 w 11584247"/>
              <a:gd name="connsiteY61" fmla="*/ 640150 h 851161"/>
              <a:gd name="connsiteX62" fmla="*/ 6217005 w 11584247"/>
              <a:gd name="connsiteY62" fmla="*/ 642256 h 851161"/>
              <a:gd name="connsiteX63" fmla="*/ 6211934 w 11584247"/>
              <a:gd name="connsiteY63" fmla="*/ 655497 h 851161"/>
              <a:gd name="connsiteX64" fmla="*/ 6183064 w 11584247"/>
              <a:gd name="connsiteY64" fmla="*/ 667728 h 851161"/>
              <a:gd name="connsiteX65" fmla="*/ 6147308 w 11584247"/>
              <a:gd name="connsiteY65" fmla="*/ 668073 h 851161"/>
              <a:gd name="connsiteX66" fmla="*/ 5977154 w 11584247"/>
              <a:gd name="connsiteY66" fmla="*/ 655579 h 851161"/>
              <a:gd name="connsiteX67" fmla="*/ 5875486 w 11584247"/>
              <a:gd name="connsiteY67" fmla="*/ 656164 h 851161"/>
              <a:gd name="connsiteX68" fmla="*/ 5837074 w 11584247"/>
              <a:gd name="connsiteY68" fmla="*/ 669047 h 851161"/>
              <a:gd name="connsiteX69" fmla="*/ 5783293 w 11584247"/>
              <a:gd name="connsiteY69" fmla="*/ 678526 h 851161"/>
              <a:gd name="connsiteX70" fmla="*/ 5673851 w 11584247"/>
              <a:gd name="connsiteY70" fmla="*/ 675677 h 851161"/>
              <a:gd name="connsiteX71" fmla="*/ 5467137 w 11584247"/>
              <a:gd name="connsiteY71" fmla="*/ 683142 h 851161"/>
              <a:gd name="connsiteX72" fmla="*/ 5459069 w 11584247"/>
              <a:gd name="connsiteY72" fmla="*/ 641319 h 851161"/>
              <a:gd name="connsiteX73" fmla="*/ 5365377 w 11584247"/>
              <a:gd name="connsiteY73" fmla="*/ 639724 h 851161"/>
              <a:gd name="connsiteX74" fmla="*/ 5168758 w 11584247"/>
              <a:gd name="connsiteY74" fmla="*/ 620360 h 851161"/>
              <a:gd name="connsiteX75" fmla="*/ 5043093 w 11584247"/>
              <a:gd name="connsiteY75" fmla="*/ 619043 h 851161"/>
              <a:gd name="connsiteX76" fmla="*/ 4998604 w 11584247"/>
              <a:gd name="connsiteY76" fmla="*/ 629087 h 851161"/>
              <a:gd name="connsiteX77" fmla="*/ 4924058 w 11584247"/>
              <a:gd name="connsiteY77" fmla="*/ 645263 h 851161"/>
              <a:gd name="connsiteX78" fmla="*/ 4868616 w 11584247"/>
              <a:gd name="connsiteY78" fmla="*/ 683240 h 851161"/>
              <a:gd name="connsiteX79" fmla="*/ 4806175 w 11584247"/>
              <a:gd name="connsiteY79" fmla="*/ 686507 h 851161"/>
              <a:gd name="connsiteX80" fmla="*/ 4791312 w 11584247"/>
              <a:gd name="connsiteY80" fmla="*/ 653788 h 851161"/>
              <a:gd name="connsiteX81" fmla="*/ 4724634 w 11584247"/>
              <a:gd name="connsiteY81" fmla="*/ 668150 h 851161"/>
              <a:gd name="connsiteX82" fmla="*/ 4623526 w 11584247"/>
              <a:gd name="connsiteY82" fmla="*/ 693607 h 851161"/>
              <a:gd name="connsiteX83" fmla="*/ 4565119 w 11584247"/>
              <a:gd name="connsiteY83" fmla="*/ 699644 h 851161"/>
              <a:gd name="connsiteX84" fmla="*/ 4405682 w 11584247"/>
              <a:gd name="connsiteY84" fmla="*/ 725524 h 851161"/>
              <a:gd name="connsiteX85" fmla="*/ 4238717 w 11584247"/>
              <a:gd name="connsiteY85" fmla="*/ 780637 h 851161"/>
              <a:gd name="connsiteX86" fmla="*/ 4020693 w 11584247"/>
              <a:gd name="connsiteY86" fmla="*/ 841422 h 851161"/>
              <a:gd name="connsiteX87" fmla="*/ 3998789 w 11584247"/>
              <a:gd name="connsiteY87" fmla="*/ 851161 h 851161"/>
              <a:gd name="connsiteX88" fmla="*/ 3968135 w 11584247"/>
              <a:gd name="connsiteY88" fmla="*/ 845925 h 851161"/>
              <a:gd name="connsiteX89" fmla="*/ 3845234 w 11584247"/>
              <a:gd name="connsiteY89" fmla="*/ 823068 h 851161"/>
              <a:gd name="connsiteX90" fmla="*/ 3748200 w 11584247"/>
              <a:gd name="connsiteY90" fmla="*/ 788335 h 851161"/>
              <a:gd name="connsiteX91" fmla="*/ 3665369 w 11584247"/>
              <a:gd name="connsiteY91" fmla="*/ 785906 h 851161"/>
              <a:gd name="connsiteX92" fmla="*/ 3434444 w 11584247"/>
              <a:gd name="connsiteY92" fmla="*/ 760907 h 851161"/>
              <a:gd name="connsiteX93" fmla="*/ 3298790 w 11584247"/>
              <a:gd name="connsiteY93" fmla="*/ 755716 h 851161"/>
              <a:gd name="connsiteX94" fmla="*/ 3044242 w 11584247"/>
              <a:gd name="connsiteY94" fmla="*/ 738181 h 851161"/>
              <a:gd name="connsiteX95" fmla="*/ 2975529 w 11584247"/>
              <a:gd name="connsiteY95" fmla="*/ 720730 h 851161"/>
              <a:gd name="connsiteX96" fmla="*/ 2868812 w 11584247"/>
              <a:gd name="connsiteY96" fmla="*/ 709829 h 851161"/>
              <a:gd name="connsiteX97" fmla="*/ 2836257 w 11584247"/>
              <a:gd name="connsiteY97" fmla="*/ 703641 h 851161"/>
              <a:gd name="connsiteX98" fmla="*/ 2504472 w 11584247"/>
              <a:gd name="connsiteY98" fmla="*/ 654196 h 851161"/>
              <a:gd name="connsiteX99" fmla="*/ 2323450 w 11584247"/>
              <a:gd name="connsiteY99" fmla="*/ 692063 h 851161"/>
              <a:gd name="connsiteX100" fmla="*/ 2047386 w 11584247"/>
              <a:gd name="connsiteY100" fmla="*/ 669854 h 851161"/>
              <a:gd name="connsiteX101" fmla="*/ 2014871 w 11584247"/>
              <a:gd name="connsiteY101" fmla="*/ 671556 h 851161"/>
              <a:gd name="connsiteX102" fmla="*/ 1961527 w 11584247"/>
              <a:gd name="connsiteY102" fmla="*/ 678730 h 851161"/>
              <a:gd name="connsiteX103" fmla="*/ 1878931 w 11584247"/>
              <a:gd name="connsiteY103" fmla="*/ 661482 h 851161"/>
              <a:gd name="connsiteX104" fmla="*/ 1713886 w 11584247"/>
              <a:gd name="connsiteY104" fmla="*/ 668713 h 851161"/>
              <a:gd name="connsiteX105" fmla="*/ 1434049 w 11584247"/>
              <a:gd name="connsiteY105" fmla="*/ 595668 h 851161"/>
              <a:gd name="connsiteX106" fmla="*/ 1177354 w 11584247"/>
              <a:gd name="connsiteY106" fmla="*/ 614359 h 851161"/>
              <a:gd name="connsiteX107" fmla="*/ 1088947 w 11584247"/>
              <a:gd name="connsiteY107" fmla="*/ 617056 h 851161"/>
              <a:gd name="connsiteX108" fmla="*/ 998946 w 11584247"/>
              <a:gd name="connsiteY108" fmla="*/ 688407 h 851161"/>
              <a:gd name="connsiteX109" fmla="*/ 775514 w 11584247"/>
              <a:gd name="connsiteY109" fmla="*/ 737451 h 851161"/>
              <a:gd name="connsiteX110" fmla="*/ 603494 w 11584247"/>
              <a:gd name="connsiteY110" fmla="*/ 710500 h 851161"/>
              <a:gd name="connsiteX111" fmla="*/ 460115 w 11584247"/>
              <a:gd name="connsiteY111" fmla="*/ 736903 h 851161"/>
              <a:gd name="connsiteX112" fmla="*/ 344393 w 11584247"/>
              <a:gd name="connsiteY112" fmla="*/ 725929 h 851161"/>
              <a:gd name="connsiteX113" fmla="*/ 104041 w 11584247"/>
              <a:gd name="connsiteY113" fmla="*/ 738210 h 851161"/>
              <a:gd name="connsiteX114" fmla="*/ 15455 w 11584247"/>
              <a:gd name="connsiteY114" fmla="*/ 751614 h 851161"/>
              <a:gd name="connsiteX115" fmla="*/ 0 w 11584247"/>
              <a:gd name="connsiteY115" fmla="*/ 741620 h 851161"/>
              <a:gd name="connsiteX116" fmla="*/ 0 w 11584247"/>
              <a:gd name="connsiteY116"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3687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56132 w 11584247"/>
              <a:gd name="connsiteY55" fmla="*/ 617104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67137 w 11584247"/>
              <a:gd name="connsiteY70" fmla="*/ 683142 h 851161"/>
              <a:gd name="connsiteX71" fmla="*/ 5459069 w 11584247"/>
              <a:gd name="connsiteY71" fmla="*/ 641319 h 851161"/>
              <a:gd name="connsiteX72" fmla="*/ 5365377 w 11584247"/>
              <a:gd name="connsiteY72" fmla="*/ 639724 h 851161"/>
              <a:gd name="connsiteX73" fmla="*/ 5168758 w 11584247"/>
              <a:gd name="connsiteY73" fmla="*/ 620360 h 851161"/>
              <a:gd name="connsiteX74" fmla="*/ 5043093 w 11584247"/>
              <a:gd name="connsiteY74" fmla="*/ 619043 h 851161"/>
              <a:gd name="connsiteX75" fmla="*/ 4998604 w 11584247"/>
              <a:gd name="connsiteY75" fmla="*/ 629087 h 851161"/>
              <a:gd name="connsiteX76" fmla="*/ 4924058 w 11584247"/>
              <a:gd name="connsiteY76" fmla="*/ 645263 h 851161"/>
              <a:gd name="connsiteX77" fmla="*/ 4868616 w 11584247"/>
              <a:gd name="connsiteY77" fmla="*/ 683240 h 851161"/>
              <a:gd name="connsiteX78" fmla="*/ 4806175 w 11584247"/>
              <a:gd name="connsiteY78" fmla="*/ 686507 h 851161"/>
              <a:gd name="connsiteX79" fmla="*/ 4791312 w 11584247"/>
              <a:gd name="connsiteY79" fmla="*/ 653788 h 851161"/>
              <a:gd name="connsiteX80" fmla="*/ 4724634 w 11584247"/>
              <a:gd name="connsiteY80" fmla="*/ 668150 h 851161"/>
              <a:gd name="connsiteX81" fmla="*/ 4623526 w 11584247"/>
              <a:gd name="connsiteY81" fmla="*/ 693607 h 851161"/>
              <a:gd name="connsiteX82" fmla="*/ 4565119 w 11584247"/>
              <a:gd name="connsiteY82" fmla="*/ 699644 h 851161"/>
              <a:gd name="connsiteX83" fmla="*/ 4405682 w 11584247"/>
              <a:gd name="connsiteY83" fmla="*/ 725524 h 851161"/>
              <a:gd name="connsiteX84" fmla="*/ 4238717 w 11584247"/>
              <a:gd name="connsiteY84" fmla="*/ 780637 h 851161"/>
              <a:gd name="connsiteX85" fmla="*/ 4020693 w 11584247"/>
              <a:gd name="connsiteY85" fmla="*/ 841422 h 851161"/>
              <a:gd name="connsiteX86" fmla="*/ 3998789 w 11584247"/>
              <a:gd name="connsiteY86" fmla="*/ 851161 h 851161"/>
              <a:gd name="connsiteX87" fmla="*/ 3968135 w 11584247"/>
              <a:gd name="connsiteY87" fmla="*/ 845925 h 851161"/>
              <a:gd name="connsiteX88" fmla="*/ 3845234 w 11584247"/>
              <a:gd name="connsiteY88" fmla="*/ 823068 h 851161"/>
              <a:gd name="connsiteX89" fmla="*/ 3748200 w 11584247"/>
              <a:gd name="connsiteY89" fmla="*/ 788335 h 851161"/>
              <a:gd name="connsiteX90" fmla="*/ 3665369 w 11584247"/>
              <a:gd name="connsiteY90" fmla="*/ 785906 h 851161"/>
              <a:gd name="connsiteX91" fmla="*/ 3434444 w 11584247"/>
              <a:gd name="connsiteY91" fmla="*/ 760907 h 851161"/>
              <a:gd name="connsiteX92" fmla="*/ 3298790 w 11584247"/>
              <a:gd name="connsiteY92" fmla="*/ 755716 h 851161"/>
              <a:gd name="connsiteX93" fmla="*/ 3044242 w 11584247"/>
              <a:gd name="connsiteY93" fmla="*/ 738181 h 851161"/>
              <a:gd name="connsiteX94" fmla="*/ 2975529 w 11584247"/>
              <a:gd name="connsiteY94" fmla="*/ 720730 h 851161"/>
              <a:gd name="connsiteX95" fmla="*/ 2868812 w 11584247"/>
              <a:gd name="connsiteY95" fmla="*/ 709829 h 851161"/>
              <a:gd name="connsiteX96" fmla="*/ 2836257 w 11584247"/>
              <a:gd name="connsiteY96" fmla="*/ 703641 h 851161"/>
              <a:gd name="connsiteX97" fmla="*/ 2504472 w 11584247"/>
              <a:gd name="connsiteY97" fmla="*/ 654196 h 851161"/>
              <a:gd name="connsiteX98" fmla="*/ 2323450 w 11584247"/>
              <a:gd name="connsiteY98" fmla="*/ 692063 h 851161"/>
              <a:gd name="connsiteX99" fmla="*/ 2047386 w 11584247"/>
              <a:gd name="connsiteY99" fmla="*/ 669854 h 851161"/>
              <a:gd name="connsiteX100" fmla="*/ 2014871 w 11584247"/>
              <a:gd name="connsiteY100" fmla="*/ 671556 h 851161"/>
              <a:gd name="connsiteX101" fmla="*/ 1961527 w 11584247"/>
              <a:gd name="connsiteY101" fmla="*/ 678730 h 851161"/>
              <a:gd name="connsiteX102" fmla="*/ 1878931 w 11584247"/>
              <a:gd name="connsiteY102" fmla="*/ 661482 h 851161"/>
              <a:gd name="connsiteX103" fmla="*/ 1713886 w 11584247"/>
              <a:gd name="connsiteY103" fmla="*/ 668713 h 851161"/>
              <a:gd name="connsiteX104" fmla="*/ 1434049 w 11584247"/>
              <a:gd name="connsiteY104" fmla="*/ 595668 h 851161"/>
              <a:gd name="connsiteX105" fmla="*/ 1177354 w 11584247"/>
              <a:gd name="connsiteY105" fmla="*/ 614359 h 851161"/>
              <a:gd name="connsiteX106" fmla="*/ 1088947 w 11584247"/>
              <a:gd name="connsiteY106" fmla="*/ 617056 h 851161"/>
              <a:gd name="connsiteX107" fmla="*/ 998946 w 11584247"/>
              <a:gd name="connsiteY107" fmla="*/ 688407 h 851161"/>
              <a:gd name="connsiteX108" fmla="*/ 775514 w 11584247"/>
              <a:gd name="connsiteY108" fmla="*/ 737451 h 851161"/>
              <a:gd name="connsiteX109" fmla="*/ 603494 w 11584247"/>
              <a:gd name="connsiteY109" fmla="*/ 710500 h 851161"/>
              <a:gd name="connsiteX110" fmla="*/ 460115 w 11584247"/>
              <a:gd name="connsiteY110" fmla="*/ 736903 h 851161"/>
              <a:gd name="connsiteX111" fmla="*/ 344393 w 11584247"/>
              <a:gd name="connsiteY111" fmla="*/ 725929 h 851161"/>
              <a:gd name="connsiteX112" fmla="*/ 104041 w 11584247"/>
              <a:gd name="connsiteY112" fmla="*/ 738210 h 851161"/>
              <a:gd name="connsiteX113" fmla="*/ 15455 w 11584247"/>
              <a:gd name="connsiteY113" fmla="*/ 751614 h 851161"/>
              <a:gd name="connsiteX114" fmla="*/ 0 w 11584247"/>
              <a:gd name="connsiteY114" fmla="*/ 741620 h 851161"/>
              <a:gd name="connsiteX115" fmla="*/ 0 w 11584247"/>
              <a:gd name="connsiteY115" fmla="*/ 0 h 851161"/>
              <a:gd name="connsiteX0" fmla="*/ 0 w 11584247"/>
              <a:gd name="connsiteY0" fmla="*/ 0 h 851161"/>
              <a:gd name="connsiteX1" fmla="*/ 11584247 w 11584247"/>
              <a:gd name="connsiteY1" fmla="*/ 0 h 851161"/>
              <a:gd name="connsiteX2" fmla="*/ 11575958 w 11584247"/>
              <a:gd name="connsiteY2" fmla="*/ 7123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56132 w 11584247"/>
              <a:gd name="connsiteY55" fmla="*/ 617104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67137 w 11584247"/>
              <a:gd name="connsiteY70" fmla="*/ 683142 h 851161"/>
              <a:gd name="connsiteX71" fmla="*/ 5459069 w 11584247"/>
              <a:gd name="connsiteY71" fmla="*/ 641319 h 851161"/>
              <a:gd name="connsiteX72" fmla="*/ 5365377 w 11584247"/>
              <a:gd name="connsiteY72" fmla="*/ 639724 h 851161"/>
              <a:gd name="connsiteX73" fmla="*/ 5168758 w 11584247"/>
              <a:gd name="connsiteY73" fmla="*/ 620360 h 851161"/>
              <a:gd name="connsiteX74" fmla="*/ 5043093 w 11584247"/>
              <a:gd name="connsiteY74" fmla="*/ 619043 h 851161"/>
              <a:gd name="connsiteX75" fmla="*/ 4998604 w 11584247"/>
              <a:gd name="connsiteY75" fmla="*/ 629087 h 851161"/>
              <a:gd name="connsiteX76" fmla="*/ 4924058 w 11584247"/>
              <a:gd name="connsiteY76" fmla="*/ 645263 h 851161"/>
              <a:gd name="connsiteX77" fmla="*/ 4868616 w 11584247"/>
              <a:gd name="connsiteY77" fmla="*/ 683240 h 851161"/>
              <a:gd name="connsiteX78" fmla="*/ 4806175 w 11584247"/>
              <a:gd name="connsiteY78" fmla="*/ 686507 h 851161"/>
              <a:gd name="connsiteX79" fmla="*/ 4791312 w 11584247"/>
              <a:gd name="connsiteY79" fmla="*/ 653788 h 851161"/>
              <a:gd name="connsiteX80" fmla="*/ 4724634 w 11584247"/>
              <a:gd name="connsiteY80" fmla="*/ 668150 h 851161"/>
              <a:gd name="connsiteX81" fmla="*/ 4623526 w 11584247"/>
              <a:gd name="connsiteY81" fmla="*/ 693607 h 851161"/>
              <a:gd name="connsiteX82" fmla="*/ 4565119 w 11584247"/>
              <a:gd name="connsiteY82" fmla="*/ 699644 h 851161"/>
              <a:gd name="connsiteX83" fmla="*/ 4405682 w 11584247"/>
              <a:gd name="connsiteY83" fmla="*/ 725524 h 851161"/>
              <a:gd name="connsiteX84" fmla="*/ 4238717 w 11584247"/>
              <a:gd name="connsiteY84" fmla="*/ 780637 h 851161"/>
              <a:gd name="connsiteX85" fmla="*/ 4020693 w 11584247"/>
              <a:gd name="connsiteY85" fmla="*/ 841422 h 851161"/>
              <a:gd name="connsiteX86" fmla="*/ 3998789 w 11584247"/>
              <a:gd name="connsiteY86" fmla="*/ 851161 h 851161"/>
              <a:gd name="connsiteX87" fmla="*/ 3968135 w 11584247"/>
              <a:gd name="connsiteY87" fmla="*/ 845925 h 851161"/>
              <a:gd name="connsiteX88" fmla="*/ 3845234 w 11584247"/>
              <a:gd name="connsiteY88" fmla="*/ 823068 h 851161"/>
              <a:gd name="connsiteX89" fmla="*/ 3748200 w 11584247"/>
              <a:gd name="connsiteY89" fmla="*/ 788335 h 851161"/>
              <a:gd name="connsiteX90" fmla="*/ 3665369 w 11584247"/>
              <a:gd name="connsiteY90" fmla="*/ 785906 h 851161"/>
              <a:gd name="connsiteX91" fmla="*/ 3434444 w 11584247"/>
              <a:gd name="connsiteY91" fmla="*/ 760907 h 851161"/>
              <a:gd name="connsiteX92" fmla="*/ 3298790 w 11584247"/>
              <a:gd name="connsiteY92" fmla="*/ 755716 h 851161"/>
              <a:gd name="connsiteX93" fmla="*/ 3044242 w 11584247"/>
              <a:gd name="connsiteY93" fmla="*/ 738181 h 851161"/>
              <a:gd name="connsiteX94" fmla="*/ 2975529 w 11584247"/>
              <a:gd name="connsiteY94" fmla="*/ 720730 h 851161"/>
              <a:gd name="connsiteX95" fmla="*/ 2868812 w 11584247"/>
              <a:gd name="connsiteY95" fmla="*/ 709829 h 851161"/>
              <a:gd name="connsiteX96" fmla="*/ 2836257 w 11584247"/>
              <a:gd name="connsiteY96" fmla="*/ 703641 h 851161"/>
              <a:gd name="connsiteX97" fmla="*/ 2504472 w 11584247"/>
              <a:gd name="connsiteY97" fmla="*/ 654196 h 851161"/>
              <a:gd name="connsiteX98" fmla="*/ 2323450 w 11584247"/>
              <a:gd name="connsiteY98" fmla="*/ 692063 h 851161"/>
              <a:gd name="connsiteX99" fmla="*/ 2047386 w 11584247"/>
              <a:gd name="connsiteY99" fmla="*/ 669854 h 851161"/>
              <a:gd name="connsiteX100" fmla="*/ 2014871 w 11584247"/>
              <a:gd name="connsiteY100" fmla="*/ 671556 h 851161"/>
              <a:gd name="connsiteX101" fmla="*/ 1961527 w 11584247"/>
              <a:gd name="connsiteY101" fmla="*/ 678730 h 851161"/>
              <a:gd name="connsiteX102" fmla="*/ 1878931 w 11584247"/>
              <a:gd name="connsiteY102" fmla="*/ 661482 h 851161"/>
              <a:gd name="connsiteX103" fmla="*/ 1713886 w 11584247"/>
              <a:gd name="connsiteY103" fmla="*/ 668713 h 851161"/>
              <a:gd name="connsiteX104" fmla="*/ 1434049 w 11584247"/>
              <a:gd name="connsiteY104" fmla="*/ 595668 h 851161"/>
              <a:gd name="connsiteX105" fmla="*/ 1177354 w 11584247"/>
              <a:gd name="connsiteY105" fmla="*/ 614359 h 851161"/>
              <a:gd name="connsiteX106" fmla="*/ 1088947 w 11584247"/>
              <a:gd name="connsiteY106" fmla="*/ 617056 h 851161"/>
              <a:gd name="connsiteX107" fmla="*/ 998946 w 11584247"/>
              <a:gd name="connsiteY107" fmla="*/ 688407 h 851161"/>
              <a:gd name="connsiteX108" fmla="*/ 775514 w 11584247"/>
              <a:gd name="connsiteY108" fmla="*/ 737451 h 851161"/>
              <a:gd name="connsiteX109" fmla="*/ 603494 w 11584247"/>
              <a:gd name="connsiteY109" fmla="*/ 710500 h 851161"/>
              <a:gd name="connsiteX110" fmla="*/ 460115 w 11584247"/>
              <a:gd name="connsiteY110" fmla="*/ 736903 h 851161"/>
              <a:gd name="connsiteX111" fmla="*/ 344393 w 11584247"/>
              <a:gd name="connsiteY111" fmla="*/ 725929 h 851161"/>
              <a:gd name="connsiteX112" fmla="*/ 104041 w 11584247"/>
              <a:gd name="connsiteY112" fmla="*/ 738210 h 851161"/>
              <a:gd name="connsiteX113" fmla="*/ 15455 w 11584247"/>
              <a:gd name="connsiteY113" fmla="*/ 751614 h 851161"/>
              <a:gd name="connsiteX114" fmla="*/ 0 w 11584247"/>
              <a:gd name="connsiteY114" fmla="*/ 741620 h 851161"/>
              <a:gd name="connsiteX115" fmla="*/ 0 w 11584247"/>
              <a:gd name="connsiteY115"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56132 w 11584247"/>
              <a:gd name="connsiteY55" fmla="*/ 617104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67137 w 11584247"/>
              <a:gd name="connsiteY70" fmla="*/ 683142 h 851161"/>
              <a:gd name="connsiteX71" fmla="*/ 5459069 w 11584247"/>
              <a:gd name="connsiteY71" fmla="*/ 641319 h 851161"/>
              <a:gd name="connsiteX72" fmla="*/ 5365377 w 11584247"/>
              <a:gd name="connsiteY72" fmla="*/ 639724 h 851161"/>
              <a:gd name="connsiteX73" fmla="*/ 5168758 w 11584247"/>
              <a:gd name="connsiteY73" fmla="*/ 620360 h 851161"/>
              <a:gd name="connsiteX74" fmla="*/ 5043093 w 11584247"/>
              <a:gd name="connsiteY74" fmla="*/ 619043 h 851161"/>
              <a:gd name="connsiteX75" fmla="*/ 4998604 w 11584247"/>
              <a:gd name="connsiteY75" fmla="*/ 629087 h 851161"/>
              <a:gd name="connsiteX76" fmla="*/ 4924058 w 11584247"/>
              <a:gd name="connsiteY76" fmla="*/ 645263 h 851161"/>
              <a:gd name="connsiteX77" fmla="*/ 4868616 w 11584247"/>
              <a:gd name="connsiteY77" fmla="*/ 683240 h 851161"/>
              <a:gd name="connsiteX78" fmla="*/ 4806175 w 11584247"/>
              <a:gd name="connsiteY78" fmla="*/ 686507 h 851161"/>
              <a:gd name="connsiteX79" fmla="*/ 4791312 w 11584247"/>
              <a:gd name="connsiteY79" fmla="*/ 653788 h 851161"/>
              <a:gd name="connsiteX80" fmla="*/ 4724634 w 11584247"/>
              <a:gd name="connsiteY80" fmla="*/ 668150 h 851161"/>
              <a:gd name="connsiteX81" fmla="*/ 4623526 w 11584247"/>
              <a:gd name="connsiteY81" fmla="*/ 693607 h 851161"/>
              <a:gd name="connsiteX82" fmla="*/ 4565119 w 11584247"/>
              <a:gd name="connsiteY82" fmla="*/ 699644 h 851161"/>
              <a:gd name="connsiteX83" fmla="*/ 4405682 w 11584247"/>
              <a:gd name="connsiteY83" fmla="*/ 725524 h 851161"/>
              <a:gd name="connsiteX84" fmla="*/ 4238717 w 11584247"/>
              <a:gd name="connsiteY84" fmla="*/ 780637 h 851161"/>
              <a:gd name="connsiteX85" fmla="*/ 4020693 w 11584247"/>
              <a:gd name="connsiteY85" fmla="*/ 841422 h 851161"/>
              <a:gd name="connsiteX86" fmla="*/ 3998789 w 11584247"/>
              <a:gd name="connsiteY86" fmla="*/ 851161 h 851161"/>
              <a:gd name="connsiteX87" fmla="*/ 3968135 w 11584247"/>
              <a:gd name="connsiteY87" fmla="*/ 845925 h 851161"/>
              <a:gd name="connsiteX88" fmla="*/ 3845234 w 11584247"/>
              <a:gd name="connsiteY88" fmla="*/ 823068 h 851161"/>
              <a:gd name="connsiteX89" fmla="*/ 3748200 w 11584247"/>
              <a:gd name="connsiteY89" fmla="*/ 788335 h 851161"/>
              <a:gd name="connsiteX90" fmla="*/ 3665369 w 11584247"/>
              <a:gd name="connsiteY90" fmla="*/ 785906 h 851161"/>
              <a:gd name="connsiteX91" fmla="*/ 3434444 w 11584247"/>
              <a:gd name="connsiteY91" fmla="*/ 760907 h 851161"/>
              <a:gd name="connsiteX92" fmla="*/ 3298790 w 11584247"/>
              <a:gd name="connsiteY92" fmla="*/ 755716 h 851161"/>
              <a:gd name="connsiteX93" fmla="*/ 3044242 w 11584247"/>
              <a:gd name="connsiteY93" fmla="*/ 738181 h 851161"/>
              <a:gd name="connsiteX94" fmla="*/ 2975529 w 11584247"/>
              <a:gd name="connsiteY94" fmla="*/ 720730 h 851161"/>
              <a:gd name="connsiteX95" fmla="*/ 2868812 w 11584247"/>
              <a:gd name="connsiteY95" fmla="*/ 709829 h 851161"/>
              <a:gd name="connsiteX96" fmla="*/ 2836257 w 11584247"/>
              <a:gd name="connsiteY96" fmla="*/ 703641 h 851161"/>
              <a:gd name="connsiteX97" fmla="*/ 2504472 w 11584247"/>
              <a:gd name="connsiteY97" fmla="*/ 654196 h 851161"/>
              <a:gd name="connsiteX98" fmla="*/ 2323450 w 11584247"/>
              <a:gd name="connsiteY98" fmla="*/ 692063 h 851161"/>
              <a:gd name="connsiteX99" fmla="*/ 2047386 w 11584247"/>
              <a:gd name="connsiteY99" fmla="*/ 669854 h 851161"/>
              <a:gd name="connsiteX100" fmla="*/ 2014871 w 11584247"/>
              <a:gd name="connsiteY100" fmla="*/ 671556 h 851161"/>
              <a:gd name="connsiteX101" fmla="*/ 1961527 w 11584247"/>
              <a:gd name="connsiteY101" fmla="*/ 678730 h 851161"/>
              <a:gd name="connsiteX102" fmla="*/ 1878931 w 11584247"/>
              <a:gd name="connsiteY102" fmla="*/ 661482 h 851161"/>
              <a:gd name="connsiteX103" fmla="*/ 1713886 w 11584247"/>
              <a:gd name="connsiteY103" fmla="*/ 668713 h 851161"/>
              <a:gd name="connsiteX104" fmla="*/ 1434049 w 11584247"/>
              <a:gd name="connsiteY104" fmla="*/ 595668 h 851161"/>
              <a:gd name="connsiteX105" fmla="*/ 1177354 w 11584247"/>
              <a:gd name="connsiteY105" fmla="*/ 614359 h 851161"/>
              <a:gd name="connsiteX106" fmla="*/ 1088947 w 11584247"/>
              <a:gd name="connsiteY106" fmla="*/ 617056 h 851161"/>
              <a:gd name="connsiteX107" fmla="*/ 998946 w 11584247"/>
              <a:gd name="connsiteY107" fmla="*/ 688407 h 851161"/>
              <a:gd name="connsiteX108" fmla="*/ 775514 w 11584247"/>
              <a:gd name="connsiteY108" fmla="*/ 737451 h 851161"/>
              <a:gd name="connsiteX109" fmla="*/ 603494 w 11584247"/>
              <a:gd name="connsiteY109" fmla="*/ 710500 h 851161"/>
              <a:gd name="connsiteX110" fmla="*/ 460115 w 11584247"/>
              <a:gd name="connsiteY110" fmla="*/ 736903 h 851161"/>
              <a:gd name="connsiteX111" fmla="*/ 344393 w 11584247"/>
              <a:gd name="connsiteY111" fmla="*/ 725929 h 851161"/>
              <a:gd name="connsiteX112" fmla="*/ 104041 w 11584247"/>
              <a:gd name="connsiteY112" fmla="*/ 738210 h 851161"/>
              <a:gd name="connsiteX113" fmla="*/ 15455 w 11584247"/>
              <a:gd name="connsiteY113" fmla="*/ 751614 h 851161"/>
              <a:gd name="connsiteX114" fmla="*/ 0 w 11584247"/>
              <a:gd name="connsiteY114" fmla="*/ 741620 h 851161"/>
              <a:gd name="connsiteX115" fmla="*/ 0 w 11584247"/>
              <a:gd name="connsiteY115"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67137 w 11584247"/>
              <a:gd name="connsiteY70" fmla="*/ 683142 h 851161"/>
              <a:gd name="connsiteX71" fmla="*/ 5459069 w 11584247"/>
              <a:gd name="connsiteY71" fmla="*/ 641319 h 851161"/>
              <a:gd name="connsiteX72" fmla="*/ 5365377 w 11584247"/>
              <a:gd name="connsiteY72" fmla="*/ 639724 h 851161"/>
              <a:gd name="connsiteX73" fmla="*/ 5168758 w 11584247"/>
              <a:gd name="connsiteY73" fmla="*/ 620360 h 851161"/>
              <a:gd name="connsiteX74" fmla="*/ 5043093 w 11584247"/>
              <a:gd name="connsiteY74" fmla="*/ 619043 h 851161"/>
              <a:gd name="connsiteX75" fmla="*/ 4998604 w 11584247"/>
              <a:gd name="connsiteY75" fmla="*/ 629087 h 851161"/>
              <a:gd name="connsiteX76" fmla="*/ 4924058 w 11584247"/>
              <a:gd name="connsiteY76" fmla="*/ 645263 h 851161"/>
              <a:gd name="connsiteX77" fmla="*/ 4868616 w 11584247"/>
              <a:gd name="connsiteY77" fmla="*/ 683240 h 851161"/>
              <a:gd name="connsiteX78" fmla="*/ 4806175 w 11584247"/>
              <a:gd name="connsiteY78" fmla="*/ 686507 h 851161"/>
              <a:gd name="connsiteX79" fmla="*/ 4791312 w 11584247"/>
              <a:gd name="connsiteY79" fmla="*/ 653788 h 851161"/>
              <a:gd name="connsiteX80" fmla="*/ 4724634 w 11584247"/>
              <a:gd name="connsiteY80" fmla="*/ 668150 h 851161"/>
              <a:gd name="connsiteX81" fmla="*/ 4623526 w 11584247"/>
              <a:gd name="connsiteY81" fmla="*/ 693607 h 851161"/>
              <a:gd name="connsiteX82" fmla="*/ 4565119 w 11584247"/>
              <a:gd name="connsiteY82" fmla="*/ 699644 h 851161"/>
              <a:gd name="connsiteX83" fmla="*/ 4405682 w 11584247"/>
              <a:gd name="connsiteY83" fmla="*/ 725524 h 851161"/>
              <a:gd name="connsiteX84" fmla="*/ 4238717 w 11584247"/>
              <a:gd name="connsiteY84" fmla="*/ 780637 h 851161"/>
              <a:gd name="connsiteX85" fmla="*/ 4020693 w 11584247"/>
              <a:gd name="connsiteY85" fmla="*/ 841422 h 851161"/>
              <a:gd name="connsiteX86" fmla="*/ 3998789 w 11584247"/>
              <a:gd name="connsiteY86" fmla="*/ 851161 h 851161"/>
              <a:gd name="connsiteX87" fmla="*/ 3968135 w 11584247"/>
              <a:gd name="connsiteY87" fmla="*/ 845925 h 851161"/>
              <a:gd name="connsiteX88" fmla="*/ 3845234 w 11584247"/>
              <a:gd name="connsiteY88" fmla="*/ 823068 h 851161"/>
              <a:gd name="connsiteX89" fmla="*/ 3748200 w 11584247"/>
              <a:gd name="connsiteY89" fmla="*/ 788335 h 851161"/>
              <a:gd name="connsiteX90" fmla="*/ 3665369 w 11584247"/>
              <a:gd name="connsiteY90" fmla="*/ 785906 h 851161"/>
              <a:gd name="connsiteX91" fmla="*/ 3434444 w 11584247"/>
              <a:gd name="connsiteY91" fmla="*/ 760907 h 851161"/>
              <a:gd name="connsiteX92" fmla="*/ 3298790 w 11584247"/>
              <a:gd name="connsiteY92" fmla="*/ 755716 h 851161"/>
              <a:gd name="connsiteX93" fmla="*/ 3044242 w 11584247"/>
              <a:gd name="connsiteY93" fmla="*/ 738181 h 851161"/>
              <a:gd name="connsiteX94" fmla="*/ 2975529 w 11584247"/>
              <a:gd name="connsiteY94" fmla="*/ 720730 h 851161"/>
              <a:gd name="connsiteX95" fmla="*/ 2868812 w 11584247"/>
              <a:gd name="connsiteY95" fmla="*/ 709829 h 851161"/>
              <a:gd name="connsiteX96" fmla="*/ 2836257 w 11584247"/>
              <a:gd name="connsiteY96" fmla="*/ 703641 h 851161"/>
              <a:gd name="connsiteX97" fmla="*/ 2504472 w 11584247"/>
              <a:gd name="connsiteY97" fmla="*/ 654196 h 851161"/>
              <a:gd name="connsiteX98" fmla="*/ 2323450 w 11584247"/>
              <a:gd name="connsiteY98" fmla="*/ 692063 h 851161"/>
              <a:gd name="connsiteX99" fmla="*/ 2047386 w 11584247"/>
              <a:gd name="connsiteY99" fmla="*/ 669854 h 851161"/>
              <a:gd name="connsiteX100" fmla="*/ 2014871 w 11584247"/>
              <a:gd name="connsiteY100" fmla="*/ 671556 h 851161"/>
              <a:gd name="connsiteX101" fmla="*/ 1961527 w 11584247"/>
              <a:gd name="connsiteY101" fmla="*/ 678730 h 851161"/>
              <a:gd name="connsiteX102" fmla="*/ 1878931 w 11584247"/>
              <a:gd name="connsiteY102" fmla="*/ 661482 h 851161"/>
              <a:gd name="connsiteX103" fmla="*/ 1713886 w 11584247"/>
              <a:gd name="connsiteY103" fmla="*/ 668713 h 851161"/>
              <a:gd name="connsiteX104" fmla="*/ 1434049 w 11584247"/>
              <a:gd name="connsiteY104" fmla="*/ 595668 h 851161"/>
              <a:gd name="connsiteX105" fmla="*/ 1177354 w 11584247"/>
              <a:gd name="connsiteY105" fmla="*/ 614359 h 851161"/>
              <a:gd name="connsiteX106" fmla="*/ 1088947 w 11584247"/>
              <a:gd name="connsiteY106" fmla="*/ 617056 h 851161"/>
              <a:gd name="connsiteX107" fmla="*/ 998946 w 11584247"/>
              <a:gd name="connsiteY107" fmla="*/ 688407 h 851161"/>
              <a:gd name="connsiteX108" fmla="*/ 775514 w 11584247"/>
              <a:gd name="connsiteY108" fmla="*/ 737451 h 851161"/>
              <a:gd name="connsiteX109" fmla="*/ 603494 w 11584247"/>
              <a:gd name="connsiteY109" fmla="*/ 710500 h 851161"/>
              <a:gd name="connsiteX110" fmla="*/ 460115 w 11584247"/>
              <a:gd name="connsiteY110" fmla="*/ 736903 h 851161"/>
              <a:gd name="connsiteX111" fmla="*/ 344393 w 11584247"/>
              <a:gd name="connsiteY111" fmla="*/ 725929 h 851161"/>
              <a:gd name="connsiteX112" fmla="*/ 104041 w 11584247"/>
              <a:gd name="connsiteY112" fmla="*/ 738210 h 851161"/>
              <a:gd name="connsiteX113" fmla="*/ 15455 w 11584247"/>
              <a:gd name="connsiteY113" fmla="*/ 751614 h 851161"/>
              <a:gd name="connsiteX114" fmla="*/ 0 w 11584247"/>
              <a:gd name="connsiteY114" fmla="*/ 741620 h 851161"/>
              <a:gd name="connsiteX115" fmla="*/ 0 w 11584247"/>
              <a:gd name="connsiteY115"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748200 w 11584247"/>
              <a:gd name="connsiteY88" fmla="*/ 788335 h 851161"/>
              <a:gd name="connsiteX89" fmla="*/ 3665369 w 11584247"/>
              <a:gd name="connsiteY89" fmla="*/ 785906 h 851161"/>
              <a:gd name="connsiteX90" fmla="*/ 3434444 w 11584247"/>
              <a:gd name="connsiteY90" fmla="*/ 760907 h 851161"/>
              <a:gd name="connsiteX91" fmla="*/ 3298790 w 11584247"/>
              <a:gd name="connsiteY91" fmla="*/ 755716 h 851161"/>
              <a:gd name="connsiteX92" fmla="*/ 3044242 w 11584247"/>
              <a:gd name="connsiteY92" fmla="*/ 738181 h 851161"/>
              <a:gd name="connsiteX93" fmla="*/ 2975529 w 11584247"/>
              <a:gd name="connsiteY93" fmla="*/ 720730 h 851161"/>
              <a:gd name="connsiteX94" fmla="*/ 2868812 w 11584247"/>
              <a:gd name="connsiteY94" fmla="*/ 709829 h 851161"/>
              <a:gd name="connsiteX95" fmla="*/ 2836257 w 11584247"/>
              <a:gd name="connsiteY95" fmla="*/ 703641 h 851161"/>
              <a:gd name="connsiteX96" fmla="*/ 2504472 w 11584247"/>
              <a:gd name="connsiteY96" fmla="*/ 654196 h 851161"/>
              <a:gd name="connsiteX97" fmla="*/ 2323450 w 11584247"/>
              <a:gd name="connsiteY97" fmla="*/ 692063 h 851161"/>
              <a:gd name="connsiteX98" fmla="*/ 2047386 w 11584247"/>
              <a:gd name="connsiteY98" fmla="*/ 669854 h 851161"/>
              <a:gd name="connsiteX99" fmla="*/ 2014871 w 11584247"/>
              <a:gd name="connsiteY99" fmla="*/ 671556 h 851161"/>
              <a:gd name="connsiteX100" fmla="*/ 1961527 w 11584247"/>
              <a:gd name="connsiteY100" fmla="*/ 678730 h 851161"/>
              <a:gd name="connsiteX101" fmla="*/ 1878931 w 11584247"/>
              <a:gd name="connsiteY101" fmla="*/ 661482 h 851161"/>
              <a:gd name="connsiteX102" fmla="*/ 1713886 w 11584247"/>
              <a:gd name="connsiteY102" fmla="*/ 668713 h 851161"/>
              <a:gd name="connsiteX103" fmla="*/ 1434049 w 11584247"/>
              <a:gd name="connsiteY103" fmla="*/ 595668 h 851161"/>
              <a:gd name="connsiteX104" fmla="*/ 1177354 w 11584247"/>
              <a:gd name="connsiteY104" fmla="*/ 614359 h 851161"/>
              <a:gd name="connsiteX105" fmla="*/ 1088947 w 11584247"/>
              <a:gd name="connsiteY105" fmla="*/ 617056 h 851161"/>
              <a:gd name="connsiteX106" fmla="*/ 998946 w 11584247"/>
              <a:gd name="connsiteY106" fmla="*/ 688407 h 851161"/>
              <a:gd name="connsiteX107" fmla="*/ 775514 w 11584247"/>
              <a:gd name="connsiteY107" fmla="*/ 737451 h 851161"/>
              <a:gd name="connsiteX108" fmla="*/ 603494 w 11584247"/>
              <a:gd name="connsiteY108" fmla="*/ 710500 h 851161"/>
              <a:gd name="connsiteX109" fmla="*/ 460115 w 11584247"/>
              <a:gd name="connsiteY109" fmla="*/ 736903 h 851161"/>
              <a:gd name="connsiteX110" fmla="*/ 344393 w 11584247"/>
              <a:gd name="connsiteY110" fmla="*/ 725929 h 851161"/>
              <a:gd name="connsiteX111" fmla="*/ 104041 w 11584247"/>
              <a:gd name="connsiteY111" fmla="*/ 738210 h 851161"/>
              <a:gd name="connsiteX112" fmla="*/ 15455 w 11584247"/>
              <a:gd name="connsiteY112" fmla="*/ 751614 h 851161"/>
              <a:gd name="connsiteX113" fmla="*/ 0 w 11584247"/>
              <a:gd name="connsiteY113" fmla="*/ 741620 h 851161"/>
              <a:gd name="connsiteX114" fmla="*/ 0 w 11584247"/>
              <a:gd name="connsiteY114"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78931 w 11584247"/>
              <a:gd name="connsiteY100" fmla="*/ 661482 h 851161"/>
              <a:gd name="connsiteX101" fmla="*/ 1713886 w 11584247"/>
              <a:gd name="connsiteY101" fmla="*/ 668713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60115 w 11584247"/>
              <a:gd name="connsiteY108" fmla="*/ 736903 h 851161"/>
              <a:gd name="connsiteX109" fmla="*/ 344393 w 11584247"/>
              <a:gd name="connsiteY109" fmla="*/ 725929 h 851161"/>
              <a:gd name="connsiteX110" fmla="*/ 104041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78931 w 11584247"/>
              <a:gd name="connsiteY100" fmla="*/ 661482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60115 w 11584247"/>
              <a:gd name="connsiteY108" fmla="*/ 736903 h 851161"/>
              <a:gd name="connsiteX109" fmla="*/ 344393 w 11584247"/>
              <a:gd name="connsiteY109" fmla="*/ 725929 h 851161"/>
              <a:gd name="connsiteX110" fmla="*/ 104041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73321 w 11584247"/>
              <a:gd name="connsiteY100" fmla="*/ 661482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60115 w 11584247"/>
              <a:gd name="connsiteY108" fmla="*/ 736903 h 851161"/>
              <a:gd name="connsiteX109" fmla="*/ 344393 w 11584247"/>
              <a:gd name="connsiteY109" fmla="*/ 725929 h 851161"/>
              <a:gd name="connsiteX110" fmla="*/ 104041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73321 w 11584247"/>
              <a:gd name="connsiteY100" fmla="*/ 661482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60115 w 11584247"/>
              <a:gd name="connsiteY108" fmla="*/ 736903 h 851161"/>
              <a:gd name="connsiteX109" fmla="*/ 344393 w 11584247"/>
              <a:gd name="connsiteY109" fmla="*/ 725929 h 851161"/>
              <a:gd name="connsiteX110" fmla="*/ 104041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73321 w 11584247"/>
              <a:gd name="connsiteY100" fmla="*/ 661482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60115 w 11584247"/>
              <a:gd name="connsiteY108" fmla="*/ 736903 h 851161"/>
              <a:gd name="connsiteX109" fmla="*/ 344393 w 11584247"/>
              <a:gd name="connsiteY109" fmla="*/ 725929 h 851161"/>
              <a:gd name="connsiteX110" fmla="*/ 104041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60115 w 11584247"/>
              <a:gd name="connsiteY108" fmla="*/ 736903 h 851161"/>
              <a:gd name="connsiteX109" fmla="*/ 344393 w 11584247"/>
              <a:gd name="connsiteY109" fmla="*/ 725929 h 851161"/>
              <a:gd name="connsiteX110" fmla="*/ 104041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60115 w 11584247"/>
              <a:gd name="connsiteY108" fmla="*/ 736903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36257 w 11584247"/>
              <a:gd name="connsiteY94" fmla="*/ 70364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21280 w 11584247"/>
              <a:gd name="connsiteY35" fmla="*/ 690417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22362 w 11584247"/>
              <a:gd name="connsiteY34" fmla="*/ 576478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977154 w 11584247"/>
              <a:gd name="connsiteY65" fmla="*/ 655579 h 851161"/>
              <a:gd name="connsiteX66" fmla="*/ 5875486 w 11584247"/>
              <a:gd name="connsiteY66" fmla="*/ 656164 h 851161"/>
              <a:gd name="connsiteX67" fmla="*/ 5837074 w 11584247"/>
              <a:gd name="connsiteY67" fmla="*/ 669047 h 851161"/>
              <a:gd name="connsiteX68" fmla="*/ 5783293 w 11584247"/>
              <a:gd name="connsiteY68" fmla="*/ 678526 h 851161"/>
              <a:gd name="connsiteX69" fmla="*/ 5673851 w 11584247"/>
              <a:gd name="connsiteY69" fmla="*/ 675677 h 851161"/>
              <a:gd name="connsiteX70" fmla="*/ 5459069 w 11584247"/>
              <a:gd name="connsiteY70" fmla="*/ 641319 h 851161"/>
              <a:gd name="connsiteX71" fmla="*/ 5365377 w 11584247"/>
              <a:gd name="connsiteY71" fmla="*/ 639724 h 851161"/>
              <a:gd name="connsiteX72" fmla="*/ 5168758 w 11584247"/>
              <a:gd name="connsiteY72" fmla="*/ 620360 h 851161"/>
              <a:gd name="connsiteX73" fmla="*/ 5043093 w 11584247"/>
              <a:gd name="connsiteY73" fmla="*/ 619043 h 851161"/>
              <a:gd name="connsiteX74" fmla="*/ 4998604 w 11584247"/>
              <a:gd name="connsiteY74" fmla="*/ 629087 h 851161"/>
              <a:gd name="connsiteX75" fmla="*/ 4924058 w 11584247"/>
              <a:gd name="connsiteY75" fmla="*/ 645263 h 851161"/>
              <a:gd name="connsiteX76" fmla="*/ 4868616 w 11584247"/>
              <a:gd name="connsiteY76" fmla="*/ 683240 h 851161"/>
              <a:gd name="connsiteX77" fmla="*/ 4806175 w 11584247"/>
              <a:gd name="connsiteY77" fmla="*/ 686507 h 851161"/>
              <a:gd name="connsiteX78" fmla="*/ 4791312 w 11584247"/>
              <a:gd name="connsiteY78" fmla="*/ 653788 h 851161"/>
              <a:gd name="connsiteX79" fmla="*/ 4724634 w 11584247"/>
              <a:gd name="connsiteY79" fmla="*/ 668150 h 851161"/>
              <a:gd name="connsiteX80" fmla="*/ 4623526 w 11584247"/>
              <a:gd name="connsiteY80" fmla="*/ 693607 h 851161"/>
              <a:gd name="connsiteX81" fmla="*/ 4565119 w 11584247"/>
              <a:gd name="connsiteY81" fmla="*/ 699644 h 851161"/>
              <a:gd name="connsiteX82" fmla="*/ 4405682 w 11584247"/>
              <a:gd name="connsiteY82" fmla="*/ 725524 h 851161"/>
              <a:gd name="connsiteX83" fmla="*/ 4238717 w 11584247"/>
              <a:gd name="connsiteY83" fmla="*/ 780637 h 851161"/>
              <a:gd name="connsiteX84" fmla="*/ 4020693 w 11584247"/>
              <a:gd name="connsiteY84" fmla="*/ 841422 h 851161"/>
              <a:gd name="connsiteX85" fmla="*/ 3998789 w 11584247"/>
              <a:gd name="connsiteY85" fmla="*/ 851161 h 851161"/>
              <a:gd name="connsiteX86" fmla="*/ 3968135 w 11584247"/>
              <a:gd name="connsiteY86" fmla="*/ 845925 h 851161"/>
              <a:gd name="connsiteX87" fmla="*/ 3845234 w 11584247"/>
              <a:gd name="connsiteY87" fmla="*/ 823068 h 851161"/>
              <a:gd name="connsiteX88" fmla="*/ 3665369 w 11584247"/>
              <a:gd name="connsiteY88" fmla="*/ 785906 h 851161"/>
              <a:gd name="connsiteX89" fmla="*/ 3434444 w 11584247"/>
              <a:gd name="connsiteY89" fmla="*/ 760907 h 851161"/>
              <a:gd name="connsiteX90" fmla="*/ 3298790 w 11584247"/>
              <a:gd name="connsiteY90" fmla="*/ 755716 h 851161"/>
              <a:gd name="connsiteX91" fmla="*/ 3044242 w 11584247"/>
              <a:gd name="connsiteY91" fmla="*/ 738181 h 851161"/>
              <a:gd name="connsiteX92" fmla="*/ 2975529 w 11584247"/>
              <a:gd name="connsiteY92" fmla="*/ 720730 h 851161"/>
              <a:gd name="connsiteX93" fmla="*/ 2868812 w 11584247"/>
              <a:gd name="connsiteY93" fmla="*/ 709829 h 851161"/>
              <a:gd name="connsiteX94" fmla="*/ 2813818 w 11584247"/>
              <a:gd name="connsiteY94" fmla="*/ 698031 h 851161"/>
              <a:gd name="connsiteX95" fmla="*/ 2504472 w 11584247"/>
              <a:gd name="connsiteY95" fmla="*/ 654196 h 851161"/>
              <a:gd name="connsiteX96" fmla="*/ 2323450 w 11584247"/>
              <a:gd name="connsiteY96" fmla="*/ 692063 h 851161"/>
              <a:gd name="connsiteX97" fmla="*/ 2047386 w 11584247"/>
              <a:gd name="connsiteY97" fmla="*/ 669854 h 851161"/>
              <a:gd name="connsiteX98" fmla="*/ 2014871 w 11584247"/>
              <a:gd name="connsiteY98" fmla="*/ 671556 h 851161"/>
              <a:gd name="connsiteX99" fmla="*/ 1961527 w 11584247"/>
              <a:gd name="connsiteY99" fmla="*/ 678730 h 851161"/>
              <a:gd name="connsiteX100" fmla="*/ 1834052 w 11584247"/>
              <a:gd name="connsiteY100" fmla="*/ 644653 h 851161"/>
              <a:gd name="connsiteX101" fmla="*/ 1657788 w 11584247"/>
              <a:gd name="connsiteY101" fmla="*/ 646274 h 851161"/>
              <a:gd name="connsiteX102" fmla="*/ 1434049 w 11584247"/>
              <a:gd name="connsiteY102" fmla="*/ 595668 h 851161"/>
              <a:gd name="connsiteX103" fmla="*/ 1177354 w 11584247"/>
              <a:gd name="connsiteY103" fmla="*/ 614359 h 851161"/>
              <a:gd name="connsiteX104" fmla="*/ 1088947 w 11584247"/>
              <a:gd name="connsiteY104" fmla="*/ 617056 h 851161"/>
              <a:gd name="connsiteX105" fmla="*/ 998946 w 11584247"/>
              <a:gd name="connsiteY105" fmla="*/ 688407 h 851161"/>
              <a:gd name="connsiteX106" fmla="*/ 775514 w 11584247"/>
              <a:gd name="connsiteY106" fmla="*/ 737451 h 851161"/>
              <a:gd name="connsiteX107" fmla="*/ 603494 w 11584247"/>
              <a:gd name="connsiteY107" fmla="*/ 710500 h 851161"/>
              <a:gd name="connsiteX108" fmla="*/ 471335 w 11584247"/>
              <a:gd name="connsiteY108" fmla="*/ 714464 h 851161"/>
              <a:gd name="connsiteX109" fmla="*/ 344393 w 11584247"/>
              <a:gd name="connsiteY109" fmla="*/ 725929 h 851161"/>
              <a:gd name="connsiteX110" fmla="*/ 143310 w 11584247"/>
              <a:gd name="connsiteY110" fmla="*/ 738210 h 851161"/>
              <a:gd name="connsiteX111" fmla="*/ 15455 w 11584247"/>
              <a:gd name="connsiteY111" fmla="*/ 751614 h 851161"/>
              <a:gd name="connsiteX112" fmla="*/ 0 w 11584247"/>
              <a:gd name="connsiteY112" fmla="*/ 741620 h 851161"/>
              <a:gd name="connsiteX113" fmla="*/ 0 w 11584247"/>
              <a:gd name="connsiteY113"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147308 w 11584247"/>
              <a:gd name="connsiteY64" fmla="*/ 66807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91312 w 11584247"/>
              <a:gd name="connsiteY77" fmla="*/ 653788 h 851161"/>
              <a:gd name="connsiteX78" fmla="*/ 4724634 w 11584247"/>
              <a:gd name="connsiteY78" fmla="*/ 668150 h 851161"/>
              <a:gd name="connsiteX79" fmla="*/ 4623526 w 11584247"/>
              <a:gd name="connsiteY79" fmla="*/ 693607 h 851161"/>
              <a:gd name="connsiteX80" fmla="*/ 4565119 w 11584247"/>
              <a:gd name="connsiteY80" fmla="*/ 699644 h 851161"/>
              <a:gd name="connsiteX81" fmla="*/ 4405682 w 11584247"/>
              <a:gd name="connsiteY81" fmla="*/ 725524 h 851161"/>
              <a:gd name="connsiteX82" fmla="*/ 4238717 w 11584247"/>
              <a:gd name="connsiteY82" fmla="*/ 780637 h 851161"/>
              <a:gd name="connsiteX83" fmla="*/ 4020693 w 11584247"/>
              <a:gd name="connsiteY83" fmla="*/ 841422 h 851161"/>
              <a:gd name="connsiteX84" fmla="*/ 3998789 w 11584247"/>
              <a:gd name="connsiteY84" fmla="*/ 851161 h 851161"/>
              <a:gd name="connsiteX85" fmla="*/ 3968135 w 11584247"/>
              <a:gd name="connsiteY85" fmla="*/ 845925 h 851161"/>
              <a:gd name="connsiteX86" fmla="*/ 3845234 w 11584247"/>
              <a:gd name="connsiteY86" fmla="*/ 823068 h 851161"/>
              <a:gd name="connsiteX87" fmla="*/ 3665369 w 11584247"/>
              <a:gd name="connsiteY87" fmla="*/ 785906 h 851161"/>
              <a:gd name="connsiteX88" fmla="*/ 3434444 w 11584247"/>
              <a:gd name="connsiteY88" fmla="*/ 760907 h 851161"/>
              <a:gd name="connsiteX89" fmla="*/ 3298790 w 11584247"/>
              <a:gd name="connsiteY89" fmla="*/ 755716 h 851161"/>
              <a:gd name="connsiteX90" fmla="*/ 3044242 w 11584247"/>
              <a:gd name="connsiteY90" fmla="*/ 738181 h 851161"/>
              <a:gd name="connsiteX91" fmla="*/ 2975529 w 11584247"/>
              <a:gd name="connsiteY91" fmla="*/ 720730 h 851161"/>
              <a:gd name="connsiteX92" fmla="*/ 2868812 w 11584247"/>
              <a:gd name="connsiteY92" fmla="*/ 709829 h 851161"/>
              <a:gd name="connsiteX93" fmla="*/ 2813818 w 11584247"/>
              <a:gd name="connsiteY93" fmla="*/ 698031 h 851161"/>
              <a:gd name="connsiteX94" fmla="*/ 2504472 w 11584247"/>
              <a:gd name="connsiteY94" fmla="*/ 654196 h 851161"/>
              <a:gd name="connsiteX95" fmla="*/ 2323450 w 11584247"/>
              <a:gd name="connsiteY95" fmla="*/ 692063 h 851161"/>
              <a:gd name="connsiteX96" fmla="*/ 2047386 w 11584247"/>
              <a:gd name="connsiteY96" fmla="*/ 669854 h 851161"/>
              <a:gd name="connsiteX97" fmla="*/ 2014871 w 11584247"/>
              <a:gd name="connsiteY97" fmla="*/ 671556 h 851161"/>
              <a:gd name="connsiteX98" fmla="*/ 1961527 w 11584247"/>
              <a:gd name="connsiteY98" fmla="*/ 678730 h 851161"/>
              <a:gd name="connsiteX99" fmla="*/ 1834052 w 11584247"/>
              <a:gd name="connsiteY99" fmla="*/ 644653 h 851161"/>
              <a:gd name="connsiteX100" fmla="*/ 1657788 w 11584247"/>
              <a:gd name="connsiteY100" fmla="*/ 646274 h 851161"/>
              <a:gd name="connsiteX101" fmla="*/ 1434049 w 11584247"/>
              <a:gd name="connsiteY101" fmla="*/ 595668 h 851161"/>
              <a:gd name="connsiteX102" fmla="*/ 1177354 w 11584247"/>
              <a:gd name="connsiteY102" fmla="*/ 614359 h 851161"/>
              <a:gd name="connsiteX103" fmla="*/ 1088947 w 11584247"/>
              <a:gd name="connsiteY103" fmla="*/ 617056 h 851161"/>
              <a:gd name="connsiteX104" fmla="*/ 998946 w 11584247"/>
              <a:gd name="connsiteY104" fmla="*/ 688407 h 851161"/>
              <a:gd name="connsiteX105" fmla="*/ 775514 w 11584247"/>
              <a:gd name="connsiteY105" fmla="*/ 737451 h 851161"/>
              <a:gd name="connsiteX106" fmla="*/ 603494 w 11584247"/>
              <a:gd name="connsiteY106" fmla="*/ 710500 h 851161"/>
              <a:gd name="connsiteX107" fmla="*/ 471335 w 11584247"/>
              <a:gd name="connsiteY107" fmla="*/ 714464 h 851161"/>
              <a:gd name="connsiteX108" fmla="*/ 344393 w 11584247"/>
              <a:gd name="connsiteY108" fmla="*/ 725929 h 851161"/>
              <a:gd name="connsiteX109" fmla="*/ 143310 w 11584247"/>
              <a:gd name="connsiteY109" fmla="*/ 738210 h 851161"/>
              <a:gd name="connsiteX110" fmla="*/ 15455 w 11584247"/>
              <a:gd name="connsiteY110" fmla="*/ 751614 h 851161"/>
              <a:gd name="connsiteX111" fmla="*/ 0 w 11584247"/>
              <a:gd name="connsiteY111" fmla="*/ 741620 h 851161"/>
              <a:gd name="connsiteX112" fmla="*/ 0 w 11584247"/>
              <a:gd name="connsiteY112"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96122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91312 w 11584247"/>
              <a:gd name="connsiteY77" fmla="*/ 653788 h 851161"/>
              <a:gd name="connsiteX78" fmla="*/ 4724634 w 11584247"/>
              <a:gd name="connsiteY78" fmla="*/ 668150 h 851161"/>
              <a:gd name="connsiteX79" fmla="*/ 4623526 w 11584247"/>
              <a:gd name="connsiteY79" fmla="*/ 693607 h 851161"/>
              <a:gd name="connsiteX80" fmla="*/ 4565119 w 11584247"/>
              <a:gd name="connsiteY80" fmla="*/ 699644 h 851161"/>
              <a:gd name="connsiteX81" fmla="*/ 4405682 w 11584247"/>
              <a:gd name="connsiteY81" fmla="*/ 725524 h 851161"/>
              <a:gd name="connsiteX82" fmla="*/ 4238717 w 11584247"/>
              <a:gd name="connsiteY82" fmla="*/ 780637 h 851161"/>
              <a:gd name="connsiteX83" fmla="*/ 4020693 w 11584247"/>
              <a:gd name="connsiteY83" fmla="*/ 841422 h 851161"/>
              <a:gd name="connsiteX84" fmla="*/ 3998789 w 11584247"/>
              <a:gd name="connsiteY84" fmla="*/ 851161 h 851161"/>
              <a:gd name="connsiteX85" fmla="*/ 3968135 w 11584247"/>
              <a:gd name="connsiteY85" fmla="*/ 845925 h 851161"/>
              <a:gd name="connsiteX86" fmla="*/ 3845234 w 11584247"/>
              <a:gd name="connsiteY86" fmla="*/ 823068 h 851161"/>
              <a:gd name="connsiteX87" fmla="*/ 3665369 w 11584247"/>
              <a:gd name="connsiteY87" fmla="*/ 785906 h 851161"/>
              <a:gd name="connsiteX88" fmla="*/ 3434444 w 11584247"/>
              <a:gd name="connsiteY88" fmla="*/ 760907 h 851161"/>
              <a:gd name="connsiteX89" fmla="*/ 3298790 w 11584247"/>
              <a:gd name="connsiteY89" fmla="*/ 755716 h 851161"/>
              <a:gd name="connsiteX90" fmla="*/ 3044242 w 11584247"/>
              <a:gd name="connsiteY90" fmla="*/ 738181 h 851161"/>
              <a:gd name="connsiteX91" fmla="*/ 2975529 w 11584247"/>
              <a:gd name="connsiteY91" fmla="*/ 720730 h 851161"/>
              <a:gd name="connsiteX92" fmla="*/ 2868812 w 11584247"/>
              <a:gd name="connsiteY92" fmla="*/ 709829 h 851161"/>
              <a:gd name="connsiteX93" fmla="*/ 2813818 w 11584247"/>
              <a:gd name="connsiteY93" fmla="*/ 698031 h 851161"/>
              <a:gd name="connsiteX94" fmla="*/ 2504472 w 11584247"/>
              <a:gd name="connsiteY94" fmla="*/ 654196 h 851161"/>
              <a:gd name="connsiteX95" fmla="*/ 2323450 w 11584247"/>
              <a:gd name="connsiteY95" fmla="*/ 692063 h 851161"/>
              <a:gd name="connsiteX96" fmla="*/ 2047386 w 11584247"/>
              <a:gd name="connsiteY96" fmla="*/ 669854 h 851161"/>
              <a:gd name="connsiteX97" fmla="*/ 2014871 w 11584247"/>
              <a:gd name="connsiteY97" fmla="*/ 671556 h 851161"/>
              <a:gd name="connsiteX98" fmla="*/ 1961527 w 11584247"/>
              <a:gd name="connsiteY98" fmla="*/ 678730 h 851161"/>
              <a:gd name="connsiteX99" fmla="*/ 1834052 w 11584247"/>
              <a:gd name="connsiteY99" fmla="*/ 644653 h 851161"/>
              <a:gd name="connsiteX100" fmla="*/ 1657788 w 11584247"/>
              <a:gd name="connsiteY100" fmla="*/ 646274 h 851161"/>
              <a:gd name="connsiteX101" fmla="*/ 1434049 w 11584247"/>
              <a:gd name="connsiteY101" fmla="*/ 595668 h 851161"/>
              <a:gd name="connsiteX102" fmla="*/ 1177354 w 11584247"/>
              <a:gd name="connsiteY102" fmla="*/ 614359 h 851161"/>
              <a:gd name="connsiteX103" fmla="*/ 1088947 w 11584247"/>
              <a:gd name="connsiteY103" fmla="*/ 617056 h 851161"/>
              <a:gd name="connsiteX104" fmla="*/ 998946 w 11584247"/>
              <a:gd name="connsiteY104" fmla="*/ 688407 h 851161"/>
              <a:gd name="connsiteX105" fmla="*/ 775514 w 11584247"/>
              <a:gd name="connsiteY105" fmla="*/ 737451 h 851161"/>
              <a:gd name="connsiteX106" fmla="*/ 603494 w 11584247"/>
              <a:gd name="connsiteY106" fmla="*/ 710500 h 851161"/>
              <a:gd name="connsiteX107" fmla="*/ 471335 w 11584247"/>
              <a:gd name="connsiteY107" fmla="*/ 714464 h 851161"/>
              <a:gd name="connsiteX108" fmla="*/ 344393 w 11584247"/>
              <a:gd name="connsiteY108" fmla="*/ 725929 h 851161"/>
              <a:gd name="connsiteX109" fmla="*/ 143310 w 11584247"/>
              <a:gd name="connsiteY109" fmla="*/ 738210 h 851161"/>
              <a:gd name="connsiteX110" fmla="*/ 15455 w 11584247"/>
              <a:gd name="connsiteY110" fmla="*/ 751614 h 851161"/>
              <a:gd name="connsiteX111" fmla="*/ 0 w 11584247"/>
              <a:gd name="connsiteY111" fmla="*/ 741620 h 851161"/>
              <a:gd name="connsiteX112" fmla="*/ 0 w 11584247"/>
              <a:gd name="connsiteY112" fmla="*/ 0 h 851161"/>
              <a:gd name="connsiteX0" fmla="*/ 0 w 11584247"/>
              <a:gd name="connsiteY0" fmla="*/ 0 h 851161"/>
              <a:gd name="connsiteX1" fmla="*/ 11584247 w 11584247"/>
              <a:gd name="connsiteY1" fmla="*/ 0 h 851161"/>
              <a:gd name="connsiteX2" fmla="*/ 11525470 w 11584247"/>
              <a:gd name="connsiteY2" fmla="*/ 46392 h 851161"/>
              <a:gd name="connsiteX3" fmla="*/ 11345019 w 11584247"/>
              <a:gd name="connsiteY3" fmla="*/ 124938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91312 w 11584247"/>
              <a:gd name="connsiteY77" fmla="*/ 653788 h 851161"/>
              <a:gd name="connsiteX78" fmla="*/ 4724634 w 11584247"/>
              <a:gd name="connsiteY78" fmla="*/ 668150 h 851161"/>
              <a:gd name="connsiteX79" fmla="*/ 4623526 w 11584247"/>
              <a:gd name="connsiteY79" fmla="*/ 693607 h 851161"/>
              <a:gd name="connsiteX80" fmla="*/ 4565119 w 11584247"/>
              <a:gd name="connsiteY80" fmla="*/ 699644 h 851161"/>
              <a:gd name="connsiteX81" fmla="*/ 4405682 w 11584247"/>
              <a:gd name="connsiteY81" fmla="*/ 725524 h 851161"/>
              <a:gd name="connsiteX82" fmla="*/ 4238717 w 11584247"/>
              <a:gd name="connsiteY82" fmla="*/ 780637 h 851161"/>
              <a:gd name="connsiteX83" fmla="*/ 4020693 w 11584247"/>
              <a:gd name="connsiteY83" fmla="*/ 841422 h 851161"/>
              <a:gd name="connsiteX84" fmla="*/ 3998789 w 11584247"/>
              <a:gd name="connsiteY84" fmla="*/ 851161 h 851161"/>
              <a:gd name="connsiteX85" fmla="*/ 3968135 w 11584247"/>
              <a:gd name="connsiteY85" fmla="*/ 845925 h 851161"/>
              <a:gd name="connsiteX86" fmla="*/ 3845234 w 11584247"/>
              <a:gd name="connsiteY86" fmla="*/ 823068 h 851161"/>
              <a:gd name="connsiteX87" fmla="*/ 3665369 w 11584247"/>
              <a:gd name="connsiteY87" fmla="*/ 785906 h 851161"/>
              <a:gd name="connsiteX88" fmla="*/ 3434444 w 11584247"/>
              <a:gd name="connsiteY88" fmla="*/ 760907 h 851161"/>
              <a:gd name="connsiteX89" fmla="*/ 3298790 w 11584247"/>
              <a:gd name="connsiteY89" fmla="*/ 755716 h 851161"/>
              <a:gd name="connsiteX90" fmla="*/ 3044242 w 11584247"/>
              <a:gd name="connsiteY90" fmla="*/ 738181 h 851161"/>
              <a:gd name="connsiteX91" fmla="*/ 2975529 w 11584247"/>
              <a:gd name="connsiteY91" fmla="*/ 720730 h 851161"/>
              <a:gd name="connsiteX92" fmla="*/ 2868812 w 11584247"/>
              <a:gd name="connsiteY92" fmla="*/ 709829 h 851161"/>
              <a:gd name="connsiteX93" fmla="*/ 2813818 w 11584247"/>
              <a:gd name="connsiteY93" fmla="*/ 698031 h 851161"/>
              <a:gd name="connsiteX94" fmla="*/ 2504472 w 11584247"/>
              <a:gd name="connsiteY94" fmla="*/ 654196 h 851161"/>
              <a:gd name="connsiteX95" fmla="*/ 2323450 w 11584247"/>
              <a:gd name="connsiteY95" fmla="*/ 692063 h 851161"/>
              <a:gd name="connsiteX96" fmla="*/ 2047386 w 11584247"/>
              <a:gd name="connsiteY96" fmla="*/ 669854 h 851161"/>
              <a:gd name="connsiteX97" fmla="*/ 2014871 w 11584247"/>
              <a:gd name="connsiteY97" fmla="*/ 671556 h 851161"/>
              <a:gd name="connsiteX98" fmla="*/ 1961527 w 11584247"/>
              <a:gd name="connsiteY98" fmla="*/ 678730 h 851161"/>
              <a:gd name="connsiteX99" fmla="*/ 1834052 w 11584247"/>
              <a:gd name="connsiteY99" fmla="*/ 644653 h 851161"/>
              <a:gd name="connsiteX100" fmla="*/ 1657788 w 11584247"/>
              <a:gd name="connsiteY100" fmla="*/ 646274 h 851161"/>
              <a:gd name="connsiteX101" fmla="*/ 1434049 w 11584247"/>
              <a:gd name="connsiteY101" fmla="*/ 595668 h 851161"/>
              <a:gd name="connsiteX102" fmla="*/ 1177354 w 11584247"/>
              <a:gd name="connsiteY102" fmla="*/ 614359 h 851161"/>
              <a:gd name="connsiteX103" fmla="*/ 1088947 w 11584247"/>
              <a:gd name="connsiteY103" fmla="*/ 617056 h 851161"/>
              <a:gd name="connsiteX104" fmla="*/ 998946 w 11584247"/>
              <a:gd name="connsiteY104" fmla="*/ 688407 h 851161"/>
              <a:gd name="connsiteX105" fmla="*/ 775514 w 11584247"/>
              <a:gd name="connsiteY105" fmla="*/ 737451 h 851161"/>
              <a:gd name="connsiteX106" fmla="*/ 603494 w 11584247"/>
              <a:gd name="connsiteY106" fmla="*/ 710500 h 851161"/>
              <a:gd name="connsiteX107" fmla="*/ 471335 w 11584247"/>
              <a:gd name="connsiteY107" fmla="*/ 714464 h 851161"/>
              <a:gd name="connsiteX108" fmla="*/ 344393 w 11584247"/>
              <a:gd name="connsiteY108" fmla="*/ 725929 h 851161"/>
              <a:gd name="connsiteX109" fmla="*/ 143310 w 11584247"/>
              <a:gd name="connsiteY109" fmla="*/ 738210 h 851161"/>
              <a:gd name="connsiteX110" fmla="*/ 15455 w 11584247"/>
              <a:gd name="connsiteY110" fmla="*/ 751614 h 851161"/>
              <a:gd name="connsiteX111" fmla="*/ 0 w 11584247"/>
              <a:gd name="connsiteY111" fmla="*/ 741620 h 851161"/>
              <a:gd name="connsiteX112" fmla="*/ 0 w 11584247"/>
              <a:gd name="connsiteY112" fmla="*/ 0 h 851161"/>
              <a:gd name="connsiteX0" fmla="*/ 0 w 11584247"/>
              <a:gd name="connsiteY0" fmla="*/ 0 h 851161"/>
              <a:gd name="connsiteX1" fmla="*/ 11584247 w 11584247"/>
              <a:gd name="connsiteY1" fmla="*/ 0 h 851161"/>
              <a:gd name="connsiteX2" fmla="*/ 11525470 w 11584247"/>
              <a:gd name="connsiteY2" fmla="*/ 46392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91312 w 11584247"/>
              <a:gd name="connsiteY77" fmla="*/ 653788 h 851161"/>
              <a:gd name="connsiteX78" fmla="*/ 4724634 w 11584247"/>
              <a:gd name="connsiteY78" fmla="*/ 668150 h 851161"/>
              <a:gd name="connsiteX79" fmla="*/ 4623526 w 11584247"/>
              <a:gd name="connsiteY79" fmla="*/ 693607 h 851161"/>
              <a:gd name="connsiteX80" fmla="*/ 4565119 w 11584247"/>
              <a:gd name="connsiteY80" fmla="*/ 699644 h 851161"/>
              <a:gd name="connsiteX81" fmla="*/ 4405682 w 11584247"/>
              <a:gd name="connsiteY81" fmla="*/ 725524 h 851161"/>
              <a:gd name="connsiteX82" fmla="*/ 4238717 w 11584247"/>
              <a:gd name="connsiteY82" fmla="*/ 780637 h 851161"/>
              <a:gd name="connsiteX83" fmla="*/ 4020693 w 11584247"/>
              <a:gd name="connsiteY83" fmla="*/ 841422 h 851161"/>
              <a:gd name="connsiteX84" fmla="*/ 3998789 w 11584247"/>
              <a:gd name="connsiteY84" fmla="*/ 851161 h 851161"/>
              <a:gd name="connsiteX85" fmla="*/ 3968135 w 11584247"/>
              <a:gd name="connsiteY85" fmla="*/ 845925 h 851161"/>
              <a:gd name="connsiteX86" fmla="*/ 3845234 w 11584247"/>
              <a:gd name="connsiteY86" fmla="*/ 823068 h 851161"/>
              <a:gd name="connsiteX87" fmla="*/ 3665369 w 11584247"/>
              <a:gd name="connsiteY87" fmla="*/ 785906 h 851161"/>
              <a:gd name="connsiteX88" fmla="*/ 3434444 w 11584247"/>
              <a:gd name="connsiteY88" fmla="*/ 760907 h 851161"/>
              <a:gd name="connsiteX89" fmla="*/ 3298790 w 11584247"/>
              <a:gd name="connsiteY89" fmla="*/ 755716 h 851161"/>
              <a:gd name="connsiteX90" fmla="*/ 3044242 w 11584247"/>
              <a:gd name="connsiteY90" fmla="*/ 738181 h 851161"/>
              <a:gd name="connsiteX91" fmla="*/ 2975529 w 11584247"/>
              <a:gd name="connsiteY91" fmla="*/ 720730 h 851161"/>
              <a:gd name="connsiteX92" fmla="*/ 2868812 w 11584247"/>
              <a:gd name="connsiteY92" fmla="*/ 709829 h 851161"/>
              <a:gd name="connsiteX93" fmla="*/ 2813818 w 11584247"/>
              <a:gd name="connsiteY93" fmla="*/ 698031 h 851161"/>
              <a:gd name="connsiteX94" fmla="*/ 2504472 w 11584247"/>
              <a:gd name="connsiteY94" fmla="*/ 654196 h 851161"/>
              <a:gd name="connsiteX95" fmla="*/ 2323450 w 11584247"/>
              <a:gd name="connsiteY95" fmla="*/ 692063 h 851161"/>
              <a:gd name="connsiteX96" fmla="*/ 2047386 w 11584247"/>
              <a:gd name="connsiteY96" fmla="*/ 669854 h 851161"/>
              <a:gd name="connsiteX97" fmla="*/ 2014871 w 11584247"/>
              <a:gd name="connsiteY97" fmla="*/ 671556 h 851161"/>
              <a:gd name="connsiteX98" fmla="*/ 1961527 w 11584247"/>
              <a:gd name="connsiteY98" fmla="*/ 678730 h 851161"/>
              <a:gd name="connsiteX99" fmla="*/ 1834052 w 11584247"/>
              <a:gd name="connsiteY99" fmla="*/ 644653 h 851161"/>
              <a:gd name="connsiteX100" fmla="*/ 1657788 w 11584247"/>
              <a:gd name="connsiteY100" fmla="*/ 646274 h 851161"/>
              <a:gd name="connsiteX101" fmla="*/ 1434049 w 11584247"/>
              <a:gd name="connsiteY101" fmla="*/ 595668 h 851161"/>
              <a:gd name="connsiteX102" fmla="*/ 1177354 w 11584247"/>
              <a:gd name="connsiteY102" fmla="*/ 614359 h 851161"/>
              <a:gd name="connsiteX103" fmla="*/ 1088947 w 11584247"/>
              <a:gd name="connsiteY103" fmla="*/ 617056 h 851161"/>
              <a:gd name="connsiteX104" fmla="*/ 998946 w 11584247"/>
              <a:gd name="connsiteY104" fmla="*/ 688407 h 851161"/>
              <a:gd name="connsiteX105" fmla="*/ 775514 w 11584247"/>
              <a:gd name="connsiteY105" fmla="*/ 737451 h 851161"/>
              <a:gd name="connsiteX106" fmla="*/ 603494 w 11584247"/>
              <a:gd name="connsiteY106" fmla="*/ 710500 h 851161"/>
              <a:gd name="connsiteX107" fmla="*/ 471335 w 11584247"/>
              <a:gd name="connsiteY107" fmla="*/ 714464 h 851161"/>
              <a:gd name="connsiteX108" fmla="*/ 344393 w 11584247"/>
              <a:gd name="connsiteY108" fmla="*/ 725929 h 851161"/>
              <a:gd name="connsiteX109" fmla="*/ 143310 w 11584247"/>
              <a:gd name="connsiteY109" fmla="*/ 738210 h 851161"/>
              <a:gd name="connsiteX110" fmla="*/ 15455 w 11584247"/>
              <a:gd name="connsiteY110" fmla="*/ 751614 h 851161"/>
              <a:gd name="connsiteX111" fmla="*/ 0 w 11584247"/>
              <a:gd name="connsiteY111" fmla="*/ 741620 h 851161"/>
              <a:gd name="connsiteX112" fmla="*/ 0 w 11584247"/>
              <a:gd name="connsiteY112" fmla="*/ 0 h 851161"/>
              <a:gd name="connsiteX0" fmla="*/ 0 w 11584247"/>
              <a:gd name="connsiteY0" fmla="*/ 0 h 851161"/>
              <a:gd name="connsiteX1" fmla="*/ 11584247 w 11584247"/>
              <a:gd name="connsiteY1" fmla="*/ 0 h 851161"/>
              <a:gd name="connsiteX2" fmla="*/ 11525470 w 11584247"/>
              <a:gd name="connsiteY2" fmla="*/ 46392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91312 w 11584247"/>
              <a:gd name="connsiteY77" fmla="*/ 653788 h 851161"/>
              <a:gd name="connsiteX78" fmla="*/ 4724634 w 11584247"/>
              <a:gd name="connsiteY78" fmla="*/ 668150 h 851161"/>
              <a:gd name="connsiteX79" fmla="*/ 4623526 w 11584247"/>
              <a:gd name="connsiteY79" fmla="*/ 693607 h 851161"/>
              <a:gd name="connsiteX80" fmla="*/ 4565119 w 11584247"/>
              <a:gd name="connsiteY80" fmla="*/ 699644 h 851161"/>
              <a:gd name="connsiteX81" fmla="*/ 4405682 w 11584247"/>
              <a:gd name="connsiteY81" fmla="*/ 725524 h 851161"/>
              <a:gd name="connsiteX82" fmla="*/ 4238717 w 11584247"/>
              <a:gd name="connsiteY82" fmla="*/ 780637 h 851161"/>
              <a:gd name="connsiteX83" fmla="*/ 4020693 w 11584247"/>
              <a:gd name="connsiteY83" fmla="*/ 841422 h 851161"/>
              <a:gd name="connsiteX84" fmla="*/ 3998789 w 11584247"/>
              <a:gd name="connsiteY84" fmla="*/ 851161 h 851161"/>
              <a:gd name="connsiteX85" fmla="*/ 3968135 w 11584247"/>
              <a:gd name="connsiteY85" fmla="*/ 845925 h 851161"/>
              <a:gd name="connsiteX86" fmla="*/ 3845234 w 11584247"/>
              <a:gd name="connsiteY86" fmla="*/ 823068 h 851161"/>
              <a:gd name="connsiteX87" fmla="*/ 3665369 w 11584247"/>
              <a:gd name="connsiteY87" fmla="*/ 785906 h 851161"/>
              <a:gd name="connsiteX88" fmla="*/ 3434444 w 11584247"/>
              <a:gd name="connsiteY88" fmla="*/ 760907 h 851161"/>
              <a:gd name="connsiteX89" fmla="*/ 3298790 w 11584247"/>
              <a:gd name="connsiteY89" fmla="*/ 755716 h 851161"/>
              <a:gd name="connsiteX90" fmla="*/ 3044242 w 11584247"/>
              <a:gd name="connsiteY90" fmla="*/ 738181 h 851161"/>
              <a:gd name="connsiteX91" fmla="*/ 2975529 w 11584247"/>
              <a:gd name="connsiteY91" fmla="*/ 720730 h 851161"/>
              <a:gd name="connsiteX92" fmla="*/ 2868812 w 11584247"/>
              <a:gd name="connsiteY92" fmla="*/ 709829 h 851161"/>
              <a:gd name="connsiteX93" fmla="*/ 2813818 w 11584247"/>
              <a:gd name="connsiteY93" fmla="*/ 698031 h 851161"/>
              <a:gd name="connsiteX94" fmla="*/ 2504472 w 11584247"/>
              <a:gd name="connsiteY94" fmla="*/ 654196 h 851161"/>
              <a:gd name="connsiteX95" fmla="*/ 2323450 w 11584247"/>
              <a:gd name="connsiteY95" fmla="*/ 692063 h 851161"/>
              <a:gd name="connsiteX96" fmla="*/ 2047386 w 11584247"/>
              <a:gd name="connsiteY96" fmla="*/ 669854 h 851161"/>
              <a:gd name="connsiteX97" fmla="*/ 2014871 w 11584247"/>
              <a:gd name="connsiteY97" fmla="*/ 671556 h 851161"/>
              <a:gd name="connsiteX98" fmla="*/ 1961527 w 11584247"/>
              <a:gd name="connsiteY98" fmla="*/ 678730 h 851161"/>
              <a:gd name="connsiteX99" fmla="*/ 1834052 w 11584247"/>
              <a:gd name="connsiteY99" fmla="*/ 644653 h 851161"/>
              <a:gd name="connsiteX100" fmla="*/ 1657788 w 11584247"/>
              <a:gd name="connsiteY100" fmla="*/ 646274 h 851161"/>
              <a:gd name="connsiteX101" fmla="*/ 1434049 w 11584247"/>
              <a:gd name="connsiteY101" fmla="*/ 595668 h 851161"/>
              <a:gd name="connsiteX102" fmla="*/ 1177354 w 11584247"/>
              <a:gd name="connsiteY102" fmla="*/ 614359 h 851161"/>
              <a:gd name="connsiteX103" fmla="*/ 1088947 w 11584247"/>
              <a:gd name="connsiteY103" fmla="*/ 617056 h 851161"/>
              <a:gd name="connsiteX104" fmla="*/ 998946 w 11584247"/>
              <a:gd name="connsiteY104" fmla="*/ 688407 h 851161"/>
              <a:gd name="connsiteX105" fmla="*/ 775514 w 11584247"/>
              <a:gd name="connsiteY105" fmla="*/ 737451 h 851161"/>
              <a:gd name="connsiteX106" fmla="*/ 603494 w 11584247"/>
              <a:gd name="connsiteY106" fmla="*/ 710500 h 851161"/>
              <a:gd name="connsiteX107" fmla="*/ 471335 w 11584247"/>
              <a:gd name="connsiteY107" fmla="*/ 714464 h 851161"/>
              <a:gd name="connsiteX108" fmla="*/ 344393 w 11584247"/>
              <a:gd name="connsiteY108" fmla="*/ 725929 h 851161"/>
              <a:gd name="connsiteX109" fmla="*/ 143310 w 11584247"/>
              <a:gd name="connsiteY109" fmla="*/ 738210 h 851161"/>
              <a:gd name="connsiteX110" fmla="*/ 15455 w 11584247"/>
              <a:gd name="connsiteY110" fmla="*/ 751614 h 851161"/>
              <a:gd name="connsiteX111" fmla="*/ 0 w 11584247"/>
              <a:gd name="connsiteY111" fmla="*/ 741620 h 851161"/>
              <a:gd name="connsiteX112" fmla="*/ 0 w 11584247"/>
              <a:gd name="connsiteY112" fmla="*/ 0 h 851161"/>
              <a:gd name="connsiteX0" fmla="*/ 0 w 11584247"/>
              <a:gd name="connsiteY0" fmla="*/ 0 h 851161"/>
              <a:gd name="connsiteX1" fmla="*/ 11584247 w 11584247"/>
              <a:gd name="connsiteY1" fmla="*/ 0 h 851161"/>
              <a:gd name="connsiteX2" fmla="*/ 11581568 w 11584247"/>
              <a:gd name="connsiteY2" fmla="*/ 63222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91312 w 11584247"/>
              <a:gd name="connsiteY77" fmla="*/ 653788 h 851161"/>
              <a:gd name="connsiteX78" fmla="*/ 4724634 w 11584247"/>
              <a:gd name="connsiteY78" fmla="*/ 668150 h 851161"/>
              <a:gd name="connsiteX79" fmla="*/ 4623526 w 11584247"/>
              <a:gd name="connsiteY79" fmla="*/ 693607 h 851161"/>
              <a:gd name="connsiteX80" fmla="*/ 4565119 w 11584247"/>
              <a:gd name="connsiteY80" fmla="*/ 699644 h 851161"/>
              <a:gd name="connsiteX81" fmla="*/ 4405682 w 11584247"/>
              <a:gd name="connsiteY81" fmla="*/ 725524 h 851161"/>
              <a:gd name="connsiteX82" fmla="*/ 4238717 w 11584247"/>
              <a:gd name="connsiteY82" fmla="*/ 780637 h 851161"/>
              <a:gd name="connsiteX83" fmla="*/ 4020693 w 11584247"/>
              <a:gd name="connsiteY83" fmla="*/ 841422 h 851161"/>
              <a:gd name="connsiteX84" fmla="*/ 3998789 w 11584247"/>
              <a:gd name="connsiteY84" fmla="*/ 851161 h 851161"/>
              <a:gd name="connsiteX85" fmla="*/ 3968135 w 11584247"/>
              <a:gd name="connsiteY85" fmla="*/ 845925 h 851161"/>
              <a:gd name="connsiteX86" fmla="*/ 3845234 w 11584247"/>
              <a:gd name="connsiteY86" fmla="*/ 823068 h 851161"/>
              <a:gd name="connsiteX87" fmla="*/ 3665369 w 11584247"/>
              <a:gd name="connsiteY87" fmla="*/ 785906 h 851161"/>
              <a:gd name="connsiteX88" fmla="*/ 3434444 w 11584247"/>
              <a:gd name="connsiteY88" fmla="*/ 760907 h 851161"/>
              <a:gd name="connsiteX89" fmla="*/ 3298790 w 11584247"/>
              <a:gd name="connsiteY89" fmla="*/ 755716 h 851161"/>
              <a:gd name="connsiteX90" fmla="*/ 3044242 w 11584247"/>
              <a:gd name="connsiteY90" fmla="*/ 738181 h 851161"/>
              <a:gd name="connsiteX91" fmla="*/ 2975529 w 11584247"/>
              <a:gd name="connsiteY91" fmla="*/ 720730 h 851161"/>
              <a:gd name="connsiteX92" fmla="*/ 2868812 w 11584247"/>
              <a:gd name="connsiteY92" fmla="*/ 709829 h 851161"/>
              <a:gd name="connsiteX93" fmla="*/ 2813818 w 11584247"/>
              <a:gd name="connsiteY93" fmla="*/ 698031 h 851161"/>
              <a:gd name="connsiteX94" fmla="*/ 2504472 w 11584247"/>
              <a:gd name="connsiteY94" fmla="*/ 654196 h 851161"/>
              <a:gd name="connsiteX95" fmla="*/ 2323450 w 11584247"/>
              <a:gd name="connsiteY95" fmla="*/ 692063 h 851161"/>
              <a:gd name="connsiteX96" fmla="*/ 2047386 w 11584247"/>
              <a:gd name="connsiteY96" fmla="*/ 669854 h 851161"/>
              <a:gd name="connsiteX97" fmla="*/ 2014871 w 11584247"/>
              <a:gd name="connsiteY97" fmla="*/ 671556 h 851161"/>
              <a:gd name="connsiteX98" fmla="*/ 1961527 w 11584247"/>
              <a:gd name="connsiteY98" fmla="*/ 678730 h 851161"/>
              <a:gd name="connsiteX99" fmla="*/ 1834052 w 11584247"/>
              <a:gd name="connsiteY99" fmla="*/ 644653 h 851161"/>
              <a:gd name="connsiteX100" fmla="*/ 1657788 w 11584247"/>
              <a:gd name="connsiteY100" fmla="*/ 646274 h 851161"/>
              <a:gd name="connsiteX101" fmla="*/ 1434049 w 11584247"/>
              <a:gd name="connsiteY101" fmla="*/ 595668 h 851161"/>
              <a:gd name="connsiteX102" fmla="*/ 1177354 w 11584247"/>
              <a:gd name="connsiteY102" fmla="*/ 614359 h 851161"/>
              <a:gd name="connsiteX103" fmla="*/ 1088947 w 11584247"/>
              <a:gd name="connsiteY103" fmla="*/ 617056 h 851161"/>
              <a:gd name="connsiteX104" fmla="*/ 998946 w 11584247"/>
              <a:gd name="connsiteY104" fmla="*/ 688407 h 851161"/>
              <a:gd name="connsiteX105" fmla="*/ 775514 w 11584247"/>
              <a:gd name="connsiteY105" fmla="*/ 737451 h 851161"/>
              <a:gd name="connsiteX106" fmla="*/ 603494 w 11584247"/>
              <a:gd name="connsiteY106" fmla="*/ 710500 h 851161"/>
              <a:gd name="connsiteX107" fmla="*/ 471335 w 11584247"/>
              <a:gd name="connsiteY107" fmla="*/ 714464 h 851161"/>
              <a:gd name="connsiteX108" fmla="*/ 344393 w 11584247"/>
              <a:gd name="connsiteY108" fmla="*/ 725929 h 851161"/>
              <a:gd name="connsiteX109" fmla="*/ 143310 w 11584247"/>
              <a:gd name="connsiteY109" fmla="*/ 738210 h 851161"/>
              <a:gd name="connsiteX110" fmla="*/ 15455 w 11584247"/>
              <a:gd name="connsiteY110" fmla="*/ 751614 h 851161"/>
              <a:gd name="connsiteX111" fmla="*/ 0 w 11584247"/>
              <a:gd name="connsiteY111" fmla="*/ 741620 h 851161"/>
              <a:gd name="connsiteX112" fmla="*/ 0 w 11584247"/>
              <a:gd name="connsiteY112"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91312 w 11584247"/>
              <a:gd name="connsiteY77" fmla="*/ 653788 h 851161"/>
              <a:gd name="connsiteX78" fmla="*/ 4724634 w 11584247"/>
              <a:gd name="connsiteY78" fmla="*/ 668150 h 851161"/>
              <a:gd name="connsiteX79" fmla="*/ 4623526 w 11584247"/>
              <a:gd name="connsiteY79" fmla="*/ 693607 h 851161"/>
              <a:gd name="connsiteX80" fmla="*/ 4565119 w 11584247"/>
              <a:gd name="connsiteY80" fmla="*/ 699644 h 851161"/>
              <a:gd name="connsiteX81" fmla="*/ 4405682 w 11584247"/>
              <a:gd name="connsiteY81" fmla="*/ 725524 h 851161"/>
              <a:gd name="connsiteX82" fmla="*/ 4238717 w 11584247"/>
              <a:gd name="connsiteY82" fmla="*/ 780637 h 851161"/>
              <a:gd name="connsiteX83" fmla="*/ 4020693 w 11584247"/>
              <a:gd name="connsiteY83" fmla="*/ 841422 h 851161"/>
              <a:gd name="connsiteX84" fmla="*/ 3998789 w 11584247"/>
              <a:gd name="connsiteY84" fmla="*/ 851161 h 851161"/>
              <a:gd name="connsiteX85" fmla="*/ 3968135 w 11584247"/>
              <a:gd name="connsiteY85" fmla="*/ 845925 h 851161"/>
              <a:gd name="connsiteX86" fmla="*/ 3845234 w 11584247"/>
              <a:gd name="connsiteY86" fmla="*/ 823068 h 851161"/>
              <a:gd name="connsiteX87" fmla="*/ 3665369 w 11584247"/>
              <a:gd name="connsiteY87" fmla="*/ 785906 h 851161"/>
              <a:gd name="connsiteX88" fmla="*/ 3434444 w 11584247"/>
              <a:gd name="connsiteY88" fmla="*/ 760907 h 851161"/>
              <a:gd name="connsiteX89" fmla="*/ 3298790 w 11584247"/>
              <a:gd name="connsiteY89" fmla="*/ 755716 h 851161"/>
              <a:gd name="connsiteX90" fmla="*/ 3044242 w 11584247"/>
              <a:gd name="connsiteY90" fmla="*/ 738181 h 851161"/>
              <a:gd name="connsiteX91" fmla="*/ 2975529 w 11584247"/>
              <a:gd name="connsiteY91" fmla="*/ 720730 h 851161"/>
              <a:gd name="connsiteX92" fmla="*/ 2868812 w 11584247"/>
              <a:gd name="connsiteY92" fmla="*/ 709829 h 851161"/>
              <a:gd name="connsiteX93" fmla="*/ 2813818 w 11584247"/>
              <a:gd name="connsiteY93" fmla="*/ 698031 h 851161"/>
              <a:gd name="connsiteX94" fmla="*/ 2504472 w 11584247"/>
              <a:gd name="connsiteY94" fmla="*/ 654196 h 851161"/>
              <a:gd name="connsiteX95" fmla="*/ 2323450 w 11584247"/>
              <a:gd name="connsiteY95" fmla="*/ 692063 h 851161"/>
              <a:gd name="connsiteX96" fmla="*/ 2047386 w 11584247"/>
              <a:gd name="connsiteY96" fmla="*/ 669854 h 851161"/>
              <a:gd name="connsiteX97" fmla="*/ 2014871 w 11584247"/>
              <a:gd name="connsiteY97" fmla="*/ 671556 h 851161"/>
              <a:gd name="connsiteX98" fmla="*/ 1961527 w 11584247"/>
              <a:gd name="connsiteY98" fmla="*/ 678730 h 851161"/>
              <a:gd name="connsiteX99" fmla="*/ 1834052 w 11584247"/>
              <a:gd name="connsiteY99" fmla="*/ 644653 h 851161"/>
              <a:gd name="connsiteX100" fmla="*/ 1657788 w 11584247"/>
              <a:gd name="connsiteY100" fmla="*/ 646274 h 851161"/>
              <a:gd name="connsiteX101" fmla="*/ 1434049 w 11584247"/>
              <a:gd name="connsiteY101" fmla="*/ 595668 h 851161"/>
              <a:gd name="connsiteX102" fmla="*/ 1177354 w 11584247"/>
              <a:gd name="connsiteY102" fmla="*/ 614359 h 851161"/>
              <a:gd name="connsiteX103" fmla="*/ 1088947 w 11584247"/>
              <a:gd name="connsiteY103" fmla="*/ 617056 h 851161"/>
              <a:gd name="connsiteX104" fmla="*/ 998946 w 11584247"/>
              <a:gd name="connsiteY104" fmla="*/ 688407 h 851161"/>
              <a:gd name="connsiteX105" fmla="*/ 775514 w 11584247"/>
              <a:gd name="connsiteY105" fmla="*/ 737451 h 851161"/>
              <a:gd name="connsiteX106" fmla="*/ 603494 w 11584247"/>
              <a:gd name="connsiteY106" fmla="*/ 710500 h 851161"/>
              <a:gd name="connsiteX107" fmla="*/ 471335 w 11584247"/>
              <a:gd name="connsiteY107" fmla="*/ 714464 h 851161"/>
              <a:gd name="connsiteX108" fmla="*/ 344393 w 11584247"/>
              <a:gd name="connsiteY108" fmla="*/ 725929 h 851161"/>
              <a:gd name="connsiteX109" fmla="*/ 143310 w 11584247"/>
              <a:gd name="connsiteY109" fmla="*/ 738210 h 851161"/>
              <a:gd name="connsiteX110" fmla="*/ 15455 w 11584247"/>
              <a:gd name="connsiteY110" fmla="*/ 751614 h 851161"/>
              <a:gd name="connsiteX111" fmla="*/ 0 w 11584247"/>
              <a:gd name="connsiteY111" fmla="*/ 741620 h 851161"/>
              <a:gd name="connsiteX112" fmla="*/ 0 w 11584247"/>
              <a:gd name="connsiteY112"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414326 w 11584247"/>
              <a:gd name="connsiteY56" fmla="*/ 63779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24634 w 11584247"/>
              <a:gd name="connsiteY77" fmla="*/ 668150 h 851161"/>
              <a:gd name="connsiteX78" fmla="*/ 4623526 w 11584247"/>
              <a:gd name="connsiteY78" fmla="*/ 693607 h 851161"/>
              <a:gd name="connsiteX79" fmla="*/ 4565119 w 11584247"/>
              <a:gd name="connsiteY79" fmla="*/ 699644 h 851161"/>
              <a:gd name="connsiteX80" fmla="*/ 4405682 w 11584247"/>
              <a:gd name="connsiteY80" fmla="*/ 725524 h 851161"/>
              <a:gd name="connsiteX81" fmla="*/ 4238717 w 11584247"/>
              <a:gd name="connsiteY81" fmla="*/ 780637 h 851161"/>
              <a:gd name="connsiteX82" fmla="*/ 4020693 w 11584247"/>
              <a:gd name="connsiteY82" fmla="*/ 841422 h 851161"/>
              <a:gd name="connsiteX83" fmla="*/ 3998789 w 11584247"/>
              <a:gd name="connsiteY83" fmla="*/ 851161 h 851161"/>
              <a:gd name="connsiteX84" fmla="*/ 3968135 w 11584247"/>
              <a:gd name="connsiteY84" fmla="*/ 845925 h 851161"/>
              <a:gd name="connsiteX85" fmla="*/ 3845234 w 11584247"/>
              <a:gd name="connsiteY85" fmla="*/ 823068 h 851161"/>
              <a:gd name="connsiteX86" fmla="*/ 3665369 w 11584247"/>
              <a:gd name="connsiteY86" fmla="*/ 785906 h 851161"/>
              <a:gd name="connsiteX87" fmla="*/ 3434444 w 11584247"/>
              <a:gd name="connsiteY87" fmla="*/ 760907 h 851161"/>
              <a:gd name="connsiteX88" fmla="*/ 3298790 w 11584247"/>
              <a:gd name="connsiteY88" fmla="*/ 755716 h 851161"/>
              <a:gd name="connsiteX89" fmla="*/ 3044242 w 11584247"/>
              <a:gd name="connsiteY89" fmla="*/ 738181 h 851161"/>
              <a:gd name="connsiteX90" fmla="*/ 2975529 w 11584247"/>
              <a:gd name="connsiteY90" fmla="*/ 720730 h 851161"/>
              <a:gd name="connsiteX91" fmla="*/ 2868812 w 11584247"/>
              <a:gd name="connsiteY91" fmla="*/ 709829 h 851161"/>
              <a:gd name="connsiteX92" fmla="*/ 2813818 w 11584247"/>
              <a:gd name="connsiteY92" fmla="*/ 698031 h 851161"/>
              <a:gd name="connsiteX93" fmla="*/ 2504472 w 11584247"/>
              <a:gd name="connsiteY93" fmla="*/ 654196 h 851161"/>
              <a:gd name="connsiteX94" fmla="*/ 2323450 w 11584247"/>
              <a:gd name="connsiteY94" fmla="*/ 692063 h 851161"/>
              <a:gd name="connsiteX95" fmla="*/ 2047386 w 11584247"/>
              <a:gd name="connsiteY95" fmla="*/ 669854 h 851161"/>
              <a:gd name="connsiteX96" fmla="*/ 2014871 w 11584247"/>
              <a:gd name="connsiteY96" fmla="*/ 671556 h 851161"/>
              <a:gd name="connsiteX97" fmla="*/ 1961527 w 11584247"/>
              <a:gd name="connsiteY97" fmla="*/ 678730 h 851161"/>
              <a:gd name="connsiteX98" fmla="*/ 1834052 w 11584247"/>
              <a:gd name="connsiteY98" fmla="*/ 644653 h 851161"/>
              <a:gd name="connsiteX99" fmla="*/ 1657788 w 11584247"/>
              <a:gd name="connsiteY99" fmla="*/ 646274 h 851161"/>
              <a:gd name="connsiteX100" fmla="*/ 1434049 w 11584247"/>
              <a:gd name="connsiteY100" fmla="*/ 595668 h 851161"/>
              <a:gd name="connsiteX101" fmla="*/ 1177354 w 11584247"/>
              <a:gd name="connsiteY101" fmla="*/ 614359 h 851161"/>
              <a:gd name="connsiteX102" fmla="*/ 1088947 w 11584247"/>
              <a:gd name="connsiteY102" fmla="*/ 617056 h 851161"/>
              <a:gd name="connsiteX103" fmla="*/ 998946 w 11584247"/>
              <a:gd name="connsiteY103" fmla="*/ 688407 h 851161"/>
              <a:gd name="connsiteX104" fmla="*/ 775514 w 11584247"/>
              <a:gd name="connsiteY104" fmla="*/ 737451 h 851161"/>
              <a:gd name="connsiteX105" fmla="*/ 603494 w 11584247"/>
              <a:gd name="connsiteY105" fmla="*/ 710500 h 851161"/>
              <a:gd name="connsiteX106" fmla="*/ 471335 w 11584247"/>
              <a:gd name="connsiteY106" fmla="*/ 714464 h 851161"/>
              <a:gd name="connsiteX107" fmla="*/ 344393 w 11584247"/>
              <a:gd name="connsiteY107" fmla="*/ 725929 h 851161"/>
              <a:gd name="connsiteX108" fmla="*/ 143310 w 11584247"/>
              <a:gd name="connsiteY108" fmla="*/ 738210 h 851161"/>
              <a:gd name="connsiteX109" fmla="*/ 15455 w 11584247"/>
              <a:gd name="connsiteY109" fmla="*/ 751614 h 851161"/>
              <a:gd name="connsiteX110" fmla="*/ 0 w 11584247"/>
              <a:gd name="connsiteY110" fmla="*/ 741620 h 851161"/>
              <a:gd name="connsiteX111" fmla="*/ 0 w 11584247"/>
              <a:gd name="connsiteY111"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548962 w 11584247"/>
              <a:gd name="connsiteY56" fmla="*/ 63218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24634 w 11584247"/>
              <a:gd name="connsiteY77" fmla="*/ 668150 h 851161"/>
              <a:gd name="connsiteX78" fmla="*/ 4623526 w 11584247"/>
              <a:gd name="connsiteY78" fmla="*/ 693607 h 851161"/>
              <a:gd name="connsiteX79" fmla="*/ 4565119 w 11584247"/>
              <a:gd name="connsiteY79" fmla="*/ 699644 h 851161"/>
              <a:gd name="connsiteX80" fmla="*/ 4405682 w 11584247"/>
              <a:gd name="connsiteY80" fmla="*/ 725524 h 851161"/>
              <a:gd name="connsiteX81" fmla="*/ 4238717 w 11584247"/>
              <a:gd name="connsiteY81" fmla="*/ 780637 h 851161"/>
              <a:gd name="connsiteX82" fmla="*/ 4020693 w 11584247"/>
              <a:gd name="connsiteY82" fmla="*/ 841422 h 851161"/>
              <a:gd name="connsiteX83" fmla="*/ 3998789 w 11584247"/>
              <a:gd name="connsiteY83" fmla="*/ 851161 h 851161"/>
              <a:gd name="connsiteX84" fmla="*/ 3968135 w 11584247"/>
              <a:gd name="connsiteY84" fmla="*/ 845925 h 851161"/>
              <a:gd name="connsiteX85" fmla="*/ 3845234 w 11584247"/>
              <a:gd name="connsiteY85" fmla="*/ 823068 h 851161"/>
              <a:gd name="connsiteX86" fmla="*/ 3665369 w 11584247"/>
              <a:gd name="connsiteY86" fmla="*/ 785906 h 851161"/>
              <a:gd name="connsiteX87" fmla="*/ 3434444 w 11584247"/>
              <a:gd name="connsiteY87" fmla="*/ 760907 h 851161"/>
              <a:gd name="connsiteX88" fmla="*/ 3298790 w 11584247"/>
              <a:gd name="connsiteY88" fmla="*/ 755716 h 851161"/>
              <a:gd name="connsiteX89" fmla="*/ 3044242 w 11584247"/>
              <a:gd name="connsiteY89" fmla="*/ 738181 h 851161"/>
              <a:gd name="connsiteX90" fmla="*/ 2975529 w 11584247"/>
              <a:gd name="connsiteY90" fmla="*/ 720730 h 851161"/>
              <a:gd name="connsiteX91" fmla="*/ 2868812 w 11584247"/>
              <a:gd name="connsiteY91" fmla="*/ 709829 h 851161"/>
              <a:gd name="connsiteX92" fmla="*/ 2813818 w 11584247"/>
              <a:gd name="connsiteY92" fmla="*/ 698031 h 851161"/>
              <a:gd name="connsiteX93" fmla="*/ 2504472 w 11584247"/>
              <a:gd name="connsiteY93" fmla="*/ 654196 h 851161"/>
              <a:gd name="connsiteX94" fmla="*/ 2323450 w 11584247"/>
              <a:gd name="connsiteY94" fmla="*/ 692063 h 851161"/>
              <a:gd name="connsiteX95" fmla="*/ 2047386 w 11584247"/>
              <a:gd name="connsiteY95" fmla="*/ 669854 h 851161"/>
              <a:gd name="connsiteX96" fmla="*/ 2014871 w 11584247"/>
              <a:gd name="connsiteY96" fmla="*/ 671556 h 851161"/>
              <a:gd name="connsiteX97" fmla="*/ 1961527 w 11584247"/>
              <a:gd name="connsiteY97" fmla="*/ 678730 h 851161"/>
              <a:gd name="connsiteX98" fmla="*/ 1834052 w 11584247"/>
              <a:gd name="connsiteY98" fmla="*/ 644653 h 851161"/>
              <a:gd name="connsiteX99" fmla="*/ 1657788 w 11584247"/>
              <a:gd name="connsiteY99" fmla="*/ 646274 h 851161"/>
              <a:gd name="connsiteX100" fmla="*/ 1434049 w 11584247"/>
              <a:gd name="connsiteY100" fmla="*/ 595668 h 851161"/>
              <a:gd name="connsiteX101" fmla="*/ 1177354 w 11584247"/>
              <a:gd name="connsiteY101" fmla="*/ 614359 h 851161"/>
              <a:gd name="connsiteX102" fmla="*/ 1088947 w 11584247"/>
              <a:gd name="connsiteY102" fmla="*/ 617056 h 851161"/>
              <a:gd name="connsiteX103" fmla="*/ 998946 w 11584247"/>
              <a:gd name="connsiteY103" fmla="*/ 688407 h 851161"/>
              <a:gd name="connsiteX104" fmla="*/ 775514 w 11584247"/>
              <a:gd name="connsiteY104" fmla="*/ 737451 h 851161"/>
              <a:gd name="connsiteX105" fmla="*/ 603494 w 11584247"/>
              <a:gd name="connsiteY105" fmla="*/ 710500 h 851161"/>
              <a:gd name="connsiteX106" fmla="*/ 471335 w 11584247"/>
              <a:gd name="connsiteY106" fmla="*/ 714464 h 851161"/>
              <a:gd name="connsiteX107" fmla="*/ 344393 w 11584247"/>
              <a:gd name="connsiteY107" fmla="*/ 725929 h 851161"/>
              <a:gd name="connsiteX108" fmla="*/ 143310 w 11584247"/>
              <a:gd name="connsiteY108" fmla="*/ 738210 h 851161"/>
              <a:gd name="connsiteX109" fmla="*/ 15455 w 11584247"/>
              <a:gd name="connsiteY109" fmla="*/ 751614 h 851161"/>
              <a:gd name="connsiteX110" fmla="*/ 0 w 11584247"/>
              <a:gd name="connsiteY110" fmla="*/ 741620 h 851161"/>
              <a:gd name="connsiteX111" fmla="*/ 0 w 11584247"/>
              <a:gd name="connsiteY111"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548962 w 11584247"/>
              <a:gd name="connsiteY56" fmla="*/ 63218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83064 w 11584247"/>
              <a:gd name="connsiteY63" fmla="*/ 66772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24634 w 11584247"/>
              <a:gd name="connsiteY77" fmla="*/ 668150 h 851161"/>
              <a:gd name="connsiteX78" fmla="*/ 4623526 w 11584247"/>
              <a:gd name="connsiteY78" fmla="*/ 693607 h 851161"/>
              <a:gd name="connsiteX79" fmla="*/ 4565119 w 11584247"/>
              <a:gd name="connsiteY79" fmla="*/ 699644 h 851161"/>
              <a:gd name="connsiteX80" fmla="*/ 4405682 w 11584247"/>
              <a:gd name="connsiteY80" fmla="*/ 725524 h 851161"/>
              <a:gd name="connsiteX81" fmla="*/ 4238717 w 11584247"/>
              <a:gd name="connsiteY81" fmla="*/ 780637 h 851161"/>
              <a:gd name="connsiteX82" fmla="*/ 4020693 w 11584247"/>
              <a:gd name="connsiteY82" fmla="*/ 841422 h 851161"/>
              <a:gd name="connsiteX83" fmla="*/ 3998789 w 11584247"/>
              <a:gd name="connsiteY83" fmla="*/ 851161 h 851161"/>
              <a:gd name="connsiteX84" fmla="*/ 3968135 w 11584247"/>
              <a:gd name="connsiteY84" fmla="*/ 845925 h 851161"/>
              <a:gd name="connsiteX85" fmla="*/ 3845234 w 11584247"/>
              <a:gd name="connsiteY85" fmla="*/ 823068 h 851161"/>
              <a:gd name="connsiteX86" fmla="*/ 3665369 w 11584247"/>
              <a:gd name="connsiteY86" fmla="*/ 785906 h 851161"/>
              <a:gd name="connsiteX87" fmla="*/ 3434444 w 11584247"/>
              <a:gd name="connsiteY87" fmla="*/ 760907 h 851161"/>
              <a:gd name="connsiteX88" fmla="*/ 3298790 w 11584247"/>
              <a:gd name="connsiteY88" fmla="*/ 755716 h 851161"/>
              <a:gd name="connsiteX89" fmla="*/ 3044242 w 11584247"/>
              <a:gd name="connsiteY89" fmla="*/ 738181 h 851161"/>
              <a:gd name="connsiteX90" fmla="*/ 2975529 w 11584247"/>
              <a:gd name="connsiteY90" fmla="*/ 720730 h 851161"/>
              <a:gd name="connsiteX91" fmla="*/ 2868812 w 11584247"/>
              <a:gd name="connsiteY91" fmla="*/ 709829 h 851161"/>
              <a:gd name="connsiteX92" fmla="*/ 2813818 w 11584247"/>
              <a:gd name="connsiteY92" fmla="*/ 698031 h 851161"/>
              <a:gd name="connsiteX93" fmla="*/ 2504472 w 11584247"/>
              <a:gd name="connsiteY93" fmla="*/ 654196 h 851161"/>
              <a:gd name="connsiteX94" fmla="*/ 2323450 w 11584247"/>
              <a:gd name="connsiteY94" fmla="*/ 692063 h 851161"/>
              <a:gd name="connsiteX95" fmla="*/ 2047386 w 11584247"/>
              <a:gd name="connsiteY95" fmla="*/ 669854 h 851161"/>
              <a:gd name="connsiteX96" fmla="*/ 2014871 w 11584247"/>
              <a:gd name="connsiteY96" fmla="*/ 671556 h 851161"/>
              <a:gd name="connsiteX97" fmla="*/ 1961527 w 11584247"/>
              <a:gd name="connsiteY97" fmla="*/ 678730 h 851161"/>
              <a:gd name="connsiteX98" fmla="*/ 1834052 w 11584247"/>
              <a:gd name="connsiteY98" fmla="*/ 644653 h 851161"/>
              <a:gd name="connsiteX99" fmla="*/ 1657788 w 11584247"/>
              <a:gd name="connsiteY99" fmla="*/ 646274 h 851161"/>
              <a:gd name="connsiteX100" fmla="*/ 1434049 w 11584247"/>
              <a:gd name="connsiteY100" fmla="*/ 595668 h 851161"/>
              <a:gd name="connsiteX101" fmla="*/ 1177354 w 11584247"/>
              <a:gd name="connsiteY101" fmla="*/ 614359 h 851161"/>
              <a:gd name="connsiteX102" fmla="*/ 1088947 w 11584247"/>
              <a:gd name="connsiteY102" fmla="*/ 617056 h 851161"/>
              <a:gd name="connsiteX103" fmla="*/ 998946 w 11584247"/>
              <a:gd name="connsiteY103" fmla="*/ 688407 h 851161"/>
              <a:gd name="connsiteX104" fmla="*/ 775514 w 11584247"/>
              <a:gd name="connsiteY104" fmla="*/ 737451 h 851161"/>
              <a:gd name="connsiteX105" fmla="*/ 603494 w 11584247"/>
              <a:gd name="connsiteY105" fmla="*/ 710500 h 851161"/>
              <a:gd name="connsiteX106" fmla="*/ 471335 w 11584247"/>
              <a:gd name="connsiteY106" fmla="*/ 714464 h 851161"/>
              <a:gd name="connsiteX107" fmla="*/ 344393 w 11584247"/>
              <a:gd name="connsiteY107" fmla="*/ 725929 h 851161"/>
              <a:gd name="connsiteX108" fmla="*/ 143310 w 11584247"/>
              <a:gd name="connsiteY108" fmla="*/ 738210 h 851161"/>
              <a:gd name="connsiteX109" fmla="*/ 15455 w 11584247"/>
              <a:gd name="connsiteY109" fmla="*/ 751614 h 851161"/>
              <a:gd name="connsiteX110" fmla="*/ 0 w 11584247"/>
              <a:gd name="connsiteY110" fmla="*/ 741620 h 851161"/>
              <a:gd name="connsiteX111" fmla="*/ 0 w 11584247"/>
              <a:gd name="connsiteY111"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603754 w 11584247"/>
              <a:gd name="connsiteY41" fmla="*/ 676226 h 851161"/>
              <a:gd name="connsiteX42" fmla="*/ 7532285 w 11584247"/>
              <a:gd name="connsiteY42" fmla="*/ 726440 h 851161"/>
              <a:gd name="connsiteX43" fmla="*/ 7502351 w 11584247"/>
              <a:gd name="connsiteY43" fmla="*/ 735020 h 851161"/>
              <a:gd name="connsiteX44" fmla="*/ 7486452 w 11584247"/>
              <a:gd name="connsiteY44" fmla="*/ 742445 h 851161"/>
              <a:gd name="connsiteX45" fmla="*/ 7432183 w 11584247"/>
              <a:gd name="connsiteY45" fmla="*/ 732969 h 851161"/>
              <a:gd name="connsiteX46" fmla="*/ 7425231 w 11584247"/>
              <a:gd name="connsiteY46" fmla="*/ 735688 h 851161"/>
              <a:gd name="connsiteX47" fmla="*/ 7390298 w 11584247"/>
              <a:gd name="connsiteY47" fmla="*/ 722535 h 851161"/>
              <a:gd name="connsiteX48" fmla="*/ 7372339 w 11584247"/>
              <a:gd name="connsiteY48" fmla="*/ 718662 h 851161"/>
              <a:gd name="connsiteX49" fmla="*/ 7367083 w 11584247"/>
              <a:gd name="connsiteY49" fmla="*/ 711540 h 851161"/>
              <a:gd name="connsiteX50" fmla="*/ 7340667 w 11584247"/>
              <a:gd name="connsiteY50" fmla="*/ 708883 h 851161"/>
              <a:gd name="connsiteX51" fmla="*/ 7337703 w 11584247"/>
              <a:gd name="connsiteY51" fmla="*/ 710851 h 851161"/>
              <a:gd name="connsiteX52" fmla="*/ 7315659 w 11584247"/>
              <a:gd name="connsiteY52" fmla="*/ 700203 h 851161"/>
              <a:gd name="connsiteX53" fmla="*/ 7267494 w 11584247"/>
              <a:gd name="connsiteY53" fmla="*/ 681057 h 851161"/>
              <a:gd name="connsiteX54" fmla="*/ 7073219 w 11584247"/>
              <a:gd name="connsiteY54" fmla="*/ 690480 h 851161"/>
              <a:gd name="connsiteX55" fmla="*/ 6772962 w 11584247"/>
              <a:gd name="connsiteY55" fmla="*/ 661982 h 851161"/>
              <a:gd name="connsiteX56" fmla="*/ 6548962 w 11584247"/>
              <a:gd name="connsiteY56" fmla="*/ 632182 h 851161"/>
              <a:gd name="connsiteX57" fmla="*/ 6337636 w 11584247"/>
              <a:gd name="connsiteY57" fmla="*/ 651977 h 851161"/>
              <a:gd name="connsiteX58" fmla="*/ 6268828 w 11584247"/>
              <a:gd name="connsiteY58" fmla="*/ 622080 h 851161"/>
              <a:gd name="connsiteX59" fmla="*/ 6241133 w 11584247"/>
              <a:gd name="connsiteY59" fmla="*/ 637096 h 851161"/>
              <a:gd name="connsiteX60" fmla="*/ 6236372 w 11584247"/>
              <a:gd name="connsiteY60" fmla="*/ 640150 h 851161"/>
              <a:gd name="connsiteX61" fmla="*/ 6217005 w 11584247"/>
              <a:gd name="connsiteY61" fmla="*/ 642256 h 851161"/>
              <a:gd name="connsiteX62" fmla="*/ 6211934 w 11584247"/>
              <a:gd name="connsiteY62" fmla="*/ 655497 h 851161"/>
              <a:gd name="connsiteX63" fmla="*/ 6138186 w 11584247"/>
              <a:gd name="connsiteY63" fmla="*/ 650898 h 851161"/>
              <a:gd name="connsiteX64" fmla="*/ 6046332 w 11584247"/>
              <a:gd name="connsiteY64" fmla="*/ 651243 h 851161"/>
              <a:gd name="connsiteX65" fmla="*/ 5875486 w 11584247"/>
              <a:gd name="connsiteY65" fmla="*/ 656164 h 851161"/>
              <a:gd name="connsiteX66" fmla="*/ 5837074 w 11584247"/>
              <a:gd name="connsiteY66" fmla="*/ 669047 h 851161"/>
              <a:gd name="connsiteX67" fmla="*/ 5783293 w 11584247"/>
              <a:gd name="connsiteY67" fmla="*/ 678526 h 851161"/>
              <a:gd name="connsiteX68" fmla="*/ 5673851 w 11584247"/>
              <a:gd name="connsiteY68" fmla="*/ 675677 h 851161"/>
              <a:gd name="connsiteX69" fmla="*/ 5459069 w 11584247"/>
              <a:gd name="connsiteY69" fmla="*/ 641319 h 851161"/>
              <a:gd name="connsiteX70" fmla="*/ 5365377 w 11584247"/>
              <a:gd name="connsiteY70" fmla="*/ 639724 h 851161"/>
              <a:gd name="connsiteX71" fmla="*/ 5168758 w 11584247"/>
              <a:gd name="connsiteY71" fmla="*/ 620360 h 851161"/>
              <a:gd name="connsiteX72" fmla="*/ 5043093 w 11584247"/>
              <a:gd name="connsiteY72" fmla="*/ 619043 h 851161"/>
              <a:gd name="connsiteX73" fmla="*/ 4998604 w 11584247"/>
              <a:gd name="connsiteY73" fmla="*/ 629087 h 851161"/>
              <a:gd name="connsiteX74" fmla="*/ 4924058 w 11584247"/>
              <a:gd name="connsiteY74" fmla="*/ 645263 h 851161"/>
              <a:gd name="connsiteX75" fmla="*/ 4868616 w 11584247"/>
              <a:gd name="connsiteY75" fmla="*/ 683240 h 851161"/>
              <a:gd name="connsiteX76" fmla="*/ 4806175 w 11584247"/>
              <a:gd name="connsiteY76" fmla="*/ 686507 h 851161"/>
              <a:gd name="connsiteX77" fmla="*/ 4724634 w 11584247"/>
              <a:gd name="connsiteY77" fmla="*/ 668150 h 851161"/>
              <a:gd name="connsiteX78" fmla="*/ 4623526 w 11584247"/>
              <a:gd name="connsiteY78" fmla="*/ 693607 h 851161"/>
              <a:gd name="connsiteX79" fmla="*/ 4565119 w 11584247"/>
              <a:gd name="connsiteY79" fmla="*/ 699644 h 851161"/>
              <a:gd name="connsiteX80" fmla="*/ 4405682 w 11584247"/>
              <a:gd name="connsiteY80" fmla="*/ 725524 h 851161"/>
              <a:gd name="connsiteX81" fmla="*/ 4238717 w 11584247"/>
              <a:gd name="connsiteY81" fmla="*/ 780637 h 851161"/>
              <a:gd name="connsiteX82" fmla="*/ 4020693 w 11584247"/>
              <a:gd name="connsiteY82" fmla="*/ 841422 h 851161"/>
              <a:gd name="connsiteX83" fmla="*/ 3998789 w 11584247"/>
              <a:gd name="connsiteY83" fmla="*/ 851161 h 851161"/>
              <a:gd name="connsiteX84" fmla="*/ 3968135 w 11584247"/>
              <a:gd name="connsiteY84" fmla="*/ 845925 h 851161"/>
              <a:gd name="connsiteX85" fmla="*/ 3845234 w 11584247"/>
              <a:gd name="connsiteY85" fmla="*/ 823068 h 851161"/>
              <a:gd name="connsiteX86" fmla="*/ 3665369 w 11584247"/>
              <a:gd name="connsiteY86" fmla="*/ 785906 h 851161"/>
              <a:gd name="connsiteX87" fmla="*/ 3434444 w 11584247"/>
              <a:gd name="connsiteY87" fmla="*/ 760907 h 851161"/>
              <a:gd name="connsiteX88" fmla="*/ 3298790 w 11584247"/>
              <a:gd name="connsiteY88" fmla="*/ 755716 h 851161"/>
              <a:gd name="connsiteX89" fmla="*/ 3044242 w 11584247"/>
              <a:gd name="connsiteY89" fmla="*/ 738181 h 851161"/>
              <a:gd name="connsiteX90" fmla="*/ 2975529 w 11584247"/>
              <a:gd name="connsiteY90" fmla="*/ 720730 h 851161"/>
              <a:gd name="connsiteX91" fmla="*/ 2868812 w 11584247"/>
              <a:gd name="connsiteY91" fmla="*/ 709829 h 851161"/>
              <a:gd name="connsiteX92" fmla="*/ 2813818 w 11584247"/>
              <a:gd name="connsiteY92" fmla="*/ 698031 h 851161"/>
              <a:gd name="connsiteX93" fmla="*/ 2504472 w 11584247"/>
              <a:gd name="connsiteY93" fmla="*/ 654196 h 851161"/>
              <a:gd name="connsiteX94" fmla="*/ 2323450 w 11584247"/>
              <a:gd name="connsiteY94" fmla="*/ 692063 h 851161"/>
              <a:gd name="connsiteX95" fmla="*/ 2047386 w 11584247"/>
              <a:gd name="connsiteY95" fmla="*/ 669854 h 851161"/>
              <a:gd name="connsiteX96" fmla="*/ 2014871 w 11584247"/>
              <a:gd name="connsiteY96" fmla="*/ 671556 h 851161"/>
              <a:gd name="connsiteX97" fmla="*/ 1961527 w 11584247"/>
              <a:gd name="connsiteY97" fmla="*/ 678730 h 851161"/>
              <a:gd name="connsiteX98" fmla="*/ 1834052 w 11584247"/>
              <a:gd name="connsiteY98" fmla="*/ 644653 h 851161"/>
              <a:gd name="connsiteX99" fmla="*/ 1657788 w 11584247"/>
              <a:gd name="connsiteY99" fmla="*/ 646274 h 851161"/>
              <a:gd name="connsiteX100" fmla="*/ 1434049 w 11584247"/>
              <a:gd name="connsiteY100" fmla="*/ 595668 h 851161"/>
              <a:gd name="connsiteX101" fmla="*/ 1177354 w 11584247"/>
              <a:gd name="connsiteY101" fmla="*/ 614359 h 851161"/>
              <a:gd name="connsiteX102" fmla="*/ 1088947 w 11584247"/>
              <a:gd name="connsiteY102" fmla="*/ 617056 h 851161"/>
              <a:gd name="connsiteX103" fmla="*/ 998946 w 11584247"/>
              <a:gd name="connsiteY103" fmla="*/ 688407 h 851161"/>
              <a:gd name="connsiteX104" fmla="*/ 775514 w 11584247"/>
              <a:gd name="connsiteY104" fmla="*/ 737451 h 851161"/>
              <a:gd name="connsiteX105" fmla="*/ 603494 w 11584247"/>
              <a:gd name="connsiteY105" fmla="*/ 710500 h 851161"/>
              <a:gd name="connsiteX106" fmla="*/ 471335 w 11584247"/>
              <a:gd name="connsiteY106" fmla="*/ 714464 h 851161"/>
              <a:gd name="connsiteX107" fmla="*/ 344393 w 11584247"/>
              <a:gd name="connsiteY107" fmla="*/ 725929 h 851161"/>
              <a:gd name="connsiteX108" fmla="*/ 143310 w 11584247"/>
              <a:gd name="connsiteY108" fmla="*/ 738210 h 851161"/>
              <a:gd name="connsiteX109" fmla="*/ 15455 w 11584247"/>
              <a:gd name="connsiteY109" fmla="*/ 751614 h 851161"/>
              <a:gd name="connsiteX110" fmla="*/ 0 w 11584247"/>
              <a:gd name="connsiteY110" fmla="*/ 741620 h 851161"/>
              <a:gd name="connsiteX111" fmla="*/ 0 w 11584247"/>
              <a:gd name="connsiteY111"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45180 w 11584247"/>
              <a:gd name="connsiteY6" fmla="*/ 66243 h 851161"/>
              <a:gd name="connsiteX7" fmla="*/ 11106416 w 11584247"/>
              <a:gd name="connsiteY7" fmla="*/ 106767 h 851161"/>
              <a:gd name="connsiteX8" fmla="*/ 11053822 w 11584247"/>
              <a:gd name="connsiteY8" fmla="*/ 107772 h 851161"/>
              <a:gd name="connsiteX9" fmla="*/ 10991963 w 11584247"/>
              <a:gd name="connsiteY9" fmla="*/ 163440 h 851161"/>
              <a:gd name="connsiteX10" fmla="*/ 10784798 w 11584247"/>
              <a:gd name="connsiteY10" fmla="*/ 186456 h 851161"/>
              <a:gd name="connsiteX11" fmla="*/ 10675741 w 11584247"/>
              <a:gd name="connsiteY11" fmla="*/ 221829 h 851161"/>
              <a:gd name="connsiteX12" fmla="*/ 10510136 w 11584247"/>
              <a:gd name="connsiteY12" fmla="*/ 223982 h 851161"/>
              <a:gd name="connsiteX13" fmla="*/ 10310725 w 11584247"/>
              <a:gd name="connsiteY13" fmla="*/ 257181 h 851161"/>
              <a:gd name="connsiteX14" fmla="*/ 10161434 w 11584247"/>
              <a:gd name="connsiteY14" fmla="*/ 264082 h 851161"/>
              <a:gd name="connsiteX15" fmla="*/ 9987770 w 11584247"/>
              <a:gd name="connsiteY15" fmla="*/ 268441 h 851161"/>
              <a:gd name="connsiteX16" fmla="*/ 9712889 w 11584247"/>
              <a:gd name="connsiteY16" fmla="*/ 275231 h 851161"/>
              <a:gd name="connsiteX17" fmla="*/ 9645923 w 11584247"/>
              <a:gd name="connsiteY17" fmla="*/ 297473 h 851161"/>
              <a:gd name="connsiteX18" fmla="*/ 9477264 w 11584247"/>
              <a:gd name="connsiteY18" fmla="*/ 333736 h 851161"/>
              <a:gd name="connsiteX19" fmla="*/ 9323022 w 11584247"/>
              <a:gd name="connsiteY19" fmla="*/ 339499 h 851161"/>
              <a:gd name="connsiteX20" fmla="*/ 9231896 w 11584247"/>
              <a:gd name="connsiteY20" fmla="*/ 350924 h 851161"/>
              <a:gd name="connsiteX21" fmla="*/ 9199098 w 11584247"/>
              <a:gd name="connsiteY21" fmla="*/ 367794 h 851161"/>
              <a:gd name="connsiteX22" fmla="*/ 9152075 w 11584247"/>
              <a:gd name="connsiteY22" fmla="*/ 382929 h 851161"/>
              <a:gd name="connsiteX23" fmla="*/ 9070495 w 11584247"/>
              <a:gd name="connsiteY23" fmla="*/ 419337 h 851161"/>
              <a:gd name="connsiteX24" fmla="*/ 8869068 w 11584247"/>
              <a:gd name="connsiteY24" fmla="*/ 421230 h 851161"/>
              <a:gd name="connsiteX25" fmla="*/ 8805167 w 11584247"/>
              <a:gd name="connsiteY25" fmla="*/ 414437 h 851161"/>
              <a:gd name="connsiteX26" fmla="*/ 8593326 w 11584247"/>
              <a:gd name="connsiteY26" fmla="*/ 390816 h 851161"/>
              <a:gd name="connsiteX27" fmla="*/ 8480431 w 11584247"/>
              <a:gd name="connsiteY27" fmla="*/ 402916 h 851161"/>
              <a:gd name="connsiteX28" fmla="*/ 8441817 w 11584247"/>
              <a:gd name="connsiteY28" fmla="*/ 417619 h 851161"/>
              <a:gd name="connsiteX29" fmla="*/ 8377029 w 11584247"/>
              <a:gd name="connsiteY29" fmla="*/ 441608 h 851161"/>
              <a:gd name="connsiteX30" fmla="*/ 8259050 w 11584247"/>
              <a:gd name="connsiteY30" fmla="*/ 464220 h 851161"/>
              <a:gd name="connsiteX31" fmla="*/ 8201086 w 11584247"/>
              <a:gd name="connsiteY31" fmla="*/ 485570 h 851161"/>
              <a:gd name="connsiteX32" fmla="*/ 8113667 w 11584247"/>
              <a:gd name="connsiteY32" fmla="*/ 521596 h 851161"/>
              <a:gd name="connsiteX33" fmla="*/ 8062051 w 11584247"/>
              <a:gd name="connsiteY33" fmla="*/ 533812 h 851161"/>
              <a:gd name="connsiteX34" fmla="*/ 7950411 w 11584247"/>
              <a:gd name="connsiteY34" fmla="*/ 582087 h 851161"/>
              <a:gd name="connsiteX35" fmla="*/ 7788598 w 11584247"/>
              <a:gd name="connsiteY35" fmla="*/ 667978 h 851161"/>
              <a:gd name="connsiteX36" fmla="*/ 7691368 w 11584247"/>
              <a:gd name="connsiteY36" fmla="*/ 691272 h 851161"/>
              <a:gd name="connsiteX37" fmla="*/ 7683053 w 11584247"/>
              <a:gd name="connsiteY37" fmla="*/ 688814 h 851161"/>
              <a:gd name="connsiteX38" fmla="*/ 7670993 w 11584247"/>
              <a:gd name="connsiteY38" fmla="*/ 688775 h 851161"/>
              <a:gd name="connsiteX39" fmla="*/ 7670712 w 11584247"/>
              <a:gd name="connsiteY39" fmla="*/ 689306 h 851161"/>
              <a:gd name="connsiteX40" fmla="*/ 7659383 w 11584247"/>
              <a:gd name="connsiteY40" fmla="*/ 688227 h 851161"/>
              <a:gd name="connsiteX41" fmla="*/ 7532285 w 11584247"/>
              <a:gd name="connsiteY41" fmla="*/ 726440 h 851161"/>
              <a:gd name="connsiteX42" fmla="*/ 7502351 w 11584247"/>
              <a:gd name="connsiteY42" fmla="*/ 735020 h 851161"/>
              <a:gd name="connsiteX43" fmla="*/ 7486452 w 11584247"/>
              <a:gd name="connsiteY43" fmla="*/ 742445 h 851161"/>
              <a:gd name="connsiteX44" fmla="*/ 7432183 w 11584247"/>
              <a:gd name="connsiteY44" fmla="*/ 732969 h 851161"/>
              <a:gd name="connsiteX45" fmla="*/ 7425231 w 11584247"/>
              <a:gd name="connsiteY45" fmla="*/ 735688 h 851161"/>
              <a:gd name="connsiteX46" fmla="*/ 7390298 w 11584247"/>
              <a:gd name="connsiteY46" fmla="*/ 722535 h 851161"/>
              <a:gd name="connsiteX47" fmla="*/ 7372339 w 11584247"/>
              <a:gd name="connsiteY47" fmla="*/ 718662 h 851161"/>
              <a:gd name="connsiteX48" fmla="*/ 7367083 w 11584247"/>
              <a:gd name="connsiteY48" fmla="*/ 711540 h 851161"/>
              <a:gd name="connsiteX49" fmla="*/ 7340667 w 11584247"/>
              <a:gd name="connsiteY49" fmla="*/ 708883 h 851161"/>
              <a:gd name="connsiteX50" fmla="*/ 7337703 w 11584247"/>
              <a:gd name="connsiteY50" fmla="*/ 710851 h 851161"/>
              <a:gd name="connsiteX51" fmla="*/ 7315659 w 11584247"/>
              <a:gd name="connsiteY51" fmla="*/ 700203 h 851161"/>
              <a:gd name="connsiteX52" fmla="*/ 7267494 w 11584247"/>
              <a:gd name="connsiteY52" fmla="*/ 681057 h 851161"/>
              <a:gd name="connsiteX53" fmla="*/ 7073219 w 11584247"/>
              <a:gd name="connsiteY53" fmla="*/ 690480 h 851161"/>
              <a:gd name="connsiteX54" fmla="*/ 6772962 w 11584247"/>
              <a:gd name="connsiteY54" fmla="*/ 661982 h 851161"/>
              <a:gd name="connsiteX55" fmla="*/ 6548962 w 11584247"/>
              <a:gd name="connsiteY55" fmla="*/ 632182 h 851161"/>
              <a:gd name="connsiteX56" fmla="*/ 6337636 w 11584247"/>
              <a:gd name="connsiteY56" fmla="*/ 651977 h 851161"/>
              <a:gd name="connsiteX57" fmla="*/ 6268828 w 11584247"/>
              <a:gd name="connsiteY57" fmla="*/ 622080 h 851161"/>
              <a:gd name="connsiteX58" fmla="*/ 6241133 w 11584247"/>
              <a:gd name="connsiteY58" fmla="*/ 637096 h 851161"/>
              <a:gd name="connsiteX59" fmla="*/ 6236372 w 11584247"/>
              <a:gd name="connsiteY59" fmla="*/ 640150 h 851161"/>
              <a:gd name="connsiteX60" fmla="*/ 6217005 w 11584247"/>
              <a:gd name="connsiteY60" fmla="*/ 642256 h 851161"/>
              <a:gd name="connsiteX61" fmla="*/ 6211934 w 11584247"/>
              <a:gd name="connsiteY61" fmla="*/ 655497 h 851161"/>
              <a:gd name="connsiteX62" fmla="*/ 6138186 w 11584247"/>
              <a:gd name="connsiteY62" fmla="*/ 650898 h 851161"/>
              <a:gd name="connsiteX63" fmla="*/ 6046332 w 11584247"/>
              <a:gd name="connsiteY63" fmla="*/ 651243 h 851161"/>
              <a:gd name="connsiteX64" fmla="*/ 5875486 w 11584247"/>
              <a:gd name="connsiteY64" fmla="*/ 656164 h 851161"/>
              <a:gd name="connsiteX65" fmla="*/ 5837074 w 11584247"/>
              <a:gd name="connsiteY65" fmla="*/ 669047 h 851161"/>
              <a:gd name="connsiteX66" fmla="*/ 5783293 w 11584247"/>
              <a:gd name="connsiteY66" fmla="*/ 678526 h 851161"/>
              <a:gd name="connsiteX67" fmla="*/ 5673851 w 11584247"/>
              <a:gd name="connsiteY67" fmla="*/ 675677 h 851161"/>
              <a:gd name="connsiteX68" fmla="*/ 5459069 w 11584247"/>
              <a:gd name="connsiteY68" fmla="*/ 641319 h 851161"/>
              <a:gd name="connsiteX69" fmla="*/ 5365377 w 11584247"/>
              <a:gd name="connsiteY69" fmla="*/ 639724 h 851161"/>
              <a:gd name="connsiteX70" fmla="*/ 5168758 w 11584247"/>
              <a:gd name="connsiteY70" fmla="*/ 620360 h 851161"/>
              <a:gd name="connsiteX71" fmla="*/ 5043093 w 11584247"/>
              <a:gd name="connsiteY71" fmla="*/ 619043 h 851161"/>
              <a:gd name="connsiteX72" fmla="*/ 4998604 w 11584247"/>
              <a:gd name="connsiteY72" fmla="*/ 629087 h 851161"/>
              <a:gd name="connsiteX73" fmla="*/ 4924058 w 11584247"/>
              <a:gd name="connsiteY73" fmla="*/ 645263 h 851161"/>
              <a:gd name="connsiteX74" fmla="*/ 4868616 w 11584247"/>
              <a:gd name="connsiteY74" fmla="*/ 683240 h 851161"/>
              <a:gd name="connsiteX75" fmla="*/ 4806175 w 11584247"/>
              <a:gd name="connsiteY75" fmla="*/ 686507 h 851161"/>
              <a:gd name="connsiteX76" fmla="*/ 4724634 w 11584247"/>
              <a:gd name="connsiteY76" fmla="*/ 668150 h 851161"/>
              <a:gd name="connsiteX77" fmla="*/ 4623526 w 11584247"/>
              <a:gd name="connsiteY77" fmla="*/ 693607 h 851161"/>
              <a:gd name="connsiteX78" fmla="*/ 4565119 w 11584247"/>
              <a:gd name="connsiteY78" fmla="*/ 699644 h 851161"/>
              <a:gd name="connsiteX79" fmla="*/ 4405682 w 11584247"/>
              <a:gd name="connsiteY79" fmla="*/ 725524 h 851161"/>
              <a:gd name="connsiteX80" fmla="*/ 4238717 w 11584247"/>
              <a:gd name="connsiteY80" fmla="*/ 780637 h 851161"/>
              <a:gd name="connsiteX81" fmla="*/ 4020693 w 11584247"/>
              <a:gd name="connsiteY81" fmla="*/ 841422 h 851161"/>
              <a:gd name="connsiteX82" fmla="*/ 3998789 w 11584247"/>
              <a:gd name="connsiteY82" fmla="*/ 851161 h 851161"/>
              <a:gd name="connsiteX83" fmla="*/ 3968135 w 11584247"/>
              <a:gd name="connsiteY83" fmla="*/ 845925 h 851161"/>
              <a:gd name="connsiteX84" fmla="*/ 3845234 w 11584247"/>
              <a:gd name="connsiteY84" fmla="*/ 823068 h 851161"/>
              <a:gd name="connsiteX85" fmla="*/ 3665369 w 11584247"/>
              <a:gd name="connsiteY85" fmla="*/ 785906 h 851161"/>
              <a:gd name="connsiteX86" fmla="*/ 3434444 w 11584247"/>
              <a:gd name="connsiteY86" fmla="*/ 760907 h 851161"/>
              <a:gd name="connsiteX87" fmla="*/ 3298790 w 11584247"/>
              <a:gd name="connsiteY87" fmla="*/ 755716 h 851161"/>
              <a:gd name="connsiteX88" fmla="*/ 3044242 w 11584247"/>
              <a:gd name="connsiteY88" fmla="*/ 738181 h 851161"/>
              <a:gd name="connsiteX89" fmla="*/ 2975529 w 11584247"/>
              <a:gd name="connsiteY89" fmla="*/ 720730 h 851161"/>
              <a:gd name="connsiteX90" fmla="*/ 2868812 w 11584247"/>
              <a:gd name="connsiteY90" fmla="*/ 709829 h 851161"/>
              <a:gd name="connsiteX91" fmla="*/ 2813818 w 11584247"/>
              <a:gd name="connsiteY91" fmla="*/ 698031 h 851161"/>
              <a:gd name="connsiteX92" fmla="*/ 2504472 w 11584247"/>
              <a:gd name="connsiteY92" fmla="*/ 654196 h 851161"/>
              <a:gd name="connsiteX93" fmla="*/ 2323450 w 11584247"/>
              <a:gd name="connsiteY93" fmla="*/ 692063 h 851161"/>
              <a:gd name="connsiteX94" fmla="*/ 2047386 w 11584247"/>
              <a:gd name="connsiteY94" fmla="*/ 669854 h 851161"/>
              <a:gd name="connsiteX95" fmla="*/ 2014871 w 11584247"/>
              <a:gd name="connsiteY95" fmla="*/ 671556 h 851161"/>
              <a:gd name="connsiteX96" fmla="*/ 1961527 w 11584247"/>
              <a:gd name="connsiteY96" fmla="*/ 678730 h 851161"/>
              <a:gd name="connsiteX97" fmla="*/ 1834052 w 11584247"/>
              <a:gd name="connsiteY97" fmla="*/ 644653 h 851161"/>
              <a:gd name="connsiteX98" fmla="*/ 1657788 w 11584247"/>
              <a:gd name="connsiteY98" fmla="*/ 646274 h 851161"/>
              <a:gd name="connsiteX99" fmla="*/ 1434049 w 11584247"/>
              <a:gd name="connsiteY99" fmla="*/ 595668 h 851161"/>
              <a:gd name="connsiteX100" fmla="*/ 1177354 w 11584247"/>
              <a:gd name="connsiteY100" fmla="*/ 614359 h 851161"/>
              <a:gd name="connsiteX101" fmla="*/ 1088947 w 11584247"/>
              <a:gd name="connsiteY101" fmla="*/ 617056 h 851161"/>
              <a:gd name="connsiteX102" fmla="*/ 998946 w 11584247"/>
              <a:gd name="connsiteY102" fmla="*/ 688407 h 851161"/>
              <a:gd name="connsiteX103" fmla="*/ 775514 w 11584247"/>
              <a:gd name="connsiteY103" fmla="*/ 737451 h 851161"/>
              <a:gd name="connsiteX104" fmla="*/ 603494 w 11584247"/>
              <a:gd name="connsiteY104" fmla="*/ 710500 h 851161"/>
              <a:gd name="connsiteX105" fmla="*/ 471335 w 11584247"/>
              <a:gd name="connsiteY105" fmla="*/ 714464 h 851161"/>
              <a:gd name="connsiteX106" fmla="*/ 344393 w 11584247"/>
              <a:gd name="connsiteY106" fmla="*/ 725929 h 851161"/>
              <a:gd name="connsiteX107" fmla="*/ 143310 w 11584247"/>
              <a:gd name="connsiteY107" fmla="*/ 738210 h 851161"/>
              <a:gd name="connsiteX108" fmla="*/ 15455 w 11584247"/>
              <a:gd name="connsiteY108" fmla="*/ 751614 h 851161"/>
              <a:gd name="connsiteX109" fmla="*/ 0 w 11584247"/>
              <a:gd name="connsiteY109" fmla="*/ 741620 h 851161"/>
              <a:gd name="connsiteX110" fmla="*/ 0 w 11584247"/>
              <a:gd name="connsiteY110"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106416 w 11584247"/>
              <a:gd name="connsiteY6" fmla="*/ 106767 h 851161"/>
              <a:gd name="connsiteX7" fmla="*/ 11053822 w 11584247"/>
              <a:gd name="connsiteY7" fmla="*/ 107772 h 851161"/>
              <a:gd name="connsiteX8" fmla="*/ 10991963 w 11584247"/>
              <a:gd name="connsiteY8" fmla="*/ 163440 h 851161"/>
              <a:gd name="connsiteX9" fmla="*/ 10784798 w 11584247"/>
              <a:gd name="connsiteY9" fmla="*/ 186456 h 851161"/>
              <a:gd name="connsiteX10" fmla="*/ 10675741 w 11584247"/>
              <a:gd name="connsiteY10" fmla="*/ 221829 h 851161"/>
              <a:gd name="connsiteX11" fmla="*/ 10510136 w 11584247"/>
              <a:gd name="connsiteY11" fmla="*/ 223982 h 851161"/>
              <a:gd name="connsiteX12" fmla="*/ 10310725 w 11584247"/>
              <a:gd name="connsiteY12" fmla="*/ 257181 h 851161"/>
              <a:gd name="connsiteX13" fmla="*/ 10161434 w 11584247"/>
              <a:gd name="connsiteY13" fmla="*/ 264082 h 851161"/>
              <a:gd name="connsiteX14" fmla="*/ 9987770 w 11584247"/>
              <a:gd name="connsiteY14" fmla="*/ 268441 h 851161"/>
              <a:gd name="connsiteX15" fmla="*/ 9712889 w 11584247"/>
              <a:gd name="connsiteY15" fmla="*/ 275231 h 851161"/>
              <a:gd name="connsiteX16" fmla="*/ 9645923 w 11584247"/>
              <a:gd name="connsiteY16" fmla="*/ 297473 h 851161"/>
              <a:gd name="connsiteX17" fmla="*/ 9477264 w 11584247"/>
              <a:gd name="connsiteY17" fmla="*/ 333736 h 851161"/>
              <a:gd name="connsiteX18" fmla="*/ 9323022 w 11584247"/>
              <a:gd name="connsiteY18" fmla="*/ 339499 h 851161"/>
              <a:gd name="connsiteX19" fmla="*/ 9231896 w 11584247"/>
              <a:gd name="connsiteY19" fmla="*/ 350924 h 851161"/>
              <a:gd name="connsiteX20" fmla="*/ 9199098 w 11584247"/>
              <a:gd name="connsiteY20" fmla="*/ 367794 h 851161"/>
              <a:gd name="connsiteX21" fmla="*/ 9152075 w 11584247"/>
              <a:gd name="connsiteY21" fmla="*/ 382929 h 851161"/>
              <a:gd name="connsiteX22" fmla="*/ 9070495 w 11584247"/>
              <a:gd name="connsiteY22" fmla="*/ 419337 h 851161"/>
              <a:gd name="connsiteX23" fmla="*/ 8869068 w 11584247"/>
              <a:gd name="connsiteY23" fmla="*/ 421230 h 851161"/>
              <a:gd name="connsiteX24" fmla="*/ 8805167 w 11584247"/>
              <a:gd name="connsiteY24" fmla="*/ 414437 h 851161"/>
              <a:gd name="connsiteX25" fmla="*/ 8593326 w 11584247"/>
              <a:gd name="connsiteY25" fmla="*/ 390816 h 851161"/>
              <a:gd name="connsiteX26" fmla="*/ 8480431 w 11584247"/>
              <a:gd name="connsiteY26" fmla="*/ 402916 h 851161"/>
              <a:gd name="connsiteX27" fmla="*/ 8441817 w 11584247"/>
              <a:gd name="connsiteY27" fmla="*/ 417619 h 851161"/>
              <a:gd name="connsiteX28" fmla="*/ 8377029 w 11584247"/>
              <a:gd name="connsiteY28" fmla="*/ 441608 h 851161"/>
              <a:gd name="connsiteX29" fmla="*/ 8259050 w 11584247"/>
              <a:gd name="connsiteY29" fmla="*/ 464220 h 851161"/>
              <a:gd name="connsiteX30" fmla="*/ 8201086 w 11584247"/>
              <a:gd name="connsiteY30" fmla="*/ 485570 h 851161"/>
              <a:gd name="connsiteX31" fmla="*/ 8113667 w 11584247"/>
              <a:gd name="connsiteY31" fmla="*/ 521596 h 851161"/>
              <a:gd name="connsiteX32" fmla="*/ 8062051 w 11584247"/>
              <a:gd name="connsiteY32" fmla="*/ 533812 h 851161"/>
              <a:gd name="connsiteX33" fmla="*/ 7950411 w 11584247"/>
              <a:gd name="connsiteY33" fmla="*/ 582087 h 851161"/>
              <a:gd name="connsiteX34" fmla="*/ 7788598 w 11584247"/>
              <a:gd name="connsiteY34" fmla="*/ 667978 h 851161"/>
              <a:gd name="connsiteX35" fmla="*/ 7691368 w 11584247"/>
              <a:gd name="connsiteY35" fmla="*/ 691272 h 851161"/>
              <a:gd name="connsiteX36" fmla="*/ 7683053 w 11584247"/>
              <a:gd name="connsiteY36" fmla="*/ 688814 h 851161"/>
              <a:gd name="connsiteX37" fmla="*/ 7670993 w 11584247"/>
              <a:gd name="connsiteY37" fmla="*/ 688775 h 851161"/>
              <a:gd name="connsiteX38" fmla="*/ 7670712 w 11584247"/>
              <a:gd name="connsiteY38" fmla="*/ 689306 h 851161"/>
              <a:gd name="connsiteX39" fmla="*/ 7659383 w 11584247"/>
              <a:gd name="connsiteY39" fmla="*/ 688227 h 851161"/>
              <a:gd name="connsiteX40" fmla="*/ 7532285 w 11584247"/>
              <a:gd name="connsiteY40" fmla="*/ 726440 h 851161"/>
              <a:gd name="connsiteX41" fmla="*/ 7502351 w 11584247"/>
              <a:gd name="connsiteY41" fmla="*/ 735020 h 851161"/>
              <a:gd name="connsiteX42" fmla="*/ 7486452 w 11584247"/>
              <a:gd name="connsiteY42" fmla="*/ 742445 h 851161"/>
              <a:gd name="connsiteX43" fmla="*/ 7432183 w 11584247"/>
              <a:gd name="connsiteY43" fmla="*/ 732969 h 851161"/>
              <a:gd name="connsiteX44" fmla="*/ 7425231 w 11584247"/>
              <a:gd name="connsiteY44" fmla="*/ 735688 h 851161"/>
              <a:gd name="connsiteX45" fmla="*/ 7390298 w 11584247"/>
              <a:gd name="connsiteY45" fmla="*/ 722535 h 851161"/>
              <a:gd name="connsiteX46" fmla="*/ 7372339 w 11584247"/>
              <a:gd name="connsiteY46" fmla="*/ 718662 h 851161"/>
              <a:gd name="connsiteX47" fmla="*/ 7367083 w 11584247"/>
              <a:gd name="connsiteY47" fmla="*/ 711540 h 851161"/>
              <a:gd name="connsiteX48" fmla="*/ 7340667 w 11584247"/>
              <a:gd name="connsiteY48" fmla="*/ 708883 h 851161"/>
              <a:gd name="connsiteX49" fmla="*/ 7337703 w 11584247"/>
              <a:gd name="connsiteY49" fmla="*/ 710851 h 851161"/>
              <a:gd name="connsiteX50" fmla="*/ 7315659 w 11584247"/>
              <a:gd name="connsiteY50" fmla="*/ 700203 h 851161"/>
              <a:gd name="connsiteX51" fmla="*/ 7267494 w 11584247"/>
              <a:gd name="connsiteY51" fmla="*/ 681057 h 851161"/>
              <a:gd name="connsiteX52" fmla="*/ 7073219 w 11584247"/>
              <a:gd name="connsiteY52" fmla="*/ 690480 h 851161"/>
              <a:gd name="connsiteX53" fmla="*/ 6772962 w 11584247"/>
              <a:gd name="connsiteY53" fmla="*/ 661982 h 851161"/>
              <a:gd name="connsiteX54" fmla="*/ 6548962 w 11584247"/>
              <a:gd name="connsiteY54" fmla="*/ 632182 h 851161"/>
              <a:gd name="connsiteX55" fmla="*/ 6337636 w 11584247"/>
              <a:gd name="connsiteY55" fmla="*/ 651977 h 851161"/>
              <a:gd name="connsiteX56" fmla="*/ 6268828 w 11584247"/>
              <a:gd name="connsiteY56" fmla="*/ 622080 h 851161"/>
              <a:gd name="connsiteX57" fmla="*/ 6241133 w 11584247"/>
              <a:gd name="connsiteY57" fmla="*/ 637096 h 851161"/>
              <a:gd name="connsiteX58" fmla="*/ 6236372 w 11584247"/>
              <a:gd name="connsiteY58" fmla="*/ 640150 h 851161"/>
              <a:gd name="connsiteX59" fmla="*/ 6217005 w 11584247"/>
              <a:gd name="connsiteY59" fmla="*/ 642256 h 851161"/>
              <a:gd name="connsiteX60" fmla="*/ 6211934 w 11584247"/>
              <a:gd name="connsiteY60" fmla="*/ 655497 h 851161"/>
              <a:gd name="connsiteX61" fmla="*/ 6138186 w 11584247"/>
              <a:gd name="connsiteY61" fmla="*/ 650898 h 851161"/>
              <a:gd name="connsiteX62" fmla="*/ 6046332 w 11584247"/>
              <a:gd name="connsiteY62" fmla="*/ 651243 h 851161"/>
              <a:gd name="connsiteX63" fmla="*/ 5875486 w 11584247"/>
              <a:gd name="connsiteY63" fmla="*/ 656164 h 851161"/>
              <a:gd name="connsiteX64" fmla="*/ 5837074 w 11584247"/>
              <a:gd name="connsiteY64" fmla="*/ 669047 h 851161"/>
              <a:gd name="connsiteX65" fmla="*/ 5783293 w 11584247"/>
              <a:gd name="connsiteY65" fmla="*/ 678526 h 851161"/>
              <a:gd name="connsiteX66" fmla="*/ 5673851 w 11584247"/>
              <a:gd name="connsiteY66" fmla="*/ 675677 h 851161"/>
              <a:gd name="connsiteX67" fmla="*/ 5459069 w 11584247"/>
              <a:gd name="connsiteY67" fmla="*/ 641319 h 851161"/>
              <a:gd name="connsiteX68" fmla="*/ 5365377 w 11584247"/>
              <a:gd name="connsiteY68" fmla="*/ 639724 h 851161"/>
              <a:gd name="connsiteX69" fmla="*/ 5168758 w 11584247"/>
              <a:gd name="connsiteY69" fmla="*/ 620360 h 851161"/>
              <a:gd name="connsiteX70" fmla="*/ 5043093 w 11584247"/>
              <a:gd name="connsiteY70" fmla="*/ 619043 h 851161"/>
              <a:gd name="connsiteX71" fmla="*/ 4998604 w 11584247"/>
              <a:gd name="connsiteY71" fmla="*/ 629087 h 851161"/>
              <a:gd name="connsiteX72" fmla="*/ 4924058 w 11584247"/>
              <a:gd name="connsiteY72" fmla="*/ 645263 h 851161"/>
              <a:gd name="connsiteX73" fmla="*/ 4868616 w 11584247"/>
              <a:gd name="connsiteY73" fmla="*/ 683240 h 851161"/>
              <a:gd name="connsiteX74" fmla="*/ 4806175 w 11584247"/>
              <a:gd name="connsiteY74" fmla="*/ 686507 h 851161"/>
              <a:gd name="connsiteX75" fmla="*/ 4724634 w 11584247"/>
              <a:gd name="connsiteY75" fmla="*/ 668150 h 851161"/>
              <a:gd name="connsiteX76" fmla="*/ 4623526 w 11584247"/>
              <a:gd name="connsiteY76" fmla="*/ 693607 h 851161"/>
              <a:gd name="connsiteX77" fmla="*/ 4565119 w 11584247"/>
              <a:gd name="connsiteY77" fmla="*/ 699644 h 851161"/>
              <a:gd name="connsiteX78" fmla="*/ 4405682 w 11584247"/>
              <a:gd name="connsiteY78" fmla="*/ 725524 h 851161"/>
              <a:gd name="connsiteX79" fmla="*/ 4238717 w 11584247"/>
              <a:gd name="connsiteY79" fmla="*/ 780637 h 851161"/>
              <a:gd name="connsiteX80" fmla="*/ 4020693 w 11584247"/>
              <a:gd name="connsiteY80" fmla="*/ 841422 h 851161"/>
              <a:gd name="connsiteX81" fmla="*/ 3998789 w 11584247"/>
              <a:gd name="connsiteY81" fmla="*/ 851161 h 851161"/>
              <a:gd name="connsiteX82" fmla="*/ 3968135 w 11584247"/>
              <a:gd name="connsiteY82" fmla="*/ 845925 h 851161"/>
              <a:gd name="connsiteX83" fmla="*/ 3845234 w 11584247"/>
              <a:gd name="connsiteY83" fmla="*/ 823068 h 851161"/>
              <a:gd name="connsiteX84" fmla="*/ 3665369 w 11584247"/>
              <a:gd name="connsiteY84" fmla="*/ 785906 h 851161"/>
              <a:gd name="connsiteX85" fmla="*/ 3434444 w 11584247"/>
              <a:gd name="connsiteY85" fmla="*/ 760907 h 851161"/>
              <a:gd name="connsiteX86" fmla="*/ 3298790 w 11584247"/>
              <a:gd name="connsiteY86" fmla="*/ 755716 h 851161"/>
              <a:gd name="connsiteX87" fmla="*/ 3044242 w 11584247"/>
              <a:gd name="connsiteY87" fmla="*/ 738181 h 851161"/>
              <a:gd name="connsiteX88" fmla="*/ 2975529 w 11584247"/>
              <a:gd name="connsiteY88" fmla="*/ 720730 h 851161"/>
              <a:gd name="connsiteX89" fmla="*/ 2868812 w 11584247"/>
              <a:gd name="connsiteY89" fmla="*/ 709829 h 851161"/>
              <a:gd name="connsiteX90" fmla="*/ 2813818 w 11584247"/>
              <a:gd name="connsiteY90" fmla="*/ 698031 h 851161"/>
              <a:gd name="connsiteX91" fmla="*/ 2504472 w 11584247"/>
              <a:gd name="connsiteY91" fmla="*/ 654196 h 851161"/>
              <a:gd name="connsiteX92" fmla="*/ 2323450 w 11584247"/>
              <a:gd name="connsiteY92" fmla="*/ 692063 h 851161"/>
              <a:gd name="connsiteX93" fmla="*/ 2047386 w 11584247"/>
              <a:gd name="connsiteY93" fmla="*/ 669854 h 851161"/>
              <a:gd name="connsiteX94" fmla="*/ 2014871 w 11584247"/>
              <a:gd name="connsiteY94" fmla="*/ 671556 h 851161"/>
              <a:gd name="connsiteX95" fmla="*/ 1961527 w 11584247"/>
              <a:gd name="connsiteY95" fmla="*/ 678730 h 851161"/>
              <a:gd name="connsiteX96" fmla="*/ 1834052 w 11584247"/>
              <a:gd name="connsiteY96" fmla="*/ 644653 h 851161"/>
              <a:gd name="connsiteX97" fmla="*/ 1657788 w 11584247"/>
              <a:gd name="connsiteY97" fmla="*/ 646274 h 851161"/>
              <a:gd name="connsiteX98" fmla="*/ 1434049 w 11584247"/>
              <a:gd name="connsiteY98" fmla="*/ 595668 h 851161"/>
              <a:gd name="connsiteX99" fmla="*/ 1177354 w 11584247"/>
              <a:gd name="connsiteY99" fmla="*/ 614359 h 851161"/>
              <a:gd name="connsiteX100" fmla="*/ 1088947 w 11584247"/>
              <a:gd name="connsiteY100" fmla="*/ 617056 h 851161"/>
              <a:gd name="connsiteX101" fmla="*/ 998946 w 11584247"/>
              <a:gd name="connsiteY101" fmla="*/ 688407 h 851161"/>
              <a:gd name="connsiteX102" fmla="*/ 775514 w 11584247"/>
              <a:gd name="connsiteY102" fmla="*/ 737451 h 851161"/>
              <a:gd name="connsiteX103" fmla="*/ 603494 w 11584247"/>
              <a:gd name="connsiteY103" fmla="*/ 710500 h 851161"/>
              <a:gd name="connsiteX104" fmla="*/ 471335 w 11584247"/>
              <a:gd name="connsiteY104" fmla="*/ 714464 h 851161"/>
              <a:gd name="connsiteX105" fmla="*/ 344393 w 11584247"/>
              <a:gd name="connsiteY105" fmla="*/ 725929 h 851161"/>
              <a:gd name="connsiteX106" fmla="*/ 143310 w 11584247"/>
              <a:gd name="connsiteY106" fmla="*/ 738210 h 851161"/>
              <a:gd name="connsiteX107" fmla="*/ 15455 w 11584247"/>
              <a:gd name="connsiteY107" fmla="*/ 751614 h 851161"/>
              <a:gd name="connsiteX108" fmla="*/ 0 w 11584247"/>
              <a:gd name="connsiteY108" fmla="*/ 741620 h 851161"/>
              <a:gd name="connsiteX109" fmla="*/ 0 w 11584247"/>
              <a:gd name="connsiteY109"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68135 h 851161"/>
              <a:gd name="connsiteX6" fmla="*/ 11053822 w 11584247"/>
              <a:gd name="connsiteY6" fmla="*/ 107772 h 851161"/>
              <a:gd name="connsiteX7" fmla="*/ 10991963 w 11584247"/>
              <a:gd name="connsiteY7" fmla="*/ 163440 h 851161"/>
              <a:gd name="connsiteX8" fmla="*/ 10784798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12889 w 11584247"/>
              <a:gd name="connsiteY14" fmla="*/ 27523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593326 w 11584247"/>
              <a:gd name="connsiteY24" fmla="*/ 39081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6452 w 11584247"/>
              <a:gd name="connsiteY41" fmla="*/ 74244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53822 w 11584247"/>
              <a:gd name="connsiteY6" fmla="*/ 107772 h 851161"/>
              <a:gd name="connsiteX7" fmla="*/ 10991963 w 11584247"/>
              <a:gd name="connsiteY7" fmla="*/ 163440 h 851161"/>
              <a:gd name="connsiteX8" fmla="*/ 10784798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12889 w 11584247"/>
              <a:gd name="connsiteY14" fmla="*/ 27523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593326 w 11584247"/>
              <a:gd name="connsiteY24" fmla="*/ 39081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6452 w 11584247"/>
              <a:gd name="connsiteY41" fmla="*/ 74244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784798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12889 w 11584247"/>
              <a:gd name="connsiteY14" fmla="*/ 27523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593326 w 11584247"/>
              <a:gd name="connsiteY24" fmla="*/ 39081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6452 w 11584247"/>
              <a:gd name="connsiteY41" fmla="*/ 74244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784798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12889 w 11584247"/>
              <a:gd name="connsiteY14" fmla="*/ 27523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593326 w 11584247"/>
              <a:gd name="connsiteY24" fmla="*/ 39081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6452 w 11584247"/>
              <a:gd name="connsiteY41" fmla="*/ 74244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12889 w 11584247"/>
              <a:gd name="connsiteY14" fmla="*/ 27523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593326 w 11584247"/>
              <a:gd name="connsiteY24" fmla="*/ 39081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6452 w 11584247"/>
              <a:gd name="connsiteY41" fmla="*/ 74244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68987 w 11584247"/>
              <a:gd name="connsiteY14" fmla="*/ 28084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593326 w 11584247"/>
              <a:gd name="connsiteY24" fmla="*/ 39081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6452 w 11584247"/>
              <a:gd name="connsiteY41" fmla="*/ 74244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68987 w 11584247"/>
              <a:gd name="connsiteY14" fmla="*/ 28084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632595 w 11584247"/>
              <a:gd name="connsiteY24" fmla="*/ 39642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6452 w 11584247"/>
              <a:gd name="connsiteY41" fmla="*/ 74244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68987 w 11584247"/>
              <a:gd name="connsiteY14" fmla="*/ 28084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632595 w 11584247"/>
              <a:gd name="connsiteY24" fmla="*/ 39642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0842 w 11584247"/>
              <a:gd name="connsiteY41" fmla="*/ 73122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68987 w 11584247"/>
              <a:gd name="connsiteY14" fmla="*/ 28084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632595 w 11584247"/>
              <a:gd name="connsiteY24" fmla="*/ 396426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0842 w 11584247"/>
              <a:gd name="connsiteY41" fmla="*/ 73122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68987 w 11584247"/>
              <a:gd name="connsiteY14" fmla="*/ 28084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70495 w 11584247"/>
              <a:gd name="connsiteY21" fmla="*/ 419337 h 851161"/>
              <a:gd name="connsiteX22" fmla="*/ 8869068 w 11584247"/>
              <a:gd name="connsiteY22" fmla="*/ 421230 h 851161"/>
              <a:gd name="connsiteX23" fmla="*/ 8805167 w 11584247"/>
              <a:gd name="connsiteY23" fmla="*/ 414437 h 851161"/>
              <a:gd name="connsiteX24" fmla="*/ 8655035 w 11584247"/>
              <a:gd name="connsiteY24" fmla="*/ 424475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0842 w 11584247"/>
              <a:gd name="connsiteY41" fmla="*/ 73122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68987 w 11584247"/>
              <a:gd name="connsiteY14" fmla="*/ 28084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20007 w 11584247"/>
              <a:gd name="connsiteY21" fmla="*/ 408117 h 851161"/>
              <a:gd name="connsiteX22" fmla="*/ 8869068 w 11584247"/>
              <a:gd name="connsiteY22" fmla="*/ 421230 h 851161"/>
              <a:gd name="connsiteX23" fmla="*/ 8805167 w 11584247"/>
              <a:gd name="connsiteY23" fmla="*/ 414437 h 851161"/>
              <a:gd name="connsiteX24" fmla="*/ 8655035 w 11584247"/>
              <a:gd name="connsiteY24" fmla="*/ 424475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0842 w 11584247"/>
              <a:gd name="connsiteY41" fmla="*/ 73122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20693 w 11584247"/>
              <a:gd name="connsiteY79" fmla="*/ 841422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51161"/>
              <a:gd name="connsiteX1" fmla="*/ 11584247 w 11584247"/>
              <a:gd name="connsiteY1" fmla="*/ 0 h 851161"/>
              <a:gd name="connsiteX2" fmla="*/ 11515863 w 11584247"/>
              <a:gd name="connsiteY2" fmla="*/ 41320 h 851161"/>
              <a:gd name="connsiteX3" fmla="*/ 11361848 w 11584247"/>
              <a:gd name="connsiteY3" fmla="*/ 74449 h 851161"/>
              <a:gd name="connsiteX4" fmla="*/ 11216869 w 11584247"/>
              <a:gd name="connsiteY4" fmla="*/ 106667 h 851161"/>
              <a:gd name="connsiteX5" fmla="*/ 11164524 w 11584247"/>
              <a:gd name="connsiteY5" fmla="*/ 113013 h 851161"/>
              <a:gd name="connsiteX6" fmla="*/ 11076261 w 11584247"/>
              <a:gd name="connsiteY6" fmla="*/ 152651 h 851161"/>
              <a:gd name="connsiteX7" fmla="*/ 10991963 w 11584247"/>
              <a:gd name="connsiteY7" fmla="*/ 163440 h 851161"/>
              <a:gd name="connsiteX8" fmla="*/ 10812847 w 11584247"/>
              <a:gd name="connsiteY8" fmla="*/ 186456 h 851161"/>
              <a:gd name="connsiteX9" fmla="*/ 10675741 w 11584247"/>
              <a:gd name="connsiteY9" fmla="*/ 221829 h 851161"/>
              <a:gd name="connsiteX10" fmla="*/ 10510136 w 11584247"/>
              <a:gd name="connsiteY10" fmla="*/ 223982 h 851161"/>
              <a:gd name="connsiteX11" fmla="*/ 10310725 w 11584247"/>
              <a:gd name="connsiteY11" fmla="*/ 257181 h 851161"/>
              <a:gd name="connsiteX12" fmla="*/ 10161434 w 11584247"/>
              <a:gd name="connsiteY12" fmla="*/ 264082 h 851161"/>
              <a:gd name="connsiteX13" fmla="*/ 9987770 w 11584247"/>
              <a:gd name="connsiteY13" fmla="*/ 268441 h 851161"/>
              <a:gd name="connsiteX14" fmla="*/ 9768987 w 11584247"/>
              <a:gd name="connsiteY14" fmla="*/ 280841 h 851161"/>
              <a:gd name="connsiteX15" fmla="*/ 9645923 w 11584247"/>
              <a:gd name="connsiteY15" fmla="*/ 297473 h 851161"/>
              <a:gd name="connsiteX16" fmla="*/ 9477264 w 11584247"/>
              <a:gd name="connsiteY16" fmla="*/ 333736 h 851161"/>
              <a:gd name="connsiteX17" fmla="*/ 9323022 w 11584247"/>
              <a:gd name="connsiteY17" fmla="*/ 339499 h 851161"/>
              <a:gd name="connsiteX18" fmla="*/ 9231896 w 11584247"/>
              <a:gd name="connsiteY18" fmla="*/ 350924 h 851161"/>
              <a:gd name="connsiteX19" fmla="*/ 9199098 w 11584247"/>
              <a:gd name="connsiteY19" fmla="*/ 367794 h 851161"/>
              <a:gd name="connsiteX20" fmla="*/ 9152075 w 11584247"/>
              <a:gd name="connsiteY20" fmla="*/ 382929 h 851161"/>
              <a:gd name="connsiteX21" fmla="*/ 9020007 w 11584247"/>
              <a:gd name="connsiteY21" fmla="*/ 408117 h 851161"/>
              <a:gd name="connsiteX22" fmla="*/ 8869068 w 11584247"/>
              <a:gd name="connsiteY22" fmla="*/ 421230 h 851161"/>
              <a:gd name="connsiteX23" fmla="*/ 8805167 w 11584247"/>
              <a:gd name="connsiteY23" fmla="*/ 414437 h 851161"/>
              <a:gd name="connsiteX24" fmla="*/ 8655035 w 11584247"/>
              <a:gd name="connsiteY24" fmla="*/ 424475 h 851161"/>
              <a:gd name="connsiteX25" fmla="*/ 8480431 w 11584247"/>
              <a:gd name="connsiteY25" fmla="*/ 402916 h 851161"/>
              <a:gd name="connsiteX26" fmla="*/ 8441817 w 11584247"/>
              <a:gd name="connsiteY26" fmla="*/ 417619 h 851161"/>
              <a:gd name="connsiteX27" fmla="*/ 8377029 w 11584247"/>
              <a:gd name="connsiteY27" fmla="*/ 441608 h 851161"/>
              <a:gd name="connsiteX28" fmla="*/ 8259050 w 11584247"/>
              <a:gd name="connsiteY28" fmla="*/ 464220 h 851161"/>
              <a:gd name="connsiteX29" fmla="*/ 8201086 w 11584247"/>
              <a:gd name="connsiteY29" fmla="*/ 485570 h 851161"/>
              <a:gd name="connsiteX30" fmla="*/ 8113667 w 11584247"/>
              <a:gd name="connsiteY30" fmla="*/ 521596 h 851161"/>
              <a:gd name="connsiteX31" fmla="*/ 8062051 w 11584247"/>
              <a:gd name="connsiteY31" fmla="*/ 533812 h 851161"/>
              <a:gd name="connsiteX32" fmla="*/ 7950411 w 11584247"/>
              <a:gd name="connsiteY32" fmla="*/ 582087 h 851161"/>
              <a:gd name="connsiteX33" fmla="*/ 7788598 w 11584247"/>
              <a:gd name="connsiteY33" fmla="*/ 667978 h 851161"/>
              <a:gd name="connsiteX34" fmla="*/ 7691368 w 11584247"/>
              <a:gd name="connsiteY34" fmla="*/ 691272 h 851161"/>
              <a:gd name="connsiteX35" fmla="*/ 7683053 w 11584247"/>
              <a:gd name="connsiteY35" fmla="*/ 688814 h 851161"/>
              <a:gd name="connsiteX36" fmla="*/ 7670993 w 11584247"/>
              <a:gd name="connsiteY36" fmla="*/ 688775 h 851161"/>
              <a:gd name="connsiteX37" fmla="*/ 7670712 w 11584247"/>
              <a:gd name="connsiteY37" fmla="*/ 689306 h 851161"/>
              <a:gd name="connsiteX38" fmla="*/ 7659383 w 11584247"/>
              <a:gd name="connsiteY38" fmla="*/ 688227 h 851161"/>
              <a:gd name="connsiteX39" fmla="*/ 7532285 w 11584247"/>
              <a:gd name="connsiteY39" fmla="*/ 726440 h 851161"/>
              <a:gd name="connsiteX40" fmla="*/ 7502351 w 11584247"/>
              <a:gd name="connsiteY40" fmla="*/ 735020 h 851161"/>
              <a:gd name="connsiteX41" fmla="*/ 7480842 w 11584247"/>
              <a:gd name="connsiteY41" fmla="*/ 731225 h 851161"/>
              <a:gd name="connsiteX42" fmla="*/ 7432183 w 11584247"/>
              <a:gd name="connsiteY42" fmla="*/ 732969 h 851161"/>
              <a:gd name="connsiteX43" fmla="*/ 7425231 w 11584247"/>
              <a:gd name="connsiteY43" fmla="*/ 735688 h 851161"/>
              <a:gd name="connsiteX44" fmla="*/ 7390298 w 11584247"/>
              <a:gd name="connsiteY44" fmla="*/ 722535 h 851161"/>
              <a:gd name="connsiteX45" fmla="*/ 7372339 w 11584247"/>
              <a:gd name="connsiteY45" fmla="*/ 718662 h 851161"/>
              <a:gd name="connsiteX46" fmla="*/ 7367083 w 11584247"/>
              <a:gd name="connsiteY46" fmla="*/ 711540 h 851161"/>
              <a:gd name="connsiteX47" fmla="*/ 7340667 w 11584247"/>
              <a:gd name="connsiteY47" fmla="*/ 708883 h 851161"/>
              <a:gd name="connsiteX48" fmla="*/ 7337703 w 11584247"/>
              <a:gd name="connsiteY48" fmla="*/ 710851 h 851161"/>
              <a:gd name="connsiteX49" fmla="*/ 7315659 w 11584247"/>
              <a:gd name="connsiteY49" fmla="*/ 700203 h 851161"/>
              <a:gd name="connsiteX50" fmla="*/ 7267494 w 11584247"/>
              <a:gd name="connsiteY50" fmla="*/ 681057 h 851161"/>
              <a:gd name="connsiteX51" fmla="*/ 7073219 w 11584247"/>
              <a:gd name="connsiteY51" fmla="*/ 690480 h 851161"/>
              <a:gd name="connsiteX52" fmla="*/ 6772962 w 11584247"/>
              <a:gd name="connsiteY52" fmla="*/ 661982 h 851161"/>
              <a:gd name="connsiteX53" fmla="*/ 6548962 w 11584247"/>
              <a:gd name="connsiteY53" fmla="*/ 632182 h 851161"/>
              <a:gd name="connsiteX54" fmla="*/ 6337636 w 11584247"/>
              <a:gd name="connsiteY54" fmla="*/ 651977 h 851161"/>
              <a:gd name="connsiteX55" fmla="*/ 6268828 w 11584247"/>
              <a:gd name="connsiteY55" fmla="*/ 622080 h 851161"/>
              <a:gd name="connsiteX56" fmla="*/ 6241133 w 11584247"/>
              <a:gd name="connsiteY56" fmla="*/ 637096 h 851161"/>
              <a:gd name="connsiteX57" fmla="*/ 6236372 w 11584247"/>
              <a:gd name="connsiteY57" fmla="*/ 640150 h 851161"/>
              <a:gd name="connsiteX58" fmla="*/ 6217005 w 11584247"/>
              <a:gd name="connsiteY58" fmla="*/ 642256 h 851161"/>
              <a:gd name="connsiteX59" fmla="*/ 6211934 w 11584247"/>
              <a:gd name="connsiteY59" fmla="*/ 655497 h 851161"/>
              <a:gd name="connsiteX60" fmla="*/ 6138186 w 11584247"/>
              <a:gd name="connsiteY60" fmla="*/ 650898 h 851161"/>
              <a:gd name="connsiteX61" fmla="*/ 6046332 w 11584247"/>
              <a:gd name="connsiteY61" fmla="*/ 651243 h 851161"/>
              <a:gd name="connsiteX62" fmla="*/ 5875486 w 11584247"/>
              <a:gd name="connsiteY62" fmla="*/ 656164 h 851161"/>
              <a:gd name="connsiteX63" fmla="*/ 5837074 w 11584247"/>
              <a:gd name="connsiteY63" fmla="*/ 669047 h 851161"/>
              <a:gd name="connsiteX64" fmla="*/ 5783293 w 11584247"/>
              <a:gd name="connsiteY64" fmla="*/ 678526 h 851161"/>
              <a:gd name="connsiteX65" fmla="*/ 5673851 w 11584247"/>
              <a:gd name="connsiteY65" fmla="*/ 675677 h 851161"/>
              <a:gd name="connsiteX66" fmla="*/ 5459069 w 11584247"/>
              <a:gd name="connsiteY66" fmla="*/ 641319 h 851161"/>
              <a:gd name="connsiteX67" fmla="*/ 5365377 w 11584247"/>
              <a:gd name="connsiteY67" fmla="*/ 639724 h 851161"/>
              <a:gd name="connsiteX68" fmla="*/ 5168758 w 11584247"/>
              <a:gd name="connsiteY68" fmla="*/ 620360 h 851161"/>
              <a:gd name="connsiteX69" fmla="*/ 5043093 w 11584247"/>
              <a:gd name="connsiteY69" fmla="*/ 619043 h 851161"/>
              <a:gd name="connsiteX70" fmla="*/ 4998604 w 11584247"/>
              <a:gd name="connsiteY70" fmla="*/ 629087 h 851161"/>
              <a:gd name="connsiteX71" fmla="*/ 4924058 w 11584247"/>
              <a:gd name="connsiteY71" fmla="*/ 645263 h 851161"/>
              <a:gd name="connsiteX72" fmla="*/ 4868616 w 11584247"/>
              <a:gd name="connsiteY72" fmla="*/ 683240 h 851161"/>
              <a:gd name="connsiteX73" fmla="*/ 4806175 w 11584247"/>
              <a:gd name="connsiteY73" fmla="*/ 686507 h 851161"/>
              <a:gd name="connsiteX74" fmla="*/ 4724634 w 11584247"/>
              <a:gd name="connsiteY74" fmla="*/ 668150 h 851161"/>
              <a:gd name="connsiteX75" fmla="*/ 4623526 w 11584247"/>
              <a:gd name="connsiteY75" fmla="*/ 693607 h 851161"/>
              <a:gd name="connsiteX76" fmla="*/ 4565119 w 11584247"/>
              <a:gd name="connsiteY76" fmla="*/ 699644 h 851161"/>
              <a:gd name="connsiteX77" fmla="*/ 4405682 w 11584247"/>
              <a:gd name="connsiteY77" fmla="*/ 725524 h 851161"/>
              <a:gd name="connsiteX78" fmla="*/ 4238717 w 11584247"/>
              <a:gd name="connsiteY78" fmla="*/ 780637 h 851161"/>
              <a:gd name="connsiteX79" fmla="*/ 4088010 w 11584247"/>
              <a:gd name="connsiteY79" fmla="*/ 824593 h 851161"/>
              <a:gd name="connsiteX80" fmla="*/ 3998789 w 11584247"/>
              <a:gd name="connsiteY80" fmla="*/ 851161 h 851161"/>
              <a:gd name="connsiteX81" fmla="*/ 3968135 w 11584247"/>
              <a:gd name="connsiteY81" fmla="*/ 845925 h 851161"/>
              <a:gd name="connsiteX82" fmla="*/ 3845234 w 11584247"/>
              <a:gd name="connsiteY82" fmla="*/ 823068 h 851161"/>
              <a:gd name="connsiteX83" fmla="*/ 3665369 w 11584247"/>
              <a:gd name="connsiteY83" fmla="*/ 785906 h 851161"/>
              <a:gd name="connsiteX84" fmla="*/ 3434444 w 11584247"/>
              <a:gd name="connsiteY84" fmla="*/ 760907 h 851161"/>
              <a:gd name="connsiteX85" fmla="*/ 3298790 w 11584247"/>
              <a:gd name="connsiteY85" fmla="*/ 755716 h 851161"/>
              <a:gd name="connsiteX86" fmla="*/ 3044242 w 11584247"/>
              <a:gd name="connsiteY86" fmla="*/ 738181 h 851161"/>
              <a:gd name="connsiteX87" fmla="*/ 2975529 w 11584247"/>
              <a:gd name="connsiteY87" fmla="*/ 720730 h 851161"/>
              <a:gd name="connsiteX88" fmla="*/ 2868812 w 11584247"/>
              <a:gd name="connsiteY88" fmla="*/ 709829 h 851161"/>
              <a:gd name="connsiteX89" fmla="*/ 2813818 w 11584247"/>
              <a:gd name="connsiteY89" fmla="*/ 698031 h 851161"/>
              <a:gd name="connsiteX90" fmla="*/ 2504472 w 11584247"/>
              <a:gd name="connsiteY90" fmla="*/ 654196 h 851161"/>
              <a:gd name="connsiteX91" fmla="*/ 2323450 w 11584247"/>
              <a:gd name="connsiteY91" fmla="*/ 692063 h 851161"/>
              <a:gd name="connsiteX92" fmla="*/ 2047386 w 11584247"/>
              <a:gd name="connsiteY92" fmla="*/ 669854 h 851161"/>
              <a:gd name="connsiteX93" fmla="*/ 2014871 w 11584247"/>
              <a:gd name="connsiteY93" fmla="*/ 671556 h 851161"/>
              <a:gd name="connsiteX94" fmla="*/ 1961527 w 11584247"/>
              <a:gd name="connsiteY94" fmla="*/ 678730 h 851161"/>
              <a:gd name="connsiteX95" fmla="*/ 1834052 w 11584247"/>
              <a:gd name="connsiteY95" fmla="*/ 644653 h 851161"/>
              <a:gd name="connsiteX96" fmla="*/ 1657788 w 11584247"/>
              <a:gd name="connsiteY96" fmla="*/ 646274 h 851161"/>
              <a:gd name="connsiteX97" fmla="*/ 1434049 w 11584247"/>
              <a:gd name="connsiteY97" fmla="*/ 595668 h 851161"/>
              <a:gd name="connsiteX98" fmla="*/ 1177354 w 11584247"/>
              <a:gd name="connsiteY98" fmla="*/ 614359 h 851161"/>
              <a:gd name="connsiteX99" fmla="*/ 1088947 w 11584247"/>
              <a:gd name="connsiteY99" fmla="*/ 617056 h 851161"/>
              <a:gd name="connsiteX100" fmla="*/ 998946 w 11584247"/>
              <a:gd name="connsiteY100" fmla="*/ 688407 h 851161"/>
              <a:gd name="connsiteX101" fmla="*/ 775514 w 11584247"/>
              <a:gd name="connsiteY101" fmla="*/ 737451 h 851161"/>
              <a:gd name="connsiteX102" fmla="*/ 603494 w 11584247"/>
              <a:gd name="connsiteY102" fmla="*/ 710500 h 851161"/>
              <a:gd name="connsiteX103" fmla="*/ 471335 w 11584247"/>
              <a:gd name="connsiteY103" fmla="*/ 714464 h 851161"/>
              <a:gd name="connsiteX104" fmla="*/ 344393 w 11584247"/>
              <a:gd name="connsiteY104" fmla="*/ 725929 h 851161"/>
              <a:gd name="connsiteX105" fmla="*/ 143310 w 11584247"/>
              <a:gd name="connsiteY105" fmla="*/ 738210 h 851161"/>
              <a:gd name="connsiteX106" fmla="*/ 15455 w 11584247"/>
              <a:gd name="connsiteY106" fmla="*/ 751614 h 851161"/>
              <a:gd name="connsiteX107" fmla="*/ 0 w 11584247"/>
              <a:gd name="connsiteY107" fmla="*/ 741620 h 851161"/>
              <a:gd name="connsiteX108" fmla="*/ 0 w 11584247"/>
              <a:gd name="connsiteY108" fmla="*/ 0 h 851161"/>
              <a:gd name="connsiteX0" fmla="*/ 0 w 11584247"/>
              <a:gd name="connsiteY0" fmla="*/ 0 h 846384"/>
              <a:gd name="connsiteX1" fmla="*/ 11584247 w 11584247"/>
              <a:gd name="connsiteY1" fmla="*/ 0 h 846384"/>
              <a:gd name="connsiteX2" fmla="*/ 11515863 w 11584247"/>
              <a:gd name="connsiteY2" fmla="*/ 41320 h 846384"/>
              <a:gd name="connsiteX3" fmla="*/ 11361848 w 11584247"/>
              <a:gd name="connsiteY3" fmla="*/ 74449 h 846384"/>
              <a:gd name="connsiteX4" fmla="*/ 11216869 w 11584247"/>
              <a:gd name="connsiteY4" fmla="*/ 106667 h 846384"/>
              <a:gd name="connsiteX5" fmla="*/ 11164524 w 11584247"/>
              <a:gd name="connsiteY5" fmla="*/ 113013 h 846384"/>
              <a:gd name="connsiteX6" fmla="*/ 11076261 w 11584247"/>
              <a:gd name="connsiteY6" fmla="*/ 152651 h 846384"/>
              <a:gd name="connsiteX7" fmla="*/ 10991963 w 11584247"/>
              <a:gd name="connsiteY7" fmla="*/ 163440 h 846384"/>
              <a:gd name="connsiteX8" fmla="*/ 10812847 w 11584247"/>
              <a:gd name="connsiteY8" fmla="*/ 186456 h 846384"/>
              <a:gd name="connsiteX9" fmla="*/ 10675741 w 11584247"/>
              <a:gd name="connsiteY9" fmla="*/ 221829 h 846384"/>
              <a:gd name="connsiteX10" fmla="*/ 10510136 w 11584247"/>
              <a:gd name="connsiteY10" fmla="*/ 223982 h 846384"/>
              <a:gd name="connsiteX11" fmla="*/ 10310725 w 11584247"/>
              <a:gd name="connsiteY11" fmla="*/ 257181 h 846384"/>
              <a:gd name="connsiteX12" fmla="*/ 10161434 w 11584247"/>
              <a:gd name="connsiteY12" fmla="*/ 264082 h 846384"/>
              <a:gd name="connsiteX13" fmla="*/ 9987770 w 11584247"/>
              <a:gd name="connsiteY13" fmla="*/ 268441 h 846384"/>
              <a:gd name="connsiteX14" fmla="*/ 9768987 w 11584247"/>
              <a:gd name="connsiteY14" fmla="*/ 280841 h 846384"/>
              <a:gd name="connsiteX15" fmla="*/ 9645923 w 11584247"/>
              <a:gd name="connsiteY15" fmla="*/ 297473 h 846384"/>
              <a:gd name="connsiteX16" fmla="*/ 9477264 w 11584247"/>
              <a:gd name="connsiteY16" fmla="*/ 333736 h 846384"/>
              <a:gd name="connsiteX17" fmla="*/ 9323022 w 11584247"/>
              <a:gd name="connsiteY17" fmla="*/ 339499 h 846384"/>
              <a:gd name="connsiteX18" fmla="*/ 9231896 w 11584247"/>
              <a:gd name="connsiteY18" fmla="*/ 350924 h 846384"/>
              <a:gd name="connsiteX19" fmla="*/ 9199098 w 11584247"/>
              <a:gd name="connsiteY19" fmla="*/ 367794 h 846384"/>
              <a:gd name="connsiteX20" fmla="*/ 9152075 w 11584247"/>
              <a:gd name="connsiteY20" fmla="*/ 382929 h 846384"/>
              <a:gd name="connsiteX21" fmla="*/ 9020007 w 11584247"/>
              <a:gd name="connsiteY21" fmla="*/ 408117 h 846384"/>
              <a:gd name="connsiteX22" fmla="*/ 8869068 w 11584247"/>
              <a:gd name="connsiteY22" fmla="*/ 421230 h 846384"/>
              <a:gd name="connsiteX23" fmla="*/ 8805167 w 11584247"/>
              <a:gd name="connsiteY23" fmla="*/ 414437 h 846384"/>
              <a:gd name="connsiteX24" fmla="*/ 8655035 w 11584247"/>
              <a:gd name="connsiteY24" fmla="*/ 424475 h 846384"/>
              <a:gd name="connsiteX25" fmla="*/ 8480431 w 11584247"/>
              <a:gd name="connsiteY25" fmla="*/ 402916 h 846384"/>
              <a:gd name="connsiteX26" fmla="*/ 8441817 w 11584247"/>
              <a:gd name="connsiteY26" fmla="*/ 417619 h 846384"/>
              <a:gd name="connsiteX27" fmla="*/ 8377029 w 11584247"/>
              <a:gd name="connsiteY27" fmla="*/ 441608 h 846384"/>
              <a:gd name="connsiteX28" fmla="*/ 8259050 w 11584247"/>
              <a:gd name="connsiteY28" fmla="*/ 464220 h 846384"/>
              <a:gd name="connsiteX29" fmla="*/ 8201086 w 11584247"/>
              <a:gd name="connsiteY29" fmla="*/ 485570 h 846384"/>
              <a:gd name="connsiteX30" fmla="*/ 8113667 w 11584247"/>
              <a:gd name="connsiteY30" fmla="*/ 521596 h 846384"/>
              <a:gd name="connsiteX31" fmla="*/ 8062051 w 11584247"/>
              <a:gd name="connsiteY31" fmla="*/ 533812 h 846384"/>
              <a:gd name="connsiteX32" fmla="*/ 7950411 w 11584247"/>
              <a:gd name="connsiteY32" fmla="*/ 582087 h 846384"/>
              <a:gd name="connsiteX33" fmla="*/ 7788598 w 11584247"/>
              <a:gd name="connsiteY33" fmla="*/ 667978 h 846384"/>
              <a:gd name="connsiteX34" fmla="*/ 7691368 w 11584247"/>
              <a:gd name="connsiteY34" fmla="*/ 691272 h 846384"/>
              <a:gd name="connsiteX35" fmla="*/ 7683053 w 11584247"/>
              <a:gd name="connsiteY35" fmla="*/ 688814 h 846384"/>
              <a:gd name="connsiteX36" fmla="*/ 7670993 w 11584247"/>
              <a:gd name="connsiteY36" fmla="*/ 688775 h 846384"/>
              <a:gd name="connsiteX37" fmla="*/ 7670712 w 11584247"/>
              <a:gd name="connsiteY37" fmla="*/ 689306 h 846384"/>
              <a:gd name="connsiteX38" fmla="*/ 7659383 w 11584247"/>
              <a:gd name="connsiteY38" fmla="*/ 688227 h 846384"/>
              <a:gd name="connsiteX39" fmla="*/ 7532285 w 11584247"/>
              <a:gd name="connsiteY39" fmla="*/ 726440 h 846384"/>
              <a:gd name="connsiteX40" fmla="*/ 7502351 w 11584247"/>
              <a:gd name="connsiteY40" fmla="*/ 735020 h 846384"/>
              <a:gd name="connsiteX41" fmla="*/ 7480842 w 11584247"/>
              <a:gd name="connsiteY41" fmla="*/ 731225 h 846384"/>
              <a:gd name="connsiteX42" fmla="*/ 7432183 w 11584247"/>
              <a:gd name="connsiteY42" fmla="*/ 732969 h 846384"/>
              <a:gd name="connsiteX43" fmla="*/ 7425231 w 11584247"/>
              <a:gd name="connsiteY43" fmla="*/ 735688 h 846384"/>
              <a:gd name="connsiteX44" fmla="*/ 7390298 w 11584247"/>
              <a:gd name="connsiteY44" fmla="*/ 722535 h 846384"/>
              <a:gd name="connsiteX45" fmla="*/ 7372339 w 11584247"/>
              <a:gd name="connsiteY45" fmla="*/ 718662 h 846384"/>
              <a:gd name="connsiteX46" fmla="*/ 7367083 w 11584247"/>
              <a:gd name="connsiteY46" fmla="*/ 711540 h 846384"/>
              <a:gd name="connsiteX47" fmla="*/ 7340667 w 11584247"/>
              <a:gd name="connsiteY47" fmla="*/ 708883 h 846384"/>
              <a:gd name="connsiteX48" fmla="*/ 7337703 w 11584247"/>
              <a:gd name="connsiteY48" fmla="*/ 710851 h 846384"/>
              <a:gd name="connsiteX49" fmla="*/ 7315659 w 11584247"/>
              <a:gd name="connsiteY49" fmla="*/ 700203 h 846384"/>
              <a:gd name="connsiteX50" fmla="*/ 7267494 w 11584247"/>
              <a:gd name="connsiteY50" fmla="*/ 681057 h 846384"/>
              <a:gd name="connsiteX51" fmla="*/ 7073219 w 11584247"/>
              <a:gd name="connsiteY51" fmla="*/ 690480 h 846384"/>
              <a:gd name="connsiteX52" fmla="*/ 6772962 w 11584247"/>
              <a:gd name="connsiteY52" fmla="*/ 661982 h 846384"/>
              <a:gd name="connsiteX53" fmla="*/ 6548962 w 11584247"/>
              <a:gd name="connsiteY53" fmla="*/ 632182 h 846384"/>
              <a:gd name="connsiteX54" fmla="*/ 6337636 w 11584247"/>
              <a:gd name="connsiteY54" fmla="*/ 651977 h 846384"/>
              <a:gd name="connsiteX55" fmla="*/ 6268828 w 11584247"/>
              <a:gd name="connsiteY55" fmla="*/ 622080 h 846384"/>
              <a:gd name="connsiteX56" fmla="*/ 6241133 w 11584247"/>
              <a:gd name="connsiteY56" fmla="*/ 637096 h 846384"/>
              <a:gd name="connsiteX57" fmla="*/ 6236372 w 11584247"/>
              <a:gd name="connsiteY57" fmla="*/ 640150 h 846384"/>
              <a:gd name="connsiteX58" fmla="*/ 6217005 w 11584247"/>
              <a:gd name="connsiteY58" fmla="*/ 642256 h 846384"/>
              <a:gd name="connsiteX59" fmla="*/ 6211934 w 11584247"/>
              <a:gd name="connsiteY59" fmla="*/ 655497 h 846384"/>
              <a:gd name="connsiteX60" fmla="*/ 6138186 w 11584247"/>
              <a:gd name="connsiteY60" fmla="*/ 650898 h 846384"/>
              <a:gd name="connsiteX61" fmla="*/ 6046332 w 11584247"/>
              <a:gd name="connsiteY61" fmla="*/ 651243 h 846384"/>
              <a:gd name="connsiteX62" fmla="*/ 5875486 w 11584247"/>
              <a:gd name="connsiteY62" fmla="*/ 656164 h 846384"/>
              <a:gd name="connsiteX63" fmla="*/ 5837074 w 11584247"/>
              <a:gd name="connsiteY63" fmla="*/ 669047 h 846384"/>
              <a:gd name="connsiteX64" fmla="*/ 5783293 w 11584247"/>
              <a:gd name="connsiteY64" fmla="*/ 678526 h 846384"/>
              <a:gd name="connsiteX65" fmla="*/ 5673851 w 11584247"/>
              <a:gd name="connsiteY65" fmla="*/ 675677 h 846384"/>
              <a:gd name="connsiteX66" fmla="*/ 5459069 w 11584247"/>
              <a:gd name="connsiteY66" fmla="*/ 641319 h 846384"/>
              <a:gd name="connsiteX67" fmla="*/ 5365377 w 11584247"/>
              <a:gd name="connsiteY67" fmla="*/ 639724 h 846384"/>
              <a:gd name="connsiteX68" fmla="*/ 5168758 w 11584247"/>
              <a:gd name="connsiteY68" fmla="*/ 620360 h 846384"/>
              <a:gd name="connsiteX69" fmla="*/ 5043093 w 11584247"/>
              <a:gd name="connsiteY69" fmla="*/ 619043 h 846384"/>
              <a:gd name="connsiteX70" fmla="*/ 4998604 w 11584247"/>
              <a:gd name="connsiteY70" fmla="*/ 629087 h 846384"/>
              <a:gd name="connsiteX71" fmla="*/ 4924058 w 11584247"/>
              <a:gd name="connsiteY71" fmla="*/ 645263 h 846384"/>
              <a:gd name="connsiteX72" fmla="*/ 4868616 w 11584247"/>
              <a:gd name="connsiteY72" fmla="*/ 683240 h 846384"/>
              <a:gd name="connsiteX73" fmla="*/ 4806175 w 11584247"/>
              <a:gd name="connsiteY73" fmla="*/ 686507 h 846384"/>
              <a:gd name="connsiteX74" fmla="*/ 4724634 w 11584247"/>
              <a:gd name="connsiteY74" fmla="*/ 668150 h 846384"/>
              <a:gd name="connsiteX75" fmla="*/ 4623526 w 11584247"/>
              <a:gd name="connsiteY75" fmla="*/ 693607 h 846384"/>
              <a:gd name="connsiteX76" fmla="*/ 4565119 w 11584247"/>
              <a:gd name="connsiteY76" fmla="*/ 699644 h 846384"/>
              <a:gd name="connsiteX77" fmla="*/ 4405682 w 11584247"/>
              <a:gd name="connsiteY77" fmla="*/ 725524 h 846384"/>
              <a:gd name="connsiteX78" fmla="*/ 4238717 w 11584247"/>
              <a:gd name="connsiteY78" fmla="*/ 780637 h 846384"/>
              <a:gd name="connsiteX79" fmla="*/ 4088010 w 11584247"/>
              <a:gd name="connsiteY79" fmla="*/ 824593 h 846384"/>
              <a:gd name="connsiteX80" fmla="*/ 4026838 w 11584247"/>
              <a:gd name="connsiteY80" fmla="*/ 834332 h 846384"/>
              <a:gd name="connsiteX81" fmla="*/ 3968135 w 11584247"/>
              <a:gd name="connsiteY81" fmla="*/ 845925 h 846384"/>
              <a:gd name="connsiteX82" fmla="*/ 3845234 w 11584247"/>
              <a:gd name="connsiteY82" fmla="*/ 823068 h 846384"/>
              <a:gd name="connsiteX83" fmla="*/ 3665369 w 11584247"/>
              <a:gd name="connsiteY83" fmla="*/ 785906 h 846384"/>
              <a:gd name="connsiteX84" fmla="*/ 3434444 w 11584247"/>
              <a:gd name="connsiteY84" fmla="*/ 760907 h 846384"/>
              <a:gd name="connsiteX85" fmla="*/ 3298790 w 11584247"/>
              <a:gd name="connsiteY85" fmla="*/ 755716 h 846384"/>
              <a:gd name="connsiteX86" fmla="*/ 3044242 w 11584247"/>
              <a:gd name="connsiteY86" fmla="*/ 738181 h 846384"/>
              <a:gd name="connsiteX87" fmla="*/ 2975529 w 11584247"/>
              <a:gd name="connsiteY87" fmla="*/ 720730 h 846384"/>
              <a:gd name="connsiteX88" fmla="*/ 2868812 w 11584247"/>
              <a:gd name="connsiteY88" fmla="*/ 709829 h 846384"/>
              <a:gd name="connsiteX89" fmla="*/ 2813818 w 11584247"/>
              <a:gd name="connsiteY89" fmla="*/ 698031 h 846384"/>
              <a:gd name="connsiteX90" fmla="*/ 2504472 w 11584247"/>
              <a:gd name="connsiteY90" fmla="*/ 654196 h 846384"/>
              <a:gd name="connsiteX91" fmla="*/ 2323450 w 11584247"/>
              <a:gd name="connsiteY91" fmla="*/ 692063 h 846384"/>
              <a:gd name="connsiteX92" fmla="*/ 2047386 w 11584247"/>
              <a:gd name="connsiteY92" fmla="*/ 669854 h 846384"/>
              <a:gd name="connsiteX93" fmla="*/ 2014871 w 11584247"/>
              <a:gd name="connsiteY93" fmla="*/ 671556 h 846384"/>
              <a:gd name="connsiteX94" fmla="*/ 1961527 w 11584247"/>
              <a:gd name="connsiteY94" fmla="*/ 678730 h 846384"/>
              <a:gd name="connsiteX95" fmla="*/ 1834052 w 11584247"/>
              <a:gd name="connsiteY95" fmla="*/ 644653 h 846384"/>
              <a:gd name="connsiteX96" fmla="*/ 1657788 w 11584247"/>
              <a:gd name="connsiteY96" fmla="*/ 646274 h 846384"/>
              <a:gd name="connsiteX97" fmla="*/ 1434049 w 11584247"/>
              <a:gd name="connsiteY97" fmla="*/ 595668 h 846384"/>
              <a:gd name="connsiteX98" fmla="*/ 1177354 w 11584247"/>
              <a:gd name="connsiteY98" fmla="*/ 614359 h 846384"/>
              <a:gd name="connsiteX99" fmla="*/ 1088947 w 11584247"/>
              <a:gd name="connsiteY99" fmla="*/ 617056 h 846384"/>
              <a:gd name="connsiteX100" fmla="*/ 998946 w 11584247"/>
              <a:gd name="connsiteY100" fmla="*/ 688407 h 846384"/>
              <a:gd name="connsiteX101" fmla="*/ 775514 w 11584247"/>
              <a:gd name="connsiteY101" fmla="*/ 737451 h 846384"/>
              <a:gd name="connsiteX102" fmla="*/ 603494 w 11584247"/>
              <a:gd name="connsiteY102" fmla="*/ 710500 h 846384"/>
              <a:gd name="connsiteX103" fmla="*/ 471335 w 11584247"/>
              <a:gd name="connsiteY103" fmla="*/ 714464 h 846384"/>
              <a:gd name="connsiteX104" fmla="*/ 344393 w 11584247"/>
              <a:gd name="connsiteY104" fmla="*/ 725929 h 846384"/>
              <a:gd name="connsiteX105" fmla="*/ 143310 w 11584247"/>
              <a:gd name="connsiteY105" fmla="*/ 738210 h 846384"/>
              <a:gd name="connsiteX106" fmla="*/ 15455 w 11584247"/>
              <a:gd name="connsiteY106" fmla="*/ 751614 h 846384"/>
              <a:gd name="connsiteX107" fmla="*/ 0 w 11584247"/>
              <a:gd name="connsiteY107" fmla="*/ 741620 h 846384"/>
              <a:gd name="connsiteX108" fmla="*/ 0 w 11584247"/>
              <a:gd name="connsiteY108" fmla="*/ 0 h 846384"/>
              <a:gd name="connsiteX0" fmla="*/ 0 w 11584247"/>
              <a:gd name="connsiteY0" fmla="*/ 0 h 834332"/>
              <a:gd name="connsiteX1" fmla="*/ 11584247 w 11584247"/>
              <a:gd name="connsiteY1" fmla="*/ 0 h 834332"/>
              <a:gd name="connsiteX2" fmla="*/ 11515863 w 11584247"/>
              <a:gd name="connsiteY2" fmla="*/ 41320 h 834332"/>
              <a:gd name="connsiteX3" fmla="*/ 11361848 w 11584247"/>
              <a:gd name="connsiteY3" fmla="*/ 74449 h 834332"/>
              <a:gd name="connsiteX4" fmla="*/ 11216869 w 11584247"/>
              <a:gd name="connsiteY4" fmla="*/ 106667 h 834332"/>
              <a:gd name="connsiteX5" fmla="*/ 11164524 w 11584247"/>
              <a:gd name="connsiteY5" fmla="*/ 113013 h 834332"/>
              <a:gd name="connsiteX6" fmla="*/ 11076261 w 11584247"/>
              <a:gd name="connsiteY6" fmla="*/ 152651 h 834332"/>
              <a:gd name="connsiteX7" fmla="*/ 10991963 w 11584247"/>
              <a:gd name="connsiteY7" fmla="*/ 163440 h 834332"/>
              <a:gd name="connsiteX8" fmla="*/ 10812847 w 11584247"/>
              <a:gd name="connsiteY8" fmla="*/ 186456 h 834332"/>
              <a:gd name="connsiteX9" fmla="*/ 10675741 w 11584247"/>
              <a:gd name="connsiteY9" fmla="*/ 221829 h 834332"/>
              <a:gd name="connsiteX10" fmla="*/ 10510136 w 11584247"/>
              <a:gd name="connsiteY10" fmla="*/ 223982 h 834332"/>
              <a:gd name="connsiteX11" fmla="*/ 10310725 w 11584247"/>
              <a:gd name="connsiteY11" fmla="*/ 257181 h 834332"/>
              <a:gd name="connsiteX12" fmla="*/ 10161434 w 11584247"/>
              <a:gd name="connsiteY12" fmla="*/ 264082 h 834332"/>
              <a:gd name="connsiteX13" fmla="*/ 9987770 w 11584247"/>
              <a:gd name="connsiteY13" fmla="*/ 268441 h 834332"/>
              <a:gd name="connsiteX14" fmla="*/ 9768987 w 11584247"/>
              <a:gd name="connsiteY14" fmla="*/ 280841 h 834332"/>
              <a:gd name="connsiteX15" fmla="*/ 9645923 w 11584247"/>
              <a:gd name="connsiteY15" fmla="*/ 297473 h 834332"/>
              <a:gd name="connsiteX16" fmla="*/ 9477264 w 11584247"/>
              <a:gd name="connsiteY16" fmla="*/ 333736 h 834332"/>
              <a:gd name="connsiteX17" fmla="*/ 9323022 w 11584247"/>
              <a:gd name="connsiteY17" fmla="*/ 339499 h 834332"/>
              <a:gd name="connsiteX18" fmla="*/ 9231896 w 11584247"/>
              <a:gd name="connsiteY18" fmla="*/ 350924 h 834332"/>
              <a:gd name="connsiteX19" fmla="*/ 9199098 w 11584247"/>
              <a:gd name="connsiteY19" fmla="*/ 367794 h 834332"/>
              <a:gd name="connsiteX20" fmla="*/ 9152075 w 11584247"/>
              <a:gd name="connsiteY20" fmla="*/ 382929 h 834332"/>
              <a:gd name="connsiteX21" fmla="*/ 9020007 w 11584247"/>
              <a:gd name="connsiteY21" fmla="*/ 408117 h 834332"/>
              <a:gd name="connsiteX22" fmla="*/ 8869068 w 11584247"/>
              <a:gd name="connsiteY22" fmla="*/ 421230 h 834332"/>
              <a:gd name="connsiteX23" fmla="*/ 8805167 w 11584247"/>
              <a:gd name="connsiteY23" fmla="*/ 414437 h 834332"/>
              <a:gd name="connsiteX24" fmla="*/ 8655035 w 11584247"/>
              <a:gd name="connsiteY24" fmla="*/ 424475 h 834332"/>
              <a:gd name="connsiteX25" fmla="*/ 8480431 w 11584247"/>
              <a:gd name="connsiteY25" fmla="*/ 402916 h 834332"/>
              <a:gd name="connsiteX26" fmla="*/ 8441817 w 11584247"/>
              <a:gd name="connsiteY26" fmla="*/ 417619 h 834332"/>
              <a:gd name="connsiteX27" fmla="*/ 8377029 w 11584247"/>
              <a:gd name="connsiteY27" fmla="*/ 441608 h 834332"/>
              <a:gd name="connsiteX28" fmla="*/ 8259050 w 11584247"/>
              <a:gd name="connsiteY28" fmla="*/ 464220 h 834332"/>
              <a:gd name="connsiteX29" fmla="*/ 8201086 w 11584247"/>
              <a:gd name="connsiteY29" fmla="*/ 485570 h 834332"/>
              <a:gd name="connsiteX30" fmla="*/ 8113667 w 11584247"/>
              <a:gd name="connsiteY30" fmla="*/ 521596 h 834332"/>
              <a:gd name="connsiteX31" fmla="*/ 8062051 w 11584247"/>
              <a:gd name="connsiteY31" fmla="*/ 533812 h 834332"/>
              <a:gd name="connsiteX32" fmla="*/ 7950411 w 11584247"/>
              <a:gd name="connsiteY32" fmla="*/ 582087 h 834332"/>
              <a:gd name="connsiteX33" fmla="*/ 7788598 w 11584247"/>
              <a:gd name="connsiteY33" fmla="*/ 667978 h 834332"/>
              <a:gd name="connsiteX34" fmla="*/ 7691368 w 11584247"/>
              <a:gd name="connsiteY34" fmla="*/ 691272 h 834332"/>
              <a:gd name="connsiteX35" fmla="*/ 7683053 w 11584247"/>
              <a:gd name="connsiteY35" fmla="*/ 688814 h 834332"/>
              <a:gd name="connsiteX36" fmla="*/ 7670993 w 11584247"/>
              <a:gd name="connsiteY36" fmla="*/ 688775 h 834332"/>
              <a:gd name="connsiteX37" fmla="*/ 7670712 w 11584247"/>
              <a:gd name="connsiteY37" fmla="*/ 689306 h 834332"/>
              <a:gd name="connsiteX38" fmla="*/ 7659383 w 11584247"/>
              <a:gd name="connsiteY38" fmla="*/ 688227 h 834332"/>
              <a:gd name="connsiteX39" fmla="*/ 7532285 w 11584247"/>
              <a:gd name="connsiteY39" fmla="*/ 726440 h 834332"/>
              <a:gd name="connsiteX40" fmla="*/ 7502351 w 11584247"/>
              <a:gd name="connsiteY40" fmla="*/ 735020 h 834332"/>
              <a:gd name="connsiteX41" fmla="*/ 7480842 w 11584247"/>
              <a:gd name="connsiteY41" fmla="*/ 731225 h 834332"/>
              <a:gd name="connsiteX42" fmla="*/ 7432183 w 11584247"/>
              <a:gd name="connsiteY42" fmla="*/ 732969 h 834332"/>
              <a:gd name="connsiteX43" fmla="*/ 7425231 w 11584247"/>
              <a:gd name="connsiteY43" fmla="*/ 735688 h 834332"/>
              <a:gd name="connsiteX44" fmla="*/ 7390298 w 11584247"/>
              <a:gd name="connsiteY44" fmla="*/ 722535 h 834332"/>
              <a:gd name="connsiteX45" fmla="*/ 7372339 w 11584247"/>
              <a:gd name="connsiteY45" fmla="*/ 718662 h 834332"/>
              <a:gd name="connsiteX46" fmla="*/ 7367083 w 11584247"/>
              <a:gd name="connsiteY46" fmla="*/ 711540 h 834332"/>
              <a:gd name="connsiteX47" fmla="*/ 7340667 w 11584247"/>
              <a:gd name="connsiteY47" fmla="*/ 708883 h 834332"/>
              <a:gd name="connsiteX48" fmla="*/ 7337703 w 11584247"/>
              <a:gd name="connsiteY48" fmla="*/ 710851 h 834332"/>
              <a:gd name="connsiteX49" fmla="*/ 7315659 w 11584247"/>
              <a:gd name="connsiteY49" fmla="*/ 700203 h 834332"/>
              <a:gd name="connsiteX50" fmla="*/ 7267494 w 11584247"/>
              <a:gd name="connsiteY50" fmla="*/ 681057 h 834332"/>
              <a:gd name="connsiteX51" fmla="*/ 7073219 w 11584247"/>
              <a:gd name="connsiteY51" fmla="*/ 690480 h 834332"/>
              <a:gd name="connsiteX52" fmla="*/ 6772962 w 11584247"/>
              <a:gd name="connsiteY52" fmla="*/ 661982 h 834332"/>
              <a:gd name="connsiteX53" fmla="*/ 6548962 w 11584247"/>
              <a:gd name="connsiteY53" fmla="*/ 632182 h 834332"/>
              <a:gd name="connsiteX54" fmla="*/ 6337636 w 11584247"/>
              <a:gd name="connsiteY54" fmla="*/ 651977 h 834332"/>
              <a:gd name="connsiteX55" fmla="*/ 6268828 w 11584247"/>
              <a:gd name="connsiteY55" fmla="*/ 622080 h 834332"/>
              <a:gd name="connsiteX56" fmla="*/ 6241133 w 11584247"/>
              <a:gd name="connsiteY56" fmla="*/ 637096 h 834332"/>
              <a:gd name="connsiteX57" fmla="*/ 6236372 w 11584247"/>
              <a:gd name="connsiteY57" fmla="*/ 640150 h 834332"/>
              <a:gd name="connsiteX58" fmla="*/ 6217005 w 11584247"/>
              <a:gd name="connsiteY58" fmla="*/ 642256 h 834332"/>
              <a:gd name="connsiteX59" fmla="*/ 6211934 w 11584247"/>
              <a:gd name="connsiteY59" fmla="*/ 655497 h 834332"/>
              <a:gd name="connsiteX60" fmla="*/ 6138186 w 11584247"/>
              <a:gd name="connsiteY60" fmla="*/ 650898 h 834332"/>
              <a:gd name="connsiteX61" fmla="*/ 6046332 w 11584247"/>
              <a:gd name="connsiteY61" fmla="*/ 651243 h 834332"/>
              <a:gd name="connsiteX62" fmla="*/ 5875486 w 11584247"/>
              <a:gd name="connsiteY62" fmla="*/ 656164 h 834332"/>
              <a:gd name="connsiteX63" fmla="*/ 5837074 w 11584247"/>
              <a:gd name="connsiteY63" fmla="*/ 669047 h 834332"/>
              <a:gd name="connsiteX64" fmla="*/ 5783293 w 11584247"/>
              <a:gd name="connsiteY64" fmla="*/ 678526 h 834332"/>
              <a:gd name="connsiteX65" fmla="*/ 5673851 w 11584247"/>
              <a:gd name="connsiteY65" fmla="*/ 675677 h 834332"/>
              <a:gd name="connsiteX66" fmla="*/ 5459069 w 11584247"/>
              <a:gd name="connsiteY66" fmla="*/ 641319 h 834332"/>
              <a:gd name="connsiteX67" fmla="*/ 5365377 w 11584247"/>
              <a:gd name="connsiteY67" fmla="*/ 639724 h 834332"/>
              <a:gd name="connsiteX68" fmla="*/ 5168758 w 11584247"/>
              <a:gd name="connsiteY68" fmla="*/ 620360 h 834332"/>
              <a:gd name="connsiteX69" fmla="*/ 5043093 w 11584247"/>
              <a:gd name="connsiteY69" fmla="*/ 619043 h 834332"/>
              <a:gd name="connsiteX70" fmla="*/ 4998604 w 11584247"/>
              <a:gd name="connsiteY70" fmla="*/ 629087 h 834332"/>
              <a:gd name="connsiteX71" fmla="*/ 4924058 w 11584247"/>
              <a:gd name="connsiteY71" fmla="*/ 645263 h 834332"/>
              <a:gd name="connsiteX72" fmla="*/ 4868616 w 11584247"/>
              <a:gd name="connsiteY72" fmla="*/ 683240 h 834332"/>
              <a:gd name="connsiteX73" fmla="*/ 4806175 w 11584247"/>
              <a:gd name="connsiteY73" fmla="*/ 686507 h 834332"/>
              <a:gd name="connsiteX74" fmla="*/ 4724634 w 11584247"/>
              <a:gd name="connsiteY74" fmla="*/ 668150 h 834332"/>
              <a:gd name="connsiteX75" fmla="*/ 4623526 w 11584247"/>
              <a:gd name="connsiteY75" fmla="*/ 693607 h 834332"/>
              <a:gd name="connsiteX76" fmla="*/ 4565119 w 11584247"/>
              <a:gd name="connsiteY76" fmla="*/ 699644 h 834332"/>
              <a:gd name="connsiteX77" fmla="*/ 4405682 w 11584247"/>
              <a:gd name="connsiteY77" fmla="*/ 725524 h 834332"/>
              <a:gd name="connsiteX78" fmla="*/ 4238717 w 11584247"/>
              <a:gd name="connsiteY78" fmla="*/ 780637 h 834332"/>
              <a:gd name="connsiteX79" fmla="*/ 4088010 w 11584247"/>
              <a:gd name="connsiteY79" fmla="*/ 824593 h 834332"/>
              <a:gd name="connsiteX80" fmla="*/ 4026838 w 11584247"/>
              <a:gd name="connsiteY80" fmla="*/ 834332 h 834332"/>
              <a:gd name="connsiteX81" fmla="*/ 3945695 w 11584247"/>
              <a:gd name="connsiteY81" fmla="*/ 812266 h 834332"/>
              <a:gd name="connsiteX82" fmla="*/ 3845234 w 11584247"/>
              <a:gd name="connsiteY82" fmla="*/ 823068 h 834332"/>
              <a:gd name="connsiteX83" fmla="*/ 3665369 w 11584247"/>
              <a:gd name="connsiteY83" fmla="*/ 785906 h 834332"/>
              <a:gd name="connsiteX84" fmla="*/ 3434444 w 11584247"/>
              <a:gd name="connsiteY84" fmla="*/ 760907 h 834332"/>
              <a:gd name="connsiteX85" fmla="*/ 3298790 w 11584247"/>
              <a:gd name="connsiteY85" fmla="*/ 755716 h 834332"/>
              <a:gd name="connsiteX86" fmla="*/ 3044242 w 11584247"/>
              <a:gd name="connsiteY86" fmla="*/ 738181 h 834332"/>
              <a:gd name="connsiteX87" fmla="*/ 2975529 w 11584247"/>
              <a:gd name="connsiteY87" fmla="*/ 720730 h 834332"/>
              <a:gd name="connsiteX88" fmla="*/ 2868812 w 11584247"/>
              <a:gd name="connsiteY88" fmla="*/ 709829 h 834332"/>
              <a:gd name="connsiteX89" fmla="*/ 2813818 w 11584247"/>
              <a:gd name="connsiteY89" fmla="*/ 698031 h 834332"/>
              <a:gd name="connsiteX90" fmla="*/ 2504472 w 11584247"/>
              <a:gd name="connsiteY90" fmla="*/ 654196 h 834332"/>
              <a:gd name="connsiteX91" fmla="*/ 2323450 w 11584247"/>
              <a:gd name="connsiteY91" fmla="*/ 692063 h 834332"/>
              <a:gd name="connsiteX92" fmla="*/ 2047386 w 11584247"/>
              <a:gd name="connsiteY92" fmla="*/ 669854 h 834332"/>
              <a:gd name="connsiteX93" fmla="*/ 2014871 w 11584247"/>
              <a:gd name="connsiteY93" fmla="*/ 671556 h 834332"/>
              <a:gd name="connsiteX94" fmla="*/ 1961527 w 11584247"/>
              <a:gd name="connsiteY94" fmla="*/ 678730 h 834332"/>
              <a:gd name="connsiteX95" fmla="*/ 1834052 w 11584247"/>
              <a:gd name="connsiteY95" fmla="*/ 644653 h 834332"/>
              <a:gd name="connsiteX96" fmla="*/ 1657788 w 11584247"/>
              <a:gd name="connsiteY96" fmla="*/ 646274 h 834332"/>
              <a:gd name="connsiteX97" fmla="*/ 1434049 w 11584247"/>
              <a:gd name="connsiteY97" fmla="*/ 595668 h 834332"/>
              <a:gd name="connsiteX98" fmla="*/ 1177354 w 11584247"/>
              <a:gd name="connsiteY98" fmla="*/ 614359 h 834332"/>
              <a:gd name="connsiteX99" fmla="*/ 1088947 w 11584247"/>
              <a:gd name="connsiteY99" fmla="*/ 617056 h 834332"/>
              <a:gd name="connsiteX100" fmla="*/ 998946 w 11584247"/>
              <a:gd name="connsiteY100" fmla="*/ 688407 h 834332"/>
              <a:gd name="connsiteX101" fmla="*/ 775514 w 11584247"/>
              <a:gd name="connsiteY101" fmla="*/ 737451 h 834332"/>
              <a:gd name="connsiteX102" fmla="*/ 603494 w 11584247"/>
              <a:gd name="connsiteY102" fmla="*/ 710500 h 834332"/>
              <a:gd name="connsiteX103" fmla="*/ 471335 w 11584247"/>
              <a:gd name="connsiteY103" fmla="*/ 714464 h 834332"/>
              <a:gd name="connsiteX104" fmla="*/ 344393 w 11584247"/>
              <a:gd name="connsiteY104" fmla="*/ 725929 h 834332"/>
              <a:gd name="connsiteX105" fmla="*/ 143310 w 11584247"/>
              <a:gd name="connsiteY105" fmla="*/ 738210 h 834332"/>
              <a:gd name="connsiteX106" fmla="*/ 15455 w 11584247"/>
              <a:gd name="connsiteY106" fmla="*/ 751614 h 834332"/>
              <a:gd name="connsiteX107" fmla="*/ 0 w 11584247"/>
              <a:gd name="connsiteY107" fmla="*/ 741620 h 834332"/>
              <a:gd name="connsiteX108" fmla="*/ 0 w 11584247"/>
              <a:gd name="connsiteY108" fmla="*/ 0 h 834332"/>
              <a:gd name="connsiteX0" fmla="*/ 0 w 11584247"/>
              <a:gd name="connsiteY0" fmla="*/ 0 h 834332"/>
              <a:gd name="connsiteX1" fmla="*/ 11584247 w 11584247"/>
              <a:gd name="connsiteY1" fmla="*/ 0 h 834332"/>
              <a:gd name="connsiteX2" fmla="*/ 11515863 w 11584247"/>
              <a:gd name="connsiteY2" fmla="*/ 41320 h 834332"/>
              <a:gd name="connsiteX3" fmla="*/ 11361848 w 11584247"/>
              <a:gd name="connsiteY3" fmla="*/ 74449 h 834332"/>
              <a:gd name="connsiteX4" fmla="*/ 11216869 w 11584247"/>
              <a:gd name="connsiteY4" fmla="*/ 106667 h 834332"/>
              <a:gd name="connsiteX5" fmla="*/ 11164524 w 11584247"/>
              <a:gd name="connsiteY5" fmla="*/ 113013 h 834332"/>
              <a:gd name="connsiteX6" fmla="*/ 11076261 w 11584247"/>
              <a:gd name="connsiteY6" fmla="*/ 152651 h 834332"/>
              <a:gd name="connsiteX7" fmla="*/ 10991963 w 11584247"/>
              <a:gd name="connsiteY7" fmla="*/ 163440 h 834332"/>
              <a:gd name="connsiteX8" fmla="*/ 10812847 w 11584247"/>
              <a:gd name="connsiteY8" fmla="*/ 186456 h 834332"/>
              <a:gd name="connsiteX9" fmla="*/ 10675741 w 11584247"/>
              <a:gd name="connsiteY9" fmla="*/ 221829 h 834332"/>
              <a:gd name="connsiteX10" fmla="*/ 10510136 w 11584247"/>
              <a:gd name="connsiteY10" fmla="*/ 223982 h 834332"/>
              <a:gd name="connsiteX11" fmla="*/ 10310725 w 11584247"/>
              <a:gd name="connsiteY11" fmla="*/ 257181 h 834332"/>
              <a:gd name="connsiteX12" fmla="*/ 10161434 w 11584247"/>
              <a:gd name="connsiteY12" fmla="*/ 264082 h 834332"/>
              <a:gd name="connsiteX13" fmla="*/ 9987770 w 11584247"/>
              <a:gd name="connsiteY13" fmla="*/ 268441 h 834332"/>
              <a:gd name="connsiteX14" fmla="*/ 9768987 w 11584247"/>
              <a:gd name="connsiteY14" fmla="*/ 280841 h 834332"/>
              <a:gd name="connsiteX15" fmla="*/ 9645923 w 11584247"/>
              <a:gd name="connsiteY15" fmla="*/ 297473 h 834332"/>
              <a:gd name="connsiteX16" fmla="*/ 9477264 w 11584247"/>
              <a:gd name="connsiteY16" fmla="*/ 333736 h 834332"/>
              <a:gd name="connsiteX17" fmla="*/ 9323022 w 11584247"/>
              <a:gd name="connsiteY17" fmla="*/ 339499 h 834332"/>
              <a:gd name="connsiteX18" fmla="*/ 9231896 w 11584247"/>
              <a:gd name="connsiteY18" fmla="*/ 350924 h 834332"/>
              <a:gd name="connsiteX19" fmla="*/ 9199098 w 11584247"/>
              <a:gd name="connsiteY19" fmla="*/ 367794 h 834332"/>
              <a:gd name="connsiteX20" fmla="*/ 9152075 w 11584247"/>
              <a:gd name="connsiteY20" fmla="*/ 382929 h 834332"/>
              <a:gd name="connsiteX21" fmla="*/ 9020007 w 11584247"/>
              <a:gd name="connsiteY21" fmla="*/ 408117 h 834332"/>
              <a:gd name="connsiteX22" fmla="*/ 8869068 w 11584247"/>
              <a:gd name="connsiteY22" fmla="*/ 421230 h 834332"/>
              <a:gd name="connsiteX23" fmla="*/ 8805167 w 11584247"/>
              <a:gd name="connsiteY23" fmla="*/ 414437 h 834332"/>
              <a:gd name="connsiteX24" fmla="*/ 8655035 w 11584247"/>
              <a:gd name="connsiteY24" fmla="*/ 424475 h 834332"/>
              <a:gd name="connsiteX25" fmla="*/ 8480431 w 11584247"/>
              <a:gd name="connsiteY25" fmla="*/ 402916 h 834332"/>
              <a:gd name="connsiteX26" fmla="*/ 8441817 w 11584247"/>
              <a:gd name="connsiteY26" fmla="*/ 417619 h 834332"/>
              <a:gd name="connsiteX27" fmla="*/ 8377029 w 11584247"/>
              <a:gd name="connsiteY27" fmla="*/ 441608 h 834332"/>
              <a:gd name="connsiteX28" fmla="*/ 8259050 w 11584247"/>
              <a:gd name="connsiteY28" fmla="*/ 464220 h 834332"/>
              <a:gd name="connsiteX29" fmla="*/ 8201086 w 11584247"/>
              <a:gd name="connsiteY29" fmla="*/ 485570 h 834332"/>
              <a:gd name="connsiteX30" fmla="*/ 8113667 w 11584247"/>
              <a:gd name="connsiteY30" fmla="*/ 521596 h 834332"/>
              <a:gd name="connsiteX31" fmla="*/ 8062051 w 11584247"/>
              <a:gd name="connsiteY31" fmla="*/ 533812 h 834332"/>
              <a:gd name="connsiteX32" fmla="*/ 7950411 w 11584247"/>
              <a:gd name="connsiteY32" fmla="*/ 582087 h 834332"/>
              <a:gd name="connsiteX33" fmla="*/ 7788598 w 11584247"/>
              <a:gd name="connsiteY33" fmla="*/ 667978 h 834332"/>
              <a:gd name="connsiteX34" fmla="*/ 7691368 w 11584247"/>
              <a:gd name="connsiteY34" fmla="*/ 691272 h 834332"/>
              <a:gd name="connsiteX35" fmla="*/ 7683053 w 11584247"/>
              <a:gd name="connsiteY35" fmla="*/ 688814 h 834332"/>
              <a:gd name="connsiteX36" fmla="*/ 7670993 w 11584247"/>
              <a:gd name="connsiteY36" fmla="*/ 688775 h 834332"/>
              <a:gd name="connsiteX37" fmla="*/ 7670712 w 11584247"/>
              <a:gd name="connsiteY37" fmla="*/ 689306 h 834332"/>
              <a:gd name="connsiteX38" fmla="*/ 7659383 w 11584247"/>
              <a:gd name="connsiteY38" fmla="*/ 688227 h 834332"/>
              <a:gd name="connsiteX39" fmla="*/ 7532285 w 11584247"/>
              <a:gd name="connsiteY39" fmla="*/ 726440 h 834332"/>
              <a:gd name="connsiteX40" fmla="*/ 7502351 w 11584247"/>
              <a:gd name="connsiteY40" fmla="*/ 735020 h 834332"/>
              <a:gd name="connsiteX41" fmla="*/ 7480842 w 11584247"/>
              <a:gd name="connsiteY41" fmla="*/ 731225 h 834332"/>
              <a:gd name="connsiteX42" fmla="*/ 7432183 w 11584247"/>
              <a:gd name="connsiteY42" fmla="*/ 732969 h 834332"/>
              <a:gd name="connsiteX43" fmla="*/ 7425231 w 11584247"/>
              <a:gd name="connsiteY43" fmla="*/ 735688 h 834332"/>
              <a:gd name="connsiteX44" fmla="*/ 7390298 w 11584247"/>
              <a:gd name="connsiteY44" fmla="*/ 722535 h 834332"/>
              <a:gd name="connsiteX45" fmla="*/ 7372339 w 11584247"/>
              <a:gd name="connsiteY45" fmla="*/ 718662 h 834332"/>
              <a:gd name="connsiteX46" fmla="*/ 7367083 w 11584247"/>
              <a:gd name="connsiteY46" fmla="*/ 711540 h 834332"/>
              <a:gd name="connsiteX47" fmla="*/ 7340667 w 11584247"/>
              <a:gd name="connsiteY47" fmla="*/ 708883 h 834332"/>
              <a:gd name="connsiteX48" fmla="*/ 7337703 w 11584247"/>
              <a:gd name="connsiteY48" fmla="*/ 710851 h 834332"/>
              <a:gd name="connsiteX49" fmla="*/ 7315659 w 11584247"/>
              <a:gd name="connsiteY49" fmla="*/ 700203 h 834332"/>
              <a:gd name="connsiteX50" fmla="*/ 7267494 w 11584247"/>
              <a:gd name="connsiteY50" fmla="*/ 681057 h 834332"/>
              <a:gd name="connsiteX51" fmla="*/ 7073219 w 11584247"/>
              <a:gd name="connsiteY51" fmla="*/ 690480 h 834332"/>
              <a:gd name="connsiteX52" fmla="*/ 6772962 w 11584247"/>
              <a:gd name="connsiteY52" fmla="*/ 661982 h 834332"/>
              <a:gd name="connsiteX53" fmla="*/ 6548962 w 11584247"/>
              <a:gd name="connsiteY53" fmla="*/ 632182 h 834332"/>
              <a:gd name="connsiteX54" fmla="*/ 6337636 w 11584247"/>
              <a:gd name="connsiteY54" fmla="*/ 651977 h 834332"/>
              <a:gd name="connsiteX55" fmla="*/ 6268828 w 11584247"/>
              <a:gd name="connsiteY55" fmla="*/ 622080 h 834332"/>
              <a:gd name="connsiteX56" fmla="*/ 6241133 w 11584247"/>
              <a:gd name="connsiteY56" fmla="*/ 637096 h 834332"/>
              <a:gd name="connsiteX57" fmla="*/ 6236372 w 11584247"/>
              <a:gd name="connsiteY57" fmla="*/ 640150 h 834332"/>
              <a:gd name="connsiteX58" fmla="*/ 6217005 w 11584247"/>
              <a:gd name="connsiteY58" fmla="*/ 642256 h 834332"/>
              <a:gd name="connsiteX59" fmla="*/ 6211934 w 11584247"/>
              <a:gd name="connsiteY59" fmla="*/ 655497 h 834332"/>
              <a:gd name="connsiteX60" fmla="*/ 6138186 w 11584247"/>
              <a:gd name="connsiteY60" fmla="*/ 650898 h 834332"/>
              <a:gd name="connsiteX61" fmla="*/ 6046332 w 11584247"/>
              <a:gd name="connsiteY61" fmla="*/ 651243 h 834332"/>
              <a:gd name="connsiteX62" fmla="*/ 5875486 w 11584247"/>
              <a:gd name="connsiteY62" fmla="*/ 656164 h 834332"/>
              <a:gd name="connsiteX63" fmla="*/ 5837074 w 11584247"/>
              <a:gd name="connsiteY63" fmla="*/ 669047 h 834332"/>
              <a:gd name="connsiteX64" fmla="*/ 5783293 w 11584247"/>
              <a:gd name="connsiteY64" fmla="*/ 678526 h 834332"/>
              <a:gd name="connsiteX65" fmla="*/ 5673851 w 11584247"/>
              <a:gd name="connsiteY65" fmla="*/ 675677 h 834332"/>
              <a:gd name="connsiteX66" fmla="*/ 5459069 w 11584247"/>
              <a:gd name="connsiteY66" fmla="*/ 641319 h 834332"/>
              <a:gd name="connsiteX67" fmla="*/ 5365377 w 11584247"/>
              <a:gd name="connsiteY67" fmla="*/ 639724 h 834332"/>
              <a:gd name="connsiteX68" fmla="*/ 5168758 w 11584247"/>
              <a:gd name="connsiteY68" fmla="*/ 620360 h 834332"/>
              <a:gd name="connsiteX69" fmla="*/ 5043093 w 11584247"/>
              <a:gd name="connsiteY69" fmla="*/ 619043 h 834332"/>
              <a:gd name="connsiteX70" fmla="*/ 4998604 w 11584247"/>
              <a:gd name="connsiteY70" fmla="*/ 629087 h 834332"/>
              <a:gd name="connsiteX71" fmla="*/ 4924058 w 11584247"/>
              <a:gd name="connsiteY71" fmla="*/ 645263 h 834332"/>
              <a:gd name="connsiteX72" fmla="*/ 4868616 w 11584247"/>
              <a:gd name="connsiteY72" fmla="*/ 683240 h 834332"/>
              <a:gd name="connsiteX73" fmla="*/ 4806175 w 11584247"/>
              <a:gd name="connsiteY73" fmla="*/ 686507 h 834332"/>
              <a:gd name="connsiteX74" fmla="*/ 4724634 w 11584247"/>
              <a:gd name="connsiteY74" fmla="*/ 668150 h 834332"/>
              <a:gd name="connsiteX75" fmla="*/ 4623526 w 11584247"/>
              <a:gd name="connsiteY75" fmla="*/ 693607 h 834332"/>
              <a:gd name="connsiteX76" fmla="*/ 4565119 w 11584247"/>
              <a:gd name="connsiteY76" fmla="*/ 699644 h 834332"/>
              <a:gd name="connsiteX77" fmla="*/ 4405682 w 11584247"/>
              <a:gd name="connsiteY77" fmla="*/ 725524 h 834332"/>
              <a:gd name="connsiteX78" fmla="*/ 4238717 w 11584247"/>
              <a:gd name="connsiteY78" fmla="*/ 780637 h 834332"/>
              <a:gd name="connsiteX79" fmla="*/ 4088010 w 11584247"/>
              <a:gd name="connsiteY79" fmla="*/ 824593 h 834332"/>
              <a:gd name="connsiteX80" fmla="*/ 4026838 w 11584247"/>
              <a:gd name="connsiteY80" fmla="*/ 834332 h 834332"/>
              <a:gd name="connsiteX81" fmla="*/ 3945695 w 11584247"/>
              <a:gd name="connsiteY81" fmla="*/ 812266 h 834332"/>
              <a:gd name="connsiteX82" fmla="*/ 3845234 w 11584247"/>
              <a:gd name="connsiteY82" fmla="*/ 823068 h 834332"/>
              <a:gd name="connsiteX83" fmla="*/ 3665369 w 11584247"/>
              <a:gd name="connsiteY83" fmla="*/ 785906 h 834332"/>
              <a:gd name="connsiteX84" fmla="*/ 3434444 w 11584247"/>
              <a:gd name="connsiteY84" fmla="*/ 760907 h 834332"/>
              <a:gd name="connsiteX85" fmla="*/ 3298790 w 11584247"/>
              <a:gd name="connsiteY85" fmla="*/ 755716 h 834332"/>
              <a:gd name="connsiteX86" fmla="*/ 3044242 w 11584247"/>
              <a:gd name="connsiteY86" fmla="*/ 738181 h 834332"/>
              <a:gd name="connsiteX87" fmla="*/ 2975529 w 11584247"/>
              <a:gd name="connsiteY87" fmla="*/ 720730 h 834332"/>
              <a:gd name="connsiteX88" fmla="*/ 2868812 w 11584247"/>
              <a:gd name="connsiteY88" fmla="*/ 709829 h 834332"/>
              <a:gd name="connsiteX89" fmla="*/ 2813818 w 11584247"/>
              <a:gd name="connsiteY89" fmla="*/ 698031 h 834332"/>
              <a:gd name="connsiteX90" fmla="*/ 2504472 w 11584247"/>
              <a:gd name="connsiteY90" fmla="*/ 654196 h 834332"/>
              <a:gd name="connsiteX91" fmla="*/ 2323450 w 11584247"/>
              <a:gd name="connsiteY91" fmla="*/ 692063 h 834332"/>
              <a:gd name="connsiteX92" fmla="*/ 2047386 w 11584247"/>
              <a:gd name="connsiteY92" fmla="*/ 669854 h 834332"/>
              <a:gd name="connsiteX93" fmla="*/ 2014871 w 11584247"/>
              <a:gd name="connsiteY93" fmla="*/ 671556 h 834332"/>
              <a:gd name="connsiteX94" fmla="*/ 1961527 w 11584247"/>
              <a:gd name="connsiteY94" fmla="*/ 678730 h 834332"/>
              <a:gd name="connsiteX95" fmla="*/ 1834052 w 11584247"/>
              <a:gd name="connsiteY95" fmla="*/ 644653 h 834332"/>
              <a:gd name="connsiteX96" fmla="*/ 1657788 w 11584247"/>
              <a:gd name="connsiteY96" fmla="*/ 646274 h 834332"/>
              <a:gd name="connsiteX97" fmla="*/ 1434049 w 11584247"/>
              <a:gd name="connsiteY97" fmla="*/ 595668 h 834332"/>
              <a:gd name="connsiteX98" fmla="*/ 1177354 w 11584247"/>
              <a:gd name="connsiteY98" fmla="*/ 614359 h 834332"/>
              <a:gd name="connsiteX99" fmla="*/ 1088947 w 11584247"/>
              <a:gd name="connsiteY99" fmla="*/ 617056 h 834332"/>
              <a:gd name="connsiteX100" fmla="*/ 998946 w 11584247"/>
              <a:gd name="connsiteY100" fmla="*/ 688407 h 834332"/>
              <a:gd name="connsiteX101" fmla="*/ 786733 w 11584247"/>
              <a:gd name="connsiteY101" fmla="*/ 698183 h 834332"/>
              <a:gd name="connsiteX102" fmla="*/ 603494 w 11584247"/>
              <a:gd name="connsiteY102" fmla="*/ 710500 h 834332"/>
              <a:gd name="connsiteX103" fmla="*/ 471335 w 11584247"/>
              <a:gd name="connsiteY103" fmla="*/ 714464 h 834332"/>
              <a:gd name="connsiteX104" fmla="*/ 344393 w 11584247"/>
              <a:gd name="connsiteY104" fmla="*/ 725929 h 834332"/>
              <a:gd name="connsiteX105" fmla="*/ 143310 w 11584247"/>
              <a:gd name="connsiteY105" fmla="*/ 738210 h 834332"/>
              <a:gd name="connsiteX106" fmla="*/ 15455 w 11584247"/>
              <a:gd name="connsiteY106" fmla="*/ 751614 h 834332"/>
              <a:gd name="connsiteX107" fmla="*/ 0 w 11584247"/>
              <a:gd name="connsiteY107" fmla="*/ 741620 h 834332"/>
              <a:gd name="connsiteX108" fmla="*/ 0 w 11584247"/>
              <a:gd name="connsiteY108" fmla="*/ 0 h 834332"/>
              <a:gd name="connsiteX0" fmla="*/ 0 w 11584247"/>
              <a:gd name="connsiteY0" fmla="*/ 0 h 834332"/>
              <a:gd name="connsiteX1" fmla="*/ 11584247 w 11584247"/>
              <a:gd name="connsiteY1" fmla="*/ 0 h 834332"/>
              <a:gd name="connsiteX2" fmla="*/ 11515863 w 11584247"/>
              <a:gd name="connsiteY2" fmla="*/ 41320 h 834332"/>
              <a:gd name="connsiteX3" fmla="*/ 11361848 w 11584247"/>
              <a:gd name="connsiteY3" fmla="*/ 74449 h 834332"/>
              <a:gd name="connsiteX4" fmla="*/ 11216869 w 11584247"/>
              <a:gd name="connsiteY4" fmla="*/ 106667 h 834332"/>
              <a:gd name="connsiteX5" fmla="*/ 11164524 w 11584247"/>
              <a:gd name="connsiteY5" fmla="*/ 113013 h 834332"/>
              <a:gd name="connsiteX6" fmla="*/ 11076261 w 11584247"/>
              <a:gd name="connsiteY6" fmla="*/ 152651 h 834332"/>
              <a:gd name="connsiteX7" fmla="*/ 10991963 w 11584247"/>
              <a:gd name="connsiteY7" fmla="*/ 163440 h 834332"/>
              <a:gd name="connsiteX8" fmla="*/ 10812847 w 11584247"/>
              <a:gd name="connsiteY8" fmla="*/ 186456 h 834332"/>
              <a:gd name="connsiteX9" fmla="*/ 10675741 w 11584247"/>
              <a:gd name="connsiteY9" fmla="*/ 221829 h 834332"/>
              <a:gd name="connsiteX10" fmla="*/ 10510136 w 11584247"/>
              <a:gd name="connsiteY10" fmla="*/ 223982 h 834332"/>
              <a:gd name="connsiteX11" fmla="*/ 10310725 w 11584247"/>
              <a:gd name="connsiteY11" fmla="*/ 257181 h 834332"/>
              <a:gd name="connsiteX12" fmla="*/ 10161434 w 11584247"/>
              <a:gd name="connsiteY12" fmla="*/ 264082 h 834332"/>
              <a:gd name="connsiteX13" fmla="*/ 9987770 w 11584247"/>
              <a:gd name="connsiteY13" fmla="*/ 268441 h 834332"/>
              <a:gd name="connsiteX14" fmla="*/ 9768987 w 11584247"/>
              <a:gd name="connsiteY14" fmla="*/ 280841 h 834332"/>
              <a:gd name="connsiteX15" fmla="*/ 9645923 w 11584247"/>
              <a:gd name="connsiteY15" fmla="*/ 297473 h 834332"/>
              <a:gd name="connsiteX16" fmla="*/ 9477264 w 11584247"/>
              <a:gd name="connsiteY16" fmla="*/ 333736 h 834332"/>
              <a:gd name="connsiteX17" fmla="*/ 9323022 w 11584247"/>
              <a:gd name="connsiteY17" fmla="*/ 339499 h 834332"/>
              <a:gd name="connsiteX18" fmla="*/ 9231896 w 11584247"/>
              <a:gd name="connsiteY18" fmla="*/ 350924 h 834332"/>
              <a:gd name="connsiteX19" fmla="*/ 9199098 w 11584247"/>
              <a:gd name="connsiteY19" fmla="*/ 367794 h 834332"/>
              <a:gd name="connsiteX20" fmla="*/ 9152075 w 11584247"/>
              <a:gd name="connsiteY20" fmla="*/ 382929 h 834332"/>
              <a:gd name="connsiteX21" fmla="*/ 9020007 w 11584247"/>
              <a:gd name="connsiteY21" fmla="*/ 408117 h 834332"/>
              <a:gd name="connsiteX22" fmla="*/ 8869068 w 11584247"/>
              <a:gd name="connsiteY22" fmla="*/ 421230 h 834332"/>
              <a:gd name="connsiteX23" fmla="*/ 8805167 w 11584247"/>
              <a:gd name="connsiteY23" fmla="*/ 414437 h 834332"/>
              <a:gd name="connsiteX24" fmla="*/ 8655035 w 11584247"/>
              <a:gd name="connsiteY24" fmla="*/ 424475 h 834332"/>
              <a:gd name="connsiteX25" fmla="*/ 8480431 w 11584247"/>
              <a:gd name="connsiteY25" fmla="*/ 402916 h 834332"/>
              <a:gd name="connsiteX26" fmla="*/ 8441817 w 11584247"/>
              <a:gd name="connsiteY26" fmla="*/ 417619 h 834332"/>
              <a:gd name="connsiteX27" fmla="*/ 8377029 w 11584247"/>
              <a:gd name="connsiteY27" fmla="*/ 441608 h 834332"/>
              <a:gd name="connsiteX28" fmla="*/ 8259050 w 11584247"/>
              <a:gd name="connsiteY28" fmla="*/ 464220 h 834332"/>
              <a:gd name="connsiteX29" fmla="*/ 8201086 w 11584247"/>
              <a:gd name="connsiteY29" fmla="*/ 485570 h 834332"/>
              <a:gd name="connsiteX30" fmla="*/ 8113667 w 11584247"/>
              <a:gd name="connsiteY30" fmla="*/ 521596 h 834332"/>
              <a:gd name="connsiteX31" fmla="*/ 8062051 w 11584247"/>
              <a:gd name="connsiteY31" fmla="*/ 533812 h 834332"/>
              <a:gd name="connsiteX32" fmla="*/ 7950411 w 11584247"/>
              <a:gd name="connsiteY32" fmla="*/ 582087 h 834332"/>
              <a:gd name="connsiteX33" fmla="*/ 7788598 w 11584247"/>
              <a:gd name="connsiteY33" fmla="*/ 667978 h 834332"/>
              <a:gd name="connsiteX34" fmla="*/ 7691368 w 11584247"/>
              <a:gd name="connsiteY34" fmla="*/ 691272 h 834332"/>
              <a:gd name="connsiteX35" fmla="*/ 7683053 w 11584247"/>
              <a:gd name="connsiteY35" fmla="*/ 688814 h 834332"/>
              <a:gd name="connsiteX36" fmla="*/ 7670993 w 11584247"/>
              <a:gd name="connsiteY36" fmla="*/ 688775 h 834332"/>
              <a:gd name="connsiteX37" fmla="*/ 7670712 w 11584247"/>
              <a:gd name="connsiteY37" fmla="*/ 689306 h 834332"/>
              <a:gd name="connsiteX38" fmla="*/ 7659383 w 11584247"/>
              <a:gd name="connsiteY38" fmla="*/ 688227 h 834332"/>
              <a:gd name="connsiteX39" fmla="*/ 7532285 w 11584247"/>
              <a:gd name="connsiteY39" fmla="*/ 726440 h 834332"/>
              <a:gd name="connsiteX40" fmla="*/ 7502351 w 11584247"/>
              <a:gd name="connsiteY40" fmla="*/ 735020 h 834332"/>
              <a:gd name="connsiteX41" fmla="*/ 7480842 w 11584247"/>
              <a:gd name="connsiteY41" fmla="*/ 731225 h 834332"/>
              <a:gd name="connsiteX42" fmla="*/ 7432183 w 11584247"/>
              <a:gd name="connsiteY42" fmla="*/ 732969 h 834332"/>
              <a:gd name="connsiteX43" fmla="*/ 7425231 w 11584247"/>
              <a:gd name="connsiteY43" fmla="*/ 735688 h 834332"/>
              <a:gd name="connsiteX44" fmla="*/ 7390298 w 11584247"/>
              <a:gd name="connsiteY44" fmla="*/ 722535 h 834332"/>
              <a:gd name="connsiteX45" fmla="*/ 7372339 w 11584247"/>
              <a:gd name="connsiteY45" fmla="*/ 718662 h 834332"/>
              <a:gd name="connsiteX46" fmla="*/ 7367083 w 11584247"/>
              <a:gd name="connsiteY46" fmla="*/ 711540 h 834332"/>
              <a:gd name="connsiteX47" fmla="*/ 7340667 w 11584247"/>
              <a:gd name="connsiteY47" fmla="*/ 708883 h 834332"/>
              <a:gd name="connsiteX48" fmla="*/ 7337703 w 11584247"/>
              <a:gd name="connsiteY48" fmla="*/ 710851 h 834332"/>
              <a:gd name="connsiteX49" fmla="*/ 7315659 w 11584247"/>
              <a:gd name="connsiteY49" fmla="*/ 700203 h 834332"/>
              <a:gd name="connsiteX50" fmla="*/ 7267494 w 11584247"/>
              <a:gd name="connsiteY50" fmla="*/ 681057 h 834332"/>
              <a:gd name="connsiteX51" fmla="*/ 7073219 w 11584247"/>
              <a:gd name="connsiteY51" fmla="*/ 690480 h 834332"/>
              <a:gd name="connsiteX52" fmla="*/ 6772962 w 11584247"/>
              <a:gd name="connsiteY52" fmla="*/ 661982 h 834332"/>
              <a:gd name="connsiteX53" fmla="*/ 6548962 w 11584247"/>
              <a:gd name="connsiteY53" fmla="*/ 632182 h 834332"/>
              <a:gd name="connsiteX54" fmla="*/ 6337636 w 11584247"/>
              <a:gd name="connsiteY54" fmla="*/ 651977 h 834332"/>
              <a:gd name="connsiteX55" fmla="*/ 6268828 w 11584247"/>
              <a:gd name="connsiteY55" fmla="*/ 622080 h 834332"/>
              <a:gd name="connsiteX56" fmla="*/ 6241133 w 11584247"/>
              <a:gd name="connsiteY56" fmla="*/ 637096 h 834332"/>
              <a:gd name="connsiteX57" fmla="*/ 6236372 w 11584247"/>
              <a:gd name="connsiteY57" fmla="*/ 640150 h 834332"/>
              <a:gd name="connsiteX58" fmla="*/ 6217005 w 11584247"/>
              <a:gd name="connsiteY58" fmla="*/ 642256 h 834332"/>
              <a:gd name="connsiteX59" fmla="*/ 6211934 w 11584247"/>
              <a:gd name="connsiteY59" fmla="*/ 655497 h 834332"/>
              <a:gd name="connsiteX60" fmla="*/ 6138186 w 11584247"/>
              <a:gd name="connsiteY60" fmla="*/ 650898 h 834332"/>
              <a:gd name="connsiteX61" fmla="*/ 6046332 w 11584247"/>
              <a:gd name="connsiteY61" fmla="*/ 651243 h 834332"/>
              <a:gd name="connsiteX62" fmla="*/ 5875486 w 11584247"/>
              <a:gd name="connsiteY62" fmla="*/ 656164 h 834332"/>
              <a:gd name="connsiteX63" fmla="*/ 5837074 w 11584247"/>
              <a:gd name="connsiteY63" fmla="*/ 669047 h 834332"/>
              <a:gd name="connsiteX64" fmla="*/ 5783293 w 11584247"/>
              <a:gd name="connsiteY64" fmla="*/ 678526 h 834332"/>
              <a:gd name="connsiteX65" fmla="*/ 5673851 w 11584247"/>
              <a:gd name="connsiteY65" fmla="*/ 675677 h 834332"/>
              <a:gd name="connsiteX66" fmla="*/ 5459069 w 11584247"/>
              <a:gd name="connsiteY66" fmla="*/ 641319 h 834332"/>
              <a:gd name="connsiteX67" fmla="*/ 5365377 w 11584247"/>
              <a:gd name="connsiteY67" fmla="*/ 639724 h 834332"/>
              <a:gd name="connsiteX68" fmla="*/ 5168758 w 11584247"/>
              <a:gd name="connsiteY68" fmla="*/ 620360 h 834332"/>
              <a:gd name="connsiteX69" fmla="*/ 5043093 w 11584247"/>
              <a:gd name="connsiteY69" fmla="*/ 619043 h 834332"/>
              <a:gd name="connsiteX70" fmla="*/ 4998604 w 11584247"/>
              <a:gd name="connsiteY70" fmla="*/ 629087 h 834332"/>
              <a:gd name="connsiteX71" fmla="*/ 4924058 w 11584247"/>
              <a:gd name="connsiteY71" fmla="*/ 645263 h 834332"/>
              <a:gd name="connsiteX72" fmla="*/ 4868616 w 11584247"/>
              <a:gd name="connsiteY72" fmla="*/ 683240 h 834332"/>
              <a:gd name="connsiteX73" fmla="*/ 4806175 w 11584247"/>
              <a:gd name="connsiteY73" fmla="*/ 686507 h 834332"/>
              <a:gd name="connsiteX74" fmla="*/ 4724634 w 11584247"/>
              <a:gd name="connsiteY74" fmla="*/ 668150 h 834332"/>
              <a:gd name="connsiteX75" fmla="*/ 4623526 w 11584247"/>
              <a:gd name="connsiteY75" fmla="*/ 693607 h 834332"/>
              <a:gd name="connsiteX76" fmla="*/ 4565119 w 11584247"/>
              <a:gd name="connsiteY76" fmla="*/ 699644 h 834332"/>
              <a:gd name="connsiteX77" fmla="*/ 4405682 w 11584247"/>
              <a:gd name="connsiteY77" fmla="*/ 725524 h 834332"/>
              <a:gd name="connsiteX78" fmla="*/ 4238717 w 11584247"/>
              <a:gd name="connsiteY78" fmla="*/ 780637 h 834332"/>
              <a:gd name="connsiteX79" fmla="*/ 4088010 w 11584247"/>
              <a:gd name="connsiteY79" fmla="*/ 824593 h 834332"/>
              <a:gd name="connsiteX80" fmla="*/ 4026838 w 11584247"/>
              <a:gd name="connsiteY80" fmla="*/ 834332 h 834332"/>
              <a:gd name="connsiteX81" fmla="*/ 3945695 w 11584247"/>
              <a:gd name="connsiteY81" fmla="*/ 812266 h 834332"/>
              <a:gd name="connsiteX82" fmla="*/ 3845234 w 11584247"/>
              <a:gd name="connsiteY82" fmla="*/ 823068 h 834332"/>
              <a:gd name="connsiteX83" fmla="*/ 3665369 w 11584247"/>
              <a:gd name="connsiteY83" fmla="*/ 785906 h 834332"/>
              <a:gd name="connsiteX84" fmla="*/ 3434444 w 11584247"/>
              <a:gd name="connsiteY84" fmla="*/ 760907 h 834332"/>
              <a:gd name="connsiteX85" fmla="*/ 3298790 w 11584247"/>
              <a:gd name="connsiteY85" fmla="*/ 755716 h 834332"/>
              <a:gd name="connsiteX86" fmla="*/ 3044242 w 11584247"/>
              <a:gd name="connsiteY86" fmla="*/ 738181 h 834332"/>
              <a:gd name="connsiteX87" fmla="*/ 2975529 w 11584247"/>
              <a:gd name="connsiteY87" fmla="*/ 720730 h 834332"/>
              <a:gd name="connsiteX88" fmla="*/ 2868812 w 11584247"/>
              <a:gd name="connsiteY88" fmla="*/ 709829 h 834332"/>
              <a:gd name="connsiteX89" fmla="*/ 2813818 w 11584247"/>
              <a:gd name="connsiteY89" fmla="*/ 698031 h 834332"/>
              <a:gd name="connsiteX90" fmla="*/ 2504472 w 11584247"/>
              <a:gd name="connsiteY90" fmla="*/ 654196 h 834332"/>
              <a:gd name="connsiteX91" fmla="*/ 2323450 w 11584247"/>
              <a:gd name="connsiteY91" fmla="*/ 692063 h 834332"/>
              <a:gd name="connsiteX92" fmla="*/ 2047386 w 11584247"/>
              <a:gd name="connsiteY92" fmla="*/ 669854 h 834332"/>
              <a:gd name="connsiteX93" fmla="*/ 2014871 w 11584247"/>
              <a:gd name="connsiteY93" fmla="*/ 671556 h 834332"/>
              <a:gd name="connsiteX94" fmla="*/ 1961527 w 11584247"/>
              <a:gd name="connsiteY94" fmla="*/ 678730 h 834332"/>
              <a:gd name="connsiteX95" fmla="*/ 1834052 w 11584247"/>
              <a:gd name="connsiteY95" fmla="*/ 644653 h 834332"/>
              <a:gd name="connsiteX96" fmla="*/ 1657788 w 11584247"/>
              <a:gd name="connsiteY96" fmla="*/ 646274 h 834332"/>
              <a:gd name="connsiteX97" fmla="*/ 1434049 w 11584247"/>
              <a:gd name="connsiteY97" fmla="*/ 595668 h 834332"/>
              <a:gd name="connsiteX98" fmla="*/ 1177354 w 11584247"/>
              <a:gd name="connsiteY98" fmla="*/ 614359 h 834332"/>
              <a:gd name="connsiteX99" fmla="*/ 1088947 w 11584247"/>
              <a:gd name="connsiteY99" fmla="*/ 617056 h 834332"/>
              <a:gd name="connsiteX100" fmla="*/ 998946 w 11584247"/>
              <a:gd name="connsiteY100" fmla="*/ 688407 h 834332"/>
              <a:gd name="connsiteX101" fmla="*/ 786733 w 11584247"/>
              <a:gd name="connsiteY101" fmla="*/ 698183 h 834332"/>
              <a:gd name="connsiteX102" fmla="*/ 603494 w 11584247"/>
              <a:gd name="connsiteY102" fmla="*/ 710500 h 834332"/>
              <a:gd name="connsiteX103" fmla="*/ 471335 w 11584247"/>
              <a:gd name="connsiteY103" fmla="*/ 714464 h 834332"/>
              <a:gd name="connsiteX104" fmla="*/ 344393 w 11584247"/>
              <a:gd name="connsiteY104" fmla="*/ 725929 h 834332"/>
              <a:gd name="connsiteX105" fmla="*/ 143310 w 11584247"/>
              <a:gd name="connsiteY105" fmla="*/ 738210 h 834332"/>
              <a:gd name="connsiteX106" fmla="*/ 15455 w 11584247"/>
              <a:gd name="connsiteY106" fmla="*/ 751614 h 834332"/>
              <a:gd name="connsiteX107" fmla="*/ 0 w 11584247"/>
              <a:gd name="connsiteY107" fmla="*/ 741620 h 834332"/>
              <a:gd name="connsiteX108" fmla="*/ 0 w 11584247"/>
              <a:gd name="connsiteY108" fmla="*/ 0 h 834332"/>
              <a:gd name="connsiteX0" fmla="*/ 0 w 11584247"/>
              <a:gd name="connsiteY0" fmla="*/ 0 h 834332"/>
              <a:gd name="connsiteX1" fmla="*/ 11584247 w 11584247"/>
              <a:gd name="connsiteY1" fmla="*/ 0 h 834332"/>
              <a:gd name="connsiteX2" fmla="*/ 11515863 w 11584247"/>
              <a:gd name="connsiteY2" fmla="*/ 41320 h 834332"/>
              <a:gd name="connsiteX3" fmla="*/ 11361848 w 11584247"/>
              <a:gd name="connsiteY3" fmla="*/ 74449 h 834332"/>
              <a:gd name="connsiteX4" fmla="*/ 11216869 w 11584247"/>
              <a:gd name="connsiteY4" fmla="*/ 106667 h 834332"/>
              <a:gd name="connsiteX5" fmla="*/ 11164524 w 11584247"/>
              <a:gd name="connsiteY5" fmla="*/ 113013 h 834332"/>
              <a:gd name="connsiteX6" fmla="*/ 11076261 w 11584247"/>
              <a:gd name="connsiteY6" fmla="*/ 152651 h 834332"/>
              <a:gd name="connsiteX7" fmla="*/ 10991963 w 11584247"/>
              <a:gd name="connsiteY7" fmla="*/ 163440 h 834332"/>
              <a:gd name="connsiteX8" fmla="*/ 10812847 w 11584247"/>
              <a:gd name="connsiteY8" fmla="*/ 186456 h 834332"/>
              <a:gd name="connsiteX9" fmla="*/ 10675741 w 11584247"/>
              <a:gd name="connsiteY9" fmla="*/ 221829 h 834332"/>
              <a:gd name="connsiteX10" fmla="*/ 10510136 w 11584247"/>
              <a:gd name="connsiteY10" fmla="*/ 223982 h 834332"/>
              <a:gd name="connsiteX11" fmla="*/ 10310725 w 11584247"/>
              <a:gd name="connsiteY11" fmla="*/ 257181 h 834332"/>
              <a:gd name="connsiteX12" fmla="*/ 10161434 w 11584247"/>
              <a:gd name="connsiteY12" fmla="*/ 264082 h 834332"/>
              <a:gd name="connsiteX13" fmla="*/ 9987770 w 11584247"/>
              <a:gd name="connsiteY13" fmla="*/ 268441 h 834332"/>
              <a:gd name="connsiteX14" fmla="*/ 9768987 w 11584247"/>
              <a:gd name="connsiteY14" fmla="*/ 280841 h 834332"/>
              <a:gd name="connsiteX15" fmla="*/ 9645923 w 11584247"/>
              <a:gd name="connsiteY15" fmla="*/ 297473 h 834332"/>
              <a:gd name="connsiteX16" fmla="*/ 9477264 w 11584247"/>
              <a:gd name="connsiteY16" fmla="*/ 333736 h 834332"/>
              <a:gd name="connsiteX17" fmla="*/ 9323022 w 11584247"/>
              <a:gd name="connsiteY17" fmla="*/ 339499 h 834332"/>
              <a:gd name="connsiteX18" fmla="*/ 9231896 w 11584247"/>
              <a:gd name="connsiteY18" fmla="*/ 350924 h 834332"/>
              <a:gd name="connsiteX19" fmla="*/ 9199098 w 11584247"/>
              <a:gd name="connsiteY19" fmla="*/ 367794 h 834332"/>
              <a:gd name="connsiteX20" fmla="*/ 9152075 w 11584247"/>
              <a:gd name="connsiteY20" fmla="*/ 382929 h 834332"/>
              <a:gd name="connsiteX21" fmla="*/ 9020007 w 11584247"/>
              <a:gd name="connsiteY21" fmla="*/ 408117 h 834332"/>
              <a:gd name="connsiteX22" fmla="*/ 8869068 w 11584247"/>
              <a:gd name="connsiteY22" fmla="*/ 421230 h 834332"/>
              <a:gd name="connsiteX23" fmla="*/ 8805167 w 11584247"/>
              <a:gd name="connsiteY23" fmla="*/ 414437 h 834332"/>
              <a:gd name="connsiteX24" fmla="*/ 8655035 w 11584247"/>
              <a:gd name="connsiteY24" fmla="*/ 424475 h 834332"/>
              <a:gd name="connsiteX25" fmla="*/ 8480431 w 11584247"/>
              <a:gd name="connsiteY25" fmla="*/ 402916 h 834332"/>
              <a:gd name="connsiteX26" fmla="*/ 8441817 w 11584247"/>
              <a:gd name="connsiteY26" fmla="*/ 417619 h 834332"/>
              <a:gd name="connsiteX27" fmla="*/ 8377029 w 11584247"/>
              <a:gd name="connsiteY27" fmla="*/ 441608 h 834332"/>
              <a:gd name="connsiteX28" fmla="*/ 8259050 w 11584247"/>
              <a:gd name="connsiteY28" fmla="*/ 464220 h 834332"/>
              <a:gd name="connsiteX29" fmla="*/ 8201086 w 11584247"/>
              <a:gd name="connsiteY29" fmla="*/ 485570 h 834332"/>
              <a:gd name="connsiteX30" fmla="*/ 8113667 w 11584247"/>
              <a:gd name="connsiteY30" fmla="*/ 521596 h 834332"/>
              <a:gd name="connsiteX31" fmla="*/ 8062051 w 11584247"/>
              <a:gd name="connsiteY31" fmla="*/ 533812 h 834332"/>
              <a:gd name="connsiteX32" fmla="*/ 7950411 w 11584247"/>
              <a:gd name="connsiteY32" fmla="*/ 582087 h 834332"/>
              <a:gd name="connsiteX33" fmla="*/ 7788598 w 11584247"/>
              <a:gd name="connsiteY33" fmla="*/ 667978 h 834332"/>
              <a:gd name="connsiteX34" fmla="*/ 7691368 w 11584247"/>
              <a:gd name="connsiteY34" fmla="*/ 691272 h 834332"/>
              <a:gd name="connsiteX35" fmla="*/ 7683053 w 11584247"/>
              <a:gd name="connsiteY35" fmla="*/ 688814 h 834332"/>
              <a:gd name="connsiteX36" fmla="*/ 7670993 w 11584247"/>
              <a:gd name="connsiteY36" fmla="*/ 688775 h 834332"/>
              <a:gd name="connsiteX37" fmla="*/ 7670712 w 11584247"/>
              <a:gd name="connsiteY37" fmla="*/ 689306 h 834332"/>
              <a:gd name="connsiteX38" fmla="*/ 7659383 w 11584247"/>
              <a:gd name="connsiteY38" fmla="*/ 688227 h 834332"/>
              <a:gd name="connsiteX39" fmla="*/ 7532285 w 11584247"/>
              <a:gd name="connsiteY39" fmla="*/ 726440 h 834332"/>
              <a:gd name="connsiteX40" fmla="*/ 7502351 w 11584247"/>
              <a:gd name="connsiteY40" fmla="*/ 735020 h 834332"/>
              <a:gd name="connsiteX41" fmla="*/ 7480842 w 11584247"/>
              <a:gd name="connsiteY41" fmla="*/ 731225 h 834332"/>
              <a:gd name="connsiteX42" fmla="*/ 7432183 w 11584247"/>
              <a:gd name="connsiteY42" fmla="*/ 732969 h 834332"/>
              <a:gd name="connsiteX43" fmla="*/ 7425231 w 11584247"/>
              <a:gd name="connsiteY43" fmla="*/ 735688 h 834332"/>
              <a:gd name="connsiteX44" fmla="*/ 7390298 w 11584247"/>
              <a:gd name="connsiteY44" fmla="*/ 722535 h 834332"/>
              <a:gd name="connsiteX45" fmla="*/ 7372339 w 11584247"/>
              <a:gd name="connsiteY45" fmla="*/ 718662 h 834332"/>
              <a:gd name="connsiteX46" fmla="*/ 7367083 w 11584247"/>
              <a:gd name="connsiteY46" fmla="*/ 711540 h 834332"/>
              <a:gd name="connsiteX47" fmla="*/ 7340667 w 11584247"/>
              <a:gd name="connsiteY47" fmla="*/ 708883 h 834332"/>
              <a:gd name="connsiteX48" fmla="*/ 7337703 w 11584247"/>
              <a:gd name="connsiteY48" fmla="*/ 710851 h 834332"/>
              <a:gd name="connsiteX49" fmla="*/ 7315659 w 11584247"/>
              <a:gd name="connsiteY49" fmla="*/ 700203 h 834332"/>
              <a:gd name="connsiteX50" fmla="*/ 7267494 w 11584247"/>
              <a:gd name="connsiteY50" fmla="*/ 681057 h 834332"/>
              <a:gd name="connsiteX51" fmla="*/ 7073219 w 11584247"/>
              <a:gd name="connsiteY51" fmla="*/ 690480 h 834332"/>
              <a:gd name="connsiteX52" fmla="*/ 6772962 w 11584247"/>
              <a:gd name="connsiteY52" fmla="*/ 661982 h 834332"/>
              <a:gd name="connsiteX53" fmla="*/ 6548962 w 11584247"/>
              <a:gd name="connsiteY53" fmla="*/ 632182 h 834332"/>
              <a:gd name="connsiteX54" fmla="*/ 6337636 w 11584247"/>
              <a:gd name="connsiteY54" fmla="*/ 651977 h 834332"/>
              <a:gd name="connsiteX55" fmla="*/ 6268828 w 11584247"/>
              <a:gd name="connsiteY55" fmla="*/ 622080 h 834332"/>
              <a:gd name="connsiteX56" fmla="*/ 6241133 w 11584247"/>
              <a:gd name="connsiteY56" fmla="*/ 637096 h 834332"/>
              <a:gd name="connsiteX57" fmla="*/ 6236372 w 11584247"/>
              <a:gd name="connsiteY57" fmla="*/ 640150 h 834332"/>
              <a:gd name="connsiteX58" fmla="*/ 6217005 w 11584247"/>
              <a:gd name="connsiteY58" fmla="*/ 642256 h 834332"/>
              <a:gd name="connsiteX59" fmla="*/ 6211934 w 11584247"/>
              <a:gd name="connsiteY59" fmla="*/ 655497 h 834332"/>
              <a:gd name="connsiteX60" fmla="*/ 6138186 w 11584247"/>
              <a:gd name="connsiteY60" fmla="*/ 650898 h 834332"/>
              <a:gd name="connsiteX61" fmla="*/ 6046332 w 11584247"/>
              <a:gd name="connsiteY61" fmla="*/ 651243 h 834332"/>
              <a:gd name="connsiteX62" fmla="*/ 5875486 w 11584247"/>
              <a:gd name="connsiteY62" fmla="*/ 656164 h 834332"/>
              <a:gd name="connsiteX63" fmla="*/ 5837074 w 11584247"/>
              <a:gd name="connsiteY63" fmla="*/ 669047 h 834332"/>
              <a:gd name="connsiteX64" fmla="*/ 5783293 w 11584247"/>
              <a:gd name="connsiteY64" fmla="*/ 678526 h 834332"/>
              <a:gd name="connsiteX65" fmla="*/ 5673851 w 11584247"/>
              <a:gd name="connsiteY65" fmla="*/ 675677 h 834332"/>
              <a:gd name="connsiteX66" fmla="*/ 5459069 w 11584247"/>
              <a:gd name="connsiteY66" fmla="*/ 641319 h 834332"/>
              <a:gd name="connsiteX67" fmla="*/ 5365377 w 11584247"/>
              <a:gd name="connsiteY67" fmla="*/ 639724 h 834332"/>
              <a:gd name="connsiteX68" fmla="*/ 5168758 w 11584247"/>
              <a:gd name="connsiteY68" fmla="*/ 620360 h 834332"/>
              <a:gd name="connsiteX69" fmla="*/ 5043093 w 11584247"/>
              <a:gd name="connsiteY69" fmla="*/ 619043 h 834332"/>
              <a:gd name="connsiteX70" fmla="*/ 4998604 w 11584247"/>
              <a:gd name="connsiteY70" fmla="*/ 629087 h 834332"/>
              <a:gd name="connsiteX71" fmla="*/ 4924058 w 11584247"/>
              <a:gd name="connsiteY71" fmla="*/ 645263 h 834332"/>
              <a:gd name="connsiteX72" fmla="*/ 4868616 w 11584247"/>
              <a:gd name="connsiteY72" fmla="*/ 683240 h 834332"/>
              <a:gd name="connsiteX73" fmla="*/ 4806175 w 11584247"/>
              <a:gd name="connsiteY73" fmla="*/ 686507 h 834332"/>
              <a:gd name="connsiteX74" fmla="*/ 4724634 w 11584247"/>
              <a:gd name="connsiteY74" fmla="*/ 668150 h 834332"/>
              <a:gd name="connsiteX75" fmla="*/ 4623526 w 11584247"/>
              <a:gd name="connsiteY75" fmla="*/ 693607 h 834332"/>
              <a:gd name="connsiteX76" fmla="*/ 4565119 w 11584247"/>
              <a:gd name="connsiteY76" fmla="*/ 699644 h 834332"/>
              <a:gd name="connsiteX77" fmla="*/ 4405682 w 11584247"/>
              <a:gd name="connsiteY77" fmla="*/ 725524 h 834332"/>
              <a:gd name="connsiteX78" fmla="*/ 4238717 w 11584247"/>
              <a:gd name="connsiteY78" fmla="*/ 780637 h 834332"/>
              <a:gd name="connsiteX79" fmla="*/ 4088010 w 11584247"/>
              <a:gd name="connsiteY79" fmla="*/ 824593 h 834332"/>
              <a:gd name="connsiteX80" fmla="*/ 4026838 w 11584247"/>
              <a:gd name="connsiteY80" fmla="*/ 834332 h 834332"/>
              <a:gd name="connsiteX81" fmla="*/ 3945695 w 11584247"/>
              <a:gd name="connsiteY81" fmla="*/ 812266 h 834332"/>
              <a:gd name="connsiteX82" fmla="*/ 3845234 w 11584247"/>
              <a:gd name="connsiteY82" fmla="*/ 823068 h 834332"/>
              <a:gd name="connsiteX83" fmla="*/ 3665369 w 11584247"/>
              <a:gd name="connsiteY83" fmla="*/ 785906 h 834332"/>
              <a:gd name="connsiteX84" fmla="*/ 3434444 w 11584247"/>
              <a:gd name="connsiteY84" fmla="*/ 760907 h 834332"/>
              <a:gd name="connsiteX85" fmla="*/ 3298790 w 11584247"/>
              <a:gd name="connsiteY85" fmla="*/ 755716 h 834332"/>
              <a:gd name="connsiteX86" fmla="*/ 3044242 w 11584247"/>
              <a:gd name="connsiteY86" fmla="*/ 738181 h 834332"/>
              <a:gd name="connsiteX87" fmla="*/ 2975529 w 11584247"/>
              <a:gd name="connsiteY87" fmla="*/ 720730 h 834332"/>
              <a:gd name="connsiteX88" fmla="*/ 2868812 w 11584247"/>
              <a:gd name="connsiteY88" fmla="*/ 709829 h 834332"/>
              <a:gd name="connsiteX89" fmla="*/ 2813818 w 11584247"/>
              <a:gd name="connsiteY89" fmla="*/ 698031 h 834332"/>
              <a:gd name="connsiteX90" fmla="*/ 2504472 w 11584247"/>
              <a:gd name="connsiteY90" fmla="*/ 654196 h 834332"/>
              <a:gd name="connsiteX91" fmla="*/ 2323450 w 11584247"/>
              <a:gd name="connsiteY91" fmla="*/ 692063 h 834332"/>
              <a:gd name="connsiteX92" fmla="*/ 2047386 w 11584247"/>
              <a:gd name="connsiteY92" fmla="*/ 669854 h 834332"/>
              <a:gd name="connsiteX93" fmla="*/ 2014871 w 11584247"/>
              <a:gd name="connsiteY93" fmla="*/ 671556 h 834332"/>
              <a:gd name="connsiteX94" fmla="*/ 1961527 w 11584247"/>
              <a:gd name="connsiteY94" fmla="*/ 678730 h 834332"/>
              <a:gd name="connsiteX95" fmla="*/ 1834052 w 11584247"/>
              <a:gd name="connsiteY95" fmla="*/ 644653 h 834332"/>
              <a:gd name="connsiteX96" fmla="*/ 1657788 w 11584247"/>
              <a:gd name="connsiteY96" fmla="*/ 646274 h 834332"/>
              <a:gd name="connsiteX97" fmla="*/ 1434049 w 11584247"/>
              <a:gd name="connsiteY97" fmla="*/ 595668 h 834332"/>
              <a:gd name="connsiteX98" fmla="*/ 1177354 w 11584247"/>
              <a:gd name="connsiteY98" fmla="*/ 614359 h 834332"/>
              <a:gd name="connsiteX99" fmla="*/ 1088947 w 11584247"/>
              <a:gd name="connsiteY99" fmla="*/ 617056 h 834332"/>
              <a:gd name="connsiteX100" fmla="*/ 998946 w 11584247"/>
              <a:gd name="connsiteY100" fmla="*/ 688407 h 834332"/>
              <a:gd name="connsiteX101" fmla="*/ 786733 w 11584247"/>
              <a:gd name="connsiteY101" fmla="*/ 698183 h 834332"/>
              <a:gd name="connsiteX102" fmla="*/ 603494 w 11584247"/>
              <a:gd name="connsiteY102" fmla="*/ 710500 h 834332"/>
              <a:gd name="connsiteX103" fmla="*/ 471335 w 11584247"/>
              <a:gd name="connsiteY103" fmla="*/ 714464 h 834332"/>
              <a:gd name="connsiteX104" fmla="*/ 344393 w 11584247"/>
              <a:gd name="connsiteY104" fmla="*/ 725929 h 834332"/>
              <a:gd name="connsiteX105" fmla="*/ 154529 w 11584247"/>
              <a:gd name="connsiteY105" fmla="*/ 766259 h 834332"/>
              <a:gd name="connsiteX106" fmla="*/ 15455 w 11584247"/>
              <a:gd name="connsiteY106" fmla="*/ 751614 h 834332"/>
              <a:gd name="connsiteX107" fmla="*/ 0 w 11584247"/>
              <a:gd name="connsiteY107" fmla="*/ 741620 h 834332"/>
              <a:gd name="connsiteX108" fmla="*/ 0 w 11584247"/>
              <a:gd name="connsiteY108" fmla="*/ 0 h 834332"/>
              <a:gd name="connsiteX0" fmla="*/ 0 w 11584247"/>
              <a:gd name="connsiteY0" fmla="*/ 0 h 834332"/>
              <a:gd name="connsiteX1" fmla="*/ 11584247 w 11584247"/>
              <a:gd name="connsiteY1" fmla="*/ 0 h 834332"/>
              <a:gd name="connsiteX2" fmla="*/ 11515863 w 11584247"/>
              <a:gd name="connsiteY2" fmla="*/ 41320 h 834332"/>
              <a:gd name="connsiteX3" fmla="*/ 11361848 w 11584247"/>
              <a:gd name="connsiteY3" fmla="*/ 74449 h 834332"/>
              <a:gd name="connsiteX4" fmla="*/ 11216869 w 11584247"/>
              <a:gd name="connsiteY4" fmla="*/ 106667 h 834332"/>
              <a:gd name="connsiteX5" fmla="*/ 11164524 w 11584247"/>
              <a:gd name="connsiteY5" fmla="*/ 113013 h 834332"/>
              <a:gd name="connsiteX6" fmla="*/ 11076261 w 11584247"/>
              <a:gd name="connsiteY6" fmla="*/ 152651 h 834332"/>
              <a:gd name="connsiteX7" fmla="*/ 10991963 w 11584247"/>
              <a:gd name="connsiteY7" fmla="*/ 163440 h 834332"/>
              <a:gd name="connsiteX8" fmla="*/ 10812847 w 11584247"/>
              <a:gd name="connsiteY8" fmla="*/ 186456 h 834332"/>
              <a:gd name="connsiteX9" fmla="*/ 10675741 w 11584247"/>
              <a:gd name="connsiteY9" fmla="*/ 221829 h 834332"/>
              <a:gd name="connsiteX10" fmla="*/ 10510136 w 11584247"/>
              <a:gd name="connsiteY10" fmla="*/ 223982 h 834332"/>
              <a:gd name="connsiteX11" fmla="*/ 10310725 w 11584247"/>
              <a:gd name="connsiteY11" fmla="*/ 257181 h 834332"/>
              <a:gd name="connsiteX12" fmla="*/ 10161434 w 11584247"/>
              <a:gd name="connsiteY12" fmla="*/ 264082 h 834332"/>
              <a:gd name="connsiteX13" fmla="*/ 9987770 w 11584247"/>
              <a:gd name="connsiteY13" fmla="*/ 268441 h 834332"/>
              <a:gd name="connsiteX14" fmla="*/ 9768987 w 11584247"/>
              <a:gd name="connsiteY14" fmla="*/ 280841 h 834332"/>
              <a:gd name="connsiteX15" fmla="*/ 9645923 w 11584247"/>
              <a:gd name="connsiteY15" fmla="*/ 297473 h 834332"/>
              <a:gd name="connsiteX16" fmla="*/ 9477264 w 11584247"/>
              <a:gd name="connsiteY16" fmla="*/ 333736 h 834332"/>
              <a:gd name="connsiteX17" fmla="*/ 9323022 w 11584247"/>
              <a:gd name="connsiteY17" fmla="*/ 339499 h 834332"/>
              <a:gd name="connsiteX18" fmla="*/ 9231896 w 11584247"/>
              <a:gd name="connsiteY18" fmla="*/ 350924 h 834332"/>
              <a:gd name="connsiteX19" fmla="*/ 9199098 w 11584247"/>
              <a:gd name="connsiteY19" fmla="*/ 367794 h 834332"/>
              <a:gd name="connsiteX20" fmla="*/ 9152075 w 11584247"/>
              <a:gd name="connsiteY20" fmla="*/ 382929 h 834332"/>
              <a:gd name="connsiteX21" fmla="*/ 9020007 w 11584247"/>
              <a:gd name="connsiteY21" fmla="*/ 408117 h 834332"/>
              <a:gd name="connsiteX22" fmla="*/ 8869068 w 11584247"/>
              <a:gd name="connsiteY22" fmla="*/ 421230 h 834332"/>
              <a:gd name="connsiteX23" fmla="*/ 8805167 w 11584247"/>
              <a:gd name="connsiteY23" fmla="*/ 414437 h 834332"/>
              <a:gd name="connsiteX24" fmla="*/ 8655035 w 11584247"/>
              <a:gd name="connsiteY24" fmla="*/ 424475 h 834332"/>
              <a:gd name="connsiteX25" fmla="*/ 8480431 w 11584247"/>
              <a:gd name="connsiteY25" fmla="*/ 402916 h 834332"/>
              <a:gd name="connsiteX26" fmla="*/ 8441817 w 11584247"/>
              <a:gd name="connsiteY26" fmla="*/ 417619 h 834332"/>
              <a:gd name="connsiteX27" fmla="*/ 8377029 w 11584247"/>
              <a:gd name="connsiteY27" fmla="*/ 441608 h 834332"/>
              <a:gd name="connsiteX28" fmla="*/ 8259050 w 11584247"/>
              <a:gd name="connsiteY28" fmla="*/ 464220 h 834332"/>
              <a:gd name="connsiteX29" fmla="*/ 8201086 w 11584247"/>
              <a:gd name="connsiteY29" fmla="*/ 485570 h 834332"/>
              <a:gd name="connsiteX30" fmla="*/ 8113667 w 11584247"/>
              <a:gd name="connsiteY30" fmla="*/ 521596 h 834332"/>
              <a:gd name="connsiteX31" fmla="*/ 8062051 w 11584247"/>
              <a:gd name="connsiteY31" fmla="*/ 533812 h 834332"/>
              <a:gd name="connsiteX32" fmla="*/ 7950411 w 11584247"/>
              <a:gd name="connsiteY32" fmla="*/ 582087 h 834332"/>
              <a:gd name="connsiteX33" fmla="*/ 7788598 w 11584247"/>
              <a:gd name="connsiteY33" fmla="*/ 667978 h 834332"/>
              <a:gd name="connsiteX34" fmla="*/ 7691368 w 11584247"/>
              <a:gd name="connsiteY34" fmla="*/ 691272 h 834332"/>
              <a:gd name="connsiteX35" fmla="*/ 7683053 w 11584247"/>
              <a:gd name="connsiteY35" fmla="*/ 688814 h 834332"/>
              <a:gd name="connsiteX36" fmla="*/ 7670993 w 11584247"/>
              <a:gd name="connsiteY36" fmla="*/ 688775 h 834332"/>
              <a:gd name="connsiteX37" fmla="*/ 7670712 w 11584247"/>
              <a:gd name="connsiteY37" fmla="*/ 689306 h 834332"/>
              <a:gd name="connsiteX38" fmla="*/ 7659383 w 11584247"/>
              <a:gd name="connsiteY38" fmla="*/ 688227 h 834332"/>
              <a:gd name="connsiteX39" fmla="*/ 7532285 w 11584247"/>
              <a:gd name="connsiteY39" fmla="*/ 726440 h 834332"/>
              <a:gd name="connsiteX40" fmla="*/ 7502351 w 11584247"/>
              <a:gd name="connsiteY40" fmla="*/ 735020 h 834332"/>
              <a:gd name="connsiteX41" fmla="*/ 7480842 w 11584247"/>
              <a:gd name="connsiteY41" fmla="*/ 731225 h 834332"/>
              <a:gd name="connsiteX42" fmla="*/ 7432183 w 11584247"/>
              <a:gd name="connsiteY42" fmla="*/ 732969 h 834332"/>
              <a:gd name="connsiteX43" fmla="*/ 7425231 w 11584247"/>
              <a:gd name="connsiteY43" fmla="*/ 735688 h 834332"/>
              <a:gd name="connsiteX44" fmla="*/ 7390298 w 11584247"/>
              <a:gd name="connsiteY44" fmla="*/ 722535 h 834332"/>
              <a:gd name="connsiteX45" fmla="*/ 7372339 w 11584247"/>
              <a:gd name="connsiteY45" fmla="*/ 718662 h 834332"/>
              <a:gd name="connsiteX46" fmla="*/ 7367083 w 11584247"/>
              <a:gd name="connsiteY46" fmla="*/ 711540 h 834332"/>
              <a:gd name="connsiteX47" fmla="*/ 7340667 w 11584247"/>
              <a:gd name="connsiteY47" fmla="*/ 708883 h 834332"/>
              <a:gd name="connsiteX48" fmla="*/ 7337703 w 11584247"/>
              <a:gd name="connsiteY48" fmla="*/ 710851 h 834332"/>
              <a:gd name="connsiteX49" fmla="*/ 7315659 w 11584247"/>
              <a:gd name="connsiteY49" fmla="*/ 700203 h 834332"/>
              <a:gd name="connsiteX50" fmla="*/ 7267494 w 11584247"/>
              <a:gd name="connsiteY50" fmla="*/ 681057 h 834332"/>
              <a:gd name="connsiteX51" fmla="*/ 7073219 w 11584247"/>
              <a:gd name="connsiteY51" fmla="*/ 690480 h 834332"/>
              <a:gd name="connsiteX52" fmla="*/ 6772962 w 11584247"/>
              <a:gd name="connsiteY52" fmla="*/ 661982 h 834332"/>
              <a:gd name="connsiteX53" fmla="*/ 6548962 w 11584247"/>
              <a:gd name="connsiteY53" fmla="*/ 632182 h 834332"/>
              <a:gd name="connsiteX54" fmla="*/ 6337636 w 11584247"/>
              <a:gd name="connsiteY54" fmla="*/ 651977 h 834332"/>
              <a:gd name="connsiteX55" fmla="*/ 6268828 w 11584247"/>
              <a:gd name="connsiteY55" fmla="*/ 622080 h 834332"/>
              <a:gd name="connsiteX56" fmla="*/ 6241133 w 11584247"/>
              <a:gd name="connsiteY56" fmla="*/ 637096 h 834332"/>
              <a:gd name="connsiteX57" fmla="*/ 6236372 w 11584247"/>
              <a:gd name="connsiteY57" fmla="*/ 640150 h 834332"/>
              <a:gd name="connsiteX58" fmla="*/ 6217005 w 11584247"/>
              <a:gd name="connsiteY58" fmla="*/ 642256 h 834332"/>
              <a:gd name="connsiteX59" fmla="*/ 6211934 w 11584247"/>
              <a:gd name="connsiteY59" fmla="*/ 655497 h 834332"/>
              <a:gd name="connsiteX60" fmla="*/ 6138186 w 11584247"/>
              <a:gd name="connsiteY60" fmla="*/ 650898 h 834332"/>
              <a:gd name="connsiteX61" fmla="*/ 6046332 w 11584247"/>
              <a:gd name="connsiteY61" fmla="*/ 651243 h 834332"/>
              <a:gd name="connsiteX62" fmla="*/ 5875486 w 11584247"/>
              <a:gd name="connsiteY62" fmla="*/ 656164 h 834332"/>
              <a:gd name="connsiteX63" fmla="*/ 5837074 w 11584247"/>
              <a:gd name="connsiteY63" fmla="*/ 669047 h 834332"/>
              <a:gd name="connsiteX64" fmla="*/ 5783293 w 11584247"/>
              <a:gd name="connsiteY64" fmla="*/ 678526 h 834332"/>
              <a:gd name="connsiteX65" fmla="*/ 5673851 w 11584247"/>
              <a:gd name="connsiteY65" fmla="*/ 675677 h 834332"/>
              <a:gd name="connsiteX66" fmla="*/ 5459069 w 11584247"/>
              <a:gd name="connsiteY66" fmla="*/ 641319 h 834332"/>
              <a:gd name="connsiteX67" fmla="*/ 5365377 w 11584247"/>
              <a:gd name="connsiteY67" fmla="*/ 639724 h 834332"/>
              <a:gd name="connsiteX68" fmla="*/ 5168758 w 11584247"/>
              <a:gd name="connsiteY68" fmla="*/ 620360 h 834332"/>
              <a:gd name="connsiteX69" fmla="*/ 5043093 w 11584247"/>
              <a:gd name="connsiteY69" fmla="*/ 619043 h 834332"/>
              <a:gd name="connsiteX70" fmla="*/ 4998604 w 11584247"/>
              <a:gd name="connsiteY70" fmla="*/ 629087 h 834332"/>
              <a:gd name="connsiteX71" fmla="*/ 4924058 w 11584247"/>
              <a:gd name="connsiteY71" fmla="*/ 645263 h 834332"/>
              <a:gd name="connsiteX72" fmla="*/ 4868616 w 11584247"/>
              <a:gd name="connsiteY72" fmla="*/ 683240 h 834332"/>
              <a:gd name="connsiteX73" fmla="*/ 4806175 w 11584247"/>
              <a:gd name="connsiteY73" fmla="*/ 686507 h 834332"/>
              <a:gd name="connsiteX74" fmla="*/ 4724634 w 11584247"/>
              <a:gd name="connsiteY74" fmla="*/ 668150 h 834332"/>
              <a:gd name="connsiteX75" fmla="*/ 4623526 w 11584247"/>
              <a:gd name="connsiteY75" fmla="*/ 693607 h 834332"/>
              <a:gd name="connsiteX76" fmla="*/ 4565119 w 11584247"/>
              <a:gd name="connsiteY76" fmla="*/ 699644 h 834332"/>
              <a:gd name="connsiteX77" fmla="*/ 4405682 w 11584247"/>
              <a:gd name="connsiteY77" fmla="*/ 725524 h 834332"/>
              <a:gd name="connsiteX78" fmla="*/ 4238717 w 11584247"/>
              <a:gd name="connsiteY78" fmla="*/ 780637 h 834332"/>
              <a:gd name="connsiteX79" fmla="*/ 4088010 w 11584247"/>
              <a:gd name="connsiteY79" fmla="*/ 824593 h 834332"/>
              <a:gd name="connsiteX80" fmla="*/ 4026838 w 11584247"/>
              <a:gd name="connsiteY80" fmla="*/ 834332 h 834332"/>
              <a:gd name="connsiteX81" fmla="*/ 3945695 w 11584247"/>
              <a:gd name="connsiteY81" fmla="*/ 812266 h 834332"/>
              <a:gd name="connsiteX82" fmla="*/ 3845234 w 11584247"/>
              <a:gd name="connsiteY82" fmla="*/ 823068 h 834332"/>
              <a:gd name="connsiteX83" fmla="*/ 3665369 w 11584247"/>
              <a:gd name="connsiteY83" fmla="*/ 785906 h 834332"/>
              <a:gd name="connsiteX84" fmla="*/ 3434444 w 11584247"/>
              <a:gd name="connsiteY84" fmla="*/ 760907 h 834332"/>
              <a:gd name="connsiteX85" fmla="*/ 3270741 w 11584247"/>
              <a:gd name="connsiteY85" fmla="*/ 755716 h 834332"/>
              <a:gd name="connsiteX86" fmla="*/ 3044242 w 11584247"/>
              <a:gd name="connsiteY86" fmla="*/ 738181 h 834332"/>
              <a:gd name="connsiteX87" fmla="*/ 2975529 w 11584247"/>
              <a:gd name="connsiteY87" fmla="*/ 720730 h 834332"/>
              <a:gd name="connsiteX88" fmla="*/ 2868812 w 11584247"/>
              <a:gd name="connsiteY88" fmla="*/ 709829 h 834332"/>
              <a:gd name="connsiteX89" fmla="*/ 2813818 w 11584247"/>
              <a:gd name="connsiteY89" fmla="*/ 698031 h 834332"/>
              <a:gd name="connsiteX90" fmla="*/ 2504472 w 11584247"/>
              <a:gd name="connsiteY90" fmla="*/ 654196 h 834332"/>
              <a:gd name="connsiteX91" fmla="*/ 2323450 w 11584247"/>
              <a:gd name="connsiteY91" fmla="*/ 692063 h 834332"/>
              <a:gd name="connsiteX92" fmla="*/ 2047386 w 11584247"/>
              <a:gd name="connsiteY92" fmla="*/ 669854 h 834332"/>
              <a:gd name="connsiteX93" fmla="*/ 2014871 w 11584247"/>
              <a:gd name="connsiteY93" fmla="*/ 671556 h 834332"/>
              <a:gd name="connsiteX94" fmla="*/ 1961527 w 11584247"/>
              <a:gd name="connsiteY94" fmla="*/ 678730 h 834332"/>
              <a:gd name="connsiteX95" fmla="*/ 1834052 w 11584247"/>
              <a:gd name="connsiteY95" fmla="*/ 644653 h 834332"/>
              <a:gd name="connsiteX96" fmla="*/ 1657788 w 11584247"/>
              <a:gd name="connsiteY96" fmla="*/ 646274 h 834332"/>
              <a:gd name="connsiteX97" fmla="*/ 1434049 w 11584247"/>
              <a:gd name="connsiteY97" fmla="*/ 595668 h 834332"/>
              <a:gd name="connsiteX98" fmla="*/ 1177354 w 11584247"/>
              <a:gd name="connsiteY98" fmla="*/ 614359 h 834332"/>
              <a:gd name="connsiteX99" fmla="*/ 1088947 w 11584247"/>
              <a:gd name="connsiteY99" fmla="*/ 617056 h 834332"/>
              <a:gd name="connsiteX100" fmla="*/ 998946 w 11584247"/>
              <a:gd name="connsiteY100" fmla="*/ 688407 h 834332"/>
              <a:gd name="connsiteX101" fmla="*/ 786733 w 11584247"/>
              <a:gd name="connsiteY101" fmla="*/ 698183 h 834332"/>
              <a:gd name="connsiteX102" fmla="*/ 603494 w 11584247"/>
              <a:gd name="connsiteY102" fmla="*/ 710500 h 834332"/>
              <a:gd name="connsiteX103" fmla="*/ 471335 w 11584247"/>
              <a:gd name="connsiteY103" fmla="*/ 714464 h 834332"/>
              <a:gd name="connsiteX104" fmla="*/ 344393 w 11584247"/>
              <a:gd name="connsiteY104" fmla="*/ 725929 h 834332"/>
              <a:gd name="connsiteX105" fmla="*/ 154529 w 11584247"/>
              <a:gd name="connsiteY105" fmla="*/ 766259 h 834332"/>
              <a:gd name="connsiteX106" fmla="*/ 15455 w 11584247"/>
              <a:gd name="connsiteY106" fmla="*/ 751614 h 834332"/>
              <a:gd name="connsiteX107" fmla="*/ 0 w 11584247"/>
              <a:gd name="connsiteY107" fmla="*/ 741620 h 834332"/>
              <a:gd name="connsiteX108" fmla="*/ 0 w 11584247"/>
              <a:gd name="connsiteY108" fmla="*/ 0 h 834332"/>
              <a:gd name="connsiteX0" fmla="*/ 0 w 11584247"/>
              <a:gd name="connsiteY0" fmla="*/ 0 h 834332"/>
              <a:gd name="connsiteX1" fmla="*/ 11584247 w 11584247"/>
              <a:gd name="connsiteY1" fmla="*/ 0 h 834332"/>
              <a:gd name="connsiteX2" fmla="*/ 11515863 w 11584247"/>
              <a:gd name="connsiteY2" fmla="*/ 41320 h 834332"/>
              <a:gd name="connsiteX3" fmla="*/ 11361848 w 11584247"/>
              <a:gd name="connsiteY3" fmla="*/ 74449 h 834332"/>
              <a:gd name="connsiteX4" fmla="*/ 11216869 w 11584247"/>
              <a:gd name="connsiteY4" fmla="*/ 106667 h 834332"/>
              <a:gd name="connsiteX5" fmla="*/ 11164524 w 11584247"/>
              <a:gd name="connsiteY5" fmla="*/ 113013 h 834332"/>
              <a:gd name="connsiteX6" fmla="*/ 11076261 w 11584247"/>
              <a:gd name="connsiteY6" fmla="*/ 152651 h 834332"/>
              <a:gd name="connsiteX7" fmla="*/ 10991963 w 11584247"/>
              <a:gd name="connsiteY7" fmla="*/ 163440 h 834332"/>
              <a:gd name="connsiteX8" fmla="*/ 10812847 w 11584247"/>
              <a:gd name="connsiteY8" fmla="*/ 186456 h 834332"/>
              <a:gd name="connsiteX9" fmla="*/ 10675741 w 11584247"/>
              <a:gd name="connsiteY9" fmla="*/ 221829 h 834332"/>
              <a:gd name="connsiteX10" fmla="*/ 10510136 w 11584247"/>
              <a:gd name="connsiteY10" fmla="*/ 223982 h 834332"/>
              <a:gd name="connsiteX11" fmla="*/ 10310725 w 11584247"/>
              <a:gd name="connsiteY11" fmla="*/ 257181 h 834332"/>
              <a:gd name="connsiteX12" fmla="*/ 10161434 w 11584247"/>
              <a:gd name="connsiteY12" fmla="*/ 264082 h 834332"/>
              <a:gd name="connsiteX13" fmla="*/ 9987770 w 11584247"/>
              <a:gd name="connsiteY13" fmla="*/ 268441 h 834332"/>
              <a:gd name="connsiteX14" fmla="*/ 9768987 w 11584247"/>
              <a:gd name="connsiteY14" fmla="*/ 280841 h 834332"/>
              <a:gd name="connsiteX15" fmla="*/ 9645923 w 11584247"/>
              <a:gd name="connsiteY15" fmla="*/ 297473 h 834332"/>
              <a:gd name="connsiteX16" fmla="*/ 9477264 w 11584247"/>
              <a:gd name="connsiteY16" fmla="*/ 333736 h 834332"/>
              <a:gd name="connsiteX17" fmla="*/ 9323022 w 11584247"/>
              <a:gd name="connsiteY17" fmla="*/ 339499 h 834332"/>
              <a:gd name="connsiteX18" fmla="*/ 9231896 w 11584247"/>
              <a:gd name="connsiteY18" fmla="*/ 350924 h 834332"/>
              <a:gd name="connsiteX19" fmla="*/ 9199098 w 11584247"/>
              <a:gd name="connsiteY19" fmla="*/ 367794 h 834332"/>
              <a:gd name="connsiteX20" fmla="*/ 9152075 w 11584247"/>
              <a:gd name="connsiteY20" fmla="*/ 382929 h 834332"/>
              <a:gd name="connsiteX21" fmla="*/ 9020007 w 11584247"/>
              <a:gd name="connsiteY21" fmla="*/ 408117 h 834332"/>
              <a:gd name="connsiteX22" fmla="*/ 8869068 w 11584247"/>
              <a:gd name="connsiteY22" fmla="*/ 421230 h 834332"/>
              <a:gd name="connsiteX23" fmla="*/ 8805167 w 11584247"/>
              <a:gd name="connsiteY23" fmla="*/ 414437 h 834332"/>
              <a:gd name="connsiteX24" fmla="*/ 8655035 w 11584247"/>
              <a:gd name="connsiteY24" fmla="*/ 424475 h 834332"/>
              <a:gd name="connsiteX25" fmla="*/ 8480431 w 11584247"/>
              <a:gd name="connsiteY25" fmla="*/ 402916 h 834332"/>
              <a:gd name="connsiteX26" fmla="*/ 8441817 w 11584247"/>
              <a:gd name="connsiteY26" fmla="*/ 417619 h 834332"/>
              <a:gd name="connsiteX27" fmla="*/ 8377029 w 11584247"/>
              <a:gd name="connsiteY27" fmla="*/ 441608 h 834332"/>
              <a:gd name="connsiteX28" fmla="*/ 8259050 w 11584247"/>
              <a:gd name="connsiteY28" fmla="*/ 464220 h 834332"/>
              <a:gd name="connsiteX29" fmla="*/ 8201086 w 11584247"/>
              <a:gd name="connsiteY29" fmla="*/ 485570 h 834332"/>
              <a:gd name="connsiteX30" fmla="*/ 8113667 w 11584247"/>
              <a:gd name="connsiteY30" fmla="*/ 521596 h 834332"/>
              <a:gd name="connsiteX31" fmla="*/ 8062051 w 11584247"/>
              <a:gd name="connsiteY31" fmla="*/ 533812 h 834332"/>
              <a:gd name="connsiteX32" fmla="*/ 7950411 w 11584247"/>
              <a:gd name="connsiteY32" fmla="*/ 582087 h 834332"/>
              <a:gd name="connsiteX33" fmla="*/ 7788598 w 11584247"/>
              <a:gd name="connsiteY33" fmla="*/ 667978 h 834332"/>
              <a:gd name="connsiteX34" fmla="*/ 7691368 w 11584247"/>
              <a:gd name="connsiteY34" fmla="*/ 691272 h 834332"/>
              <a:gd name="connsiteX35" fmla="*/ 7683053 w 11584247"/>
              <a:gd name="connsiteY35" fmla="*/ 688814 h 834332"/>
              <a:gd name="connsiteX36" fmla="*/ 7670993 w 11584247"/>
              <a:gd name="connsiteY36" fmla="*/ 688775 h 834332"/>
              <a:gd name="connsiteX37" fmla="*/ 7670712 w 11584247"/>
              <a:gd name="connsiteY37" fmla="*/ 689306 h 834332"/>
              <a:gd name="connsiteX38" fmla="*/ 7659383 w 11584247"/>
              <a:gd name="connsiteY38" fmla="*/ 688227 h 834332"/>
              <a:gd name="connsiteX39" fmla="*/ 7532285 w 11584247"/>
              <a:gd name="connsiteY39" fmla="*/ 726440 h 834332"/>
              <a:gd name="connsiteX40" fmla="*/ 7502351 w 11584247"/>
              <a:gd name="connsiteY40" fmla="*/ 735020 h 834332"/>
              <a:gd name="connsiteX41" fmla="*/ 7480842 w 11584247"/>
              <a:gd name="connsiteY41" fmla="*/ 731225 h 834332"/>
              <a:gd name="connsiteX42" fmla="*/ 7432183 w 11584247"/>
              <a:gd name="connsiteY42" fmla="*/ 732969 h 834332"/>
              <a:gd name="connsiteX43" fmla="*/ 7425231 w 11584247"/>
              <a:gd name="connsiteY43" fmla="*/ 735688 h 834332"/>
              <a:gd name="connsiteX44" fmla="*/ 7390298 w 11584247"/>
              <a:gd name="connsiteY44" fmla="*/ 722535 h 834332"/>
              <a:gd name="connsiteX45" fmla="*/ 7372339 w 11584247"/>
              <a:gd name="connsiteY45" fmla="*/ 718662 h 834332"/>
              <a:gd name="connsiteX46" fmla="*/ 7367083 w 11584247"/>
              <a:gd name="connsiteY46" fmla="*/ 711540 h 834332"/>
              <a:gd name="connsiteX47" fmla="*/ 7340667 w 11584247"/>
              <a:gd name="connsiteY47" fmla="*/ 708883 h 834332"/>
              <a:gd name="connsiteX48" fmla="*/ 7337703 w 11584247"/>
              <a:gd name="connsiteY48" fmla="*/ 710851 h 834332"/>
              <a:gd name="connsiteX49" fmla="*/ 7315659 w 11584247"/>
              <a:gd name="connsiteY49" fmla="*/ 700203 h 834332"/>
              <a:gd name="connsiteX50" fmla="*/ 7267494 w 11584247"/>
              <a:gd name="connsiteY50" fmla="*/ 681057 h 834332"/>
              <a:gd name="connsiteX51" fmla="*/ 7073219 w 11584247"/>
              <a:gd name="connsiteY51" fmla="*/ 690480 h 834332"/>
              <a:gd name="connsiteX52" fmla="*/ 6772962 w 11584247"/>
              <a:gd name="connsiteY52" fmla="*/ 661982 h 834332"/>
              <a:gd name="connsiteX53" fmla="*/ 6548962 w 11584247"/>
              <a:gd name="connsiteY53" fmla="*/ 632182 h 834332"/>
              <a:gd name="connsiteX54" fmla="*/ 6337636 w 11584247"/>
              <a:gd name="connsiteY54" fmla="*/ 651977 h 834332"/>
              <a:gd name="connsiteX55" fmla="*/ 6268828 w 11584247"/>
              <a:gd name="connsiteY55" fmla="*/ 622080 h 834332"/>
              <a:gd name="connsiteX56" fmla="*/ 6241133 w 11584247"/>
              <a:gd name="connsiteY56" fmla="*/ 637096 h 834332"/>
              <a:gd name="connsiteX57" fmla="*/ 6236372 w 11584247"/>
              <a:gd name="connsiteY57" fmla="*/ 640150 h 834332"/>
              <a:gd name="connsiteX58" fmla="*/ 6217005 w 11584247"/>
              <a:gd name="connsiteY58" fmla="*/ 642256 h 834332"/>
              <a:gd name="connsiteX59" fmla="*/ 6211934 w 11584247"/>
              <a:gd name="connsiteY59" fmla="*/ 655497 h 834332"/>
              <a:gd name="connsiteX60" fmla="*/ 6138186 w 11584247"/>
              <a:gd name="connsiteY60" fmla="*/ 650898 h 834332"/>
              <a:gd name="connsiteX61" fmla="*/ 6046332 w 11584247"/>
              <a:gd name="connsiteY61" fmla="*/ 651243 h 834332"/>
              <a:gd name="connsiteX62" fmla="*/ 5875486 w 11584247"/>
              <a:gd name="connsiteY62" fmla="*/ 656164 h 834332"/>
              <a:gd name="connsiteX63" fmla="*/ 5837074 w 11584247"/>
              <a:gd name="connsiteY63" fmla="*/ 669047 h 834332"/>
              <a:gd name="connsiteX64" fmla="*/ 5783293 w 11584247"/>
              <a:gd name="connsiteY64" fmla="*/ 678526 h 834332"/>
              <a:gd name="connsiteX65" fmla="*/ 5673851 w 11584247"/>
              <a:gd name="connsiteY65" fmla="*/ 675677 h 834332"/>
              <a:gd name="connsiteX66" fmla="*/ 5459069 w 11584247"/>
              <a:gd name="connsiteY66" fmla="*/ 641319 h 834332"/>
              <a:gd name="connsiteX67" fmla="*/ 5365377 w 11584247"/>
              <a:gd name="connsiteY67" fmla="*/ 639724 h 834332"/>
              <a:gd name="connsiteX68" fmla="*/ 5168758 w 11584247"/>
              <a:gd name="connsiteY68" fmla="*/ 620360 h 834332"/>
              <a:gd name="connsiteX69" fmla="*/ 5043093 w 11584247"/>
              <a:gd name="connsiteY69" fmla="*/ 619043 h 834332"/>
              <a:gd name="connsiteX70" fmla="*/ 4998604 w 11584247"/>
              <a:gd name="connsiteY70" fmla="*/ 629087 h 834332"/>
              <a:gd name="connsiteX71" fmla="*/ 4924058 w 11584247"/>
              <a:gd name="connsiteY71" fmla="*/ 645263 h 834332"/>
              <a:gd name="connsiteX72" fmla="*/ 4868616 w 11584247"/>
              <a:gd name="connsiteY72" fmla="*/ 683240 h 834332"/>
              <a:gd name="connsiteX73" fmla="*/ 4806175 w 11584247"/>
              <a:gd name="connsiteY73" fmla="*/ 686507 h 834332"/>
              <a:gd name="connsiteX74" fmla="*/ 4724634 w 11584247"/>
              <a:gd name="connsiteY74" fmla="*/ 668150 h 834332"/>
              <a:gd name="connsiteX75" fmla="*/ 4623526 w 11584247"/>
              <a:gd name="connsiteY75" fmla="*/ 693607 h 834332"/>
              <a:gd name="connsiteX76" fmla="*/ 4565119 w 11584247"/>
              <a:gd name="connsiteY76" fmla="*/ 699644 h 834332"/>
              <a:gd name="connsiteX77" fmla="*/ 4405682 w 11584247"/>
              <a:gd name="connsiteY77" fmla="*/ 725524 h 834332"/>
              <a:gd name="connsiteX78" fmla="*/ 4238717 w 11584247"/>
              <a:gd name="connsiteY78" fmla="*/ 780637 h 834332"/>
              <a:gd name="connsiteX79" fmla="*/ 4088010 w 11584247"/>
              <a:gd name="connsiteY79" fmla="*/ 824593 h 834332"/>
              <a:gd name="connsiteX80" fmla="*/ 4026838 w 11584247"/>
              <a:gd name="connsiteY80" fmla="*/ 834332 h 834332"/>
              <a:gd name="connsiteX81" fmla="*/ 3945695 w 11584247"/>
              <a:gd name="connsiteY81" fmla="*/ 812266 h 834332"/>
              <a:gd name="connsiteX82" fmla="*/ 3845234 w 11584247"/>
              <a:gd name="connsiteY82" fmla="*/ 823068 h 834332"/>
              <a:gd name="connsiteX83" fmla="*/ 3665369 w 11584247"/>
              <a:gd name="connsiteY83" fmla="*/ 785906 h 834332"/>
              <a:gd name="connsiteX84" fmla="*/ 3434444 w 11584247"/>
              <a:gd name="connsiteY84" fmla="*/ 760907 h 834332"/>
              <a:gd name="connsiteX85" fmla="*/ 3270741 w 11584247"/>
              <a:gd name="connsiteY85" fmla="*/ 755716 h 834332"/>
              <a:gd name="connsiteX86" fmla="*/ 3044242 w 11584247"/>
              <a:gd name="connsiteY86" fmla="*/ 738181 h 834332"/>
              <a:gd name="connsiteX87" fmla="*/ 2975529 w 11584247"/>
              <a:gd name="connsiteY87" fmla="*/ 720730 h 834332"/>
              <a:gd name="connsiteX88" fmla="*/ 2868812 w 11584247"/>
              <a:gd name="connsiteY88" fmla="*/ 709829 h 834332"/>
              <a:gd name="connsiteX89" fmla="*/ 2813818 w 11584247"/>
              <a:gd name="connsiteY89" fmla="*/ 698031 h 834332"/>
              <a:gd name="connsiteX90" fmla="*/ 2504472 w 11584247"/>
              <a:gd name="connsiteY90" fmla="*/ 654196 h 834332"/>
              <a:gd name="connsiteX91" fmla="*/ 2323450 w 11584247"/>
              <a:gd name="connsiteY91" fmla="*/ 692063 h 834332"/>
              <a:gd name="connsiteX92" fmla="*/ 2047386 w 11584247"/>
              <a:gd name="connsiteY92" fmla="*/ 669854 h 834332"/>
              <a:gd name="connsiteX93" fmla="*/ 2014871 w 11584247"/>
              <a:gd name="connsiteY93" fmla="*/ 671556 h 834332"/>
              <a:gd name="connsiteX94" fmla="*/ 1961527 w 11584247"/>
              <a:gd name="connsiteY94" fmla="*/ 678730 h 834332"/>
              <a:gd name="connsiteX95" fmla="*/ 1834052 w 11584247"/>
              <a:gd name="connsiteY95" fmla="*/ 644653 h 834332"/>
              <a:gd name="connsiteX96" fmla="*/ 1657788 w 11584247"/>
              <a:gd name="connsiteY96" fmla="*/ 646274 h 834332"/>
              <a:gd name="connsiteX97" fmla="*/ 1434049 w 11584247"/>
              <a:gd name="connsiteY97" fmla="*/ 595668 h 834332"/>
              <a:gd name="connsiteX98" fmla="*/ 1177354 w 11584247"/>
              <a:gd name="connsiteY98" fmla="*/ 614359 h 834332"/>
              <a:gd name="connsiteX99" fmla="*/ 1088947 w 11584247"/>
              <a:gd name="connsiteY99" fmla="*/ 617056 h 834332"/>
              <a:gd name="connsiteX100" fmla="*/ 998946 w 11584247"/>
              <a:gd name="connsiteY100" fmla="*/ 688407 h 834332"/>
              <a:gd name="connsiteX101" fmla="*/ 786733 w 11584247"/>
              <a:gd name="connsiteY101" fmla="*/ 698183 h 834332"/>
              <a:gd name="connsiteX102" fmla="*/ 603494 w 11584247"/>
              <a:gd name="connsiteY102" fmla="*/ 710500 h 834332"/>
              <a:gd name="connsiteX103" fmla="*/ 471335 w 11584247"/>
              <a:gd name="connsiteY103" fmla="*/ 714464 h 834332"/>
              <a:gd name="connsiteX104" fmla="*/ 344393 w 11584247"/>
              <a:gd name="connsiteY104" fmla="*/ 725929 h 834332"/>
              <a:gd name="connsiteX105" fmla="*/ 154529 w 11584247"/>
              <a:gd name="connsiteY105" fmla="*/ 766259 h 834332"/>
              <a:gd name="connsiteX106" fmla="*/ 15455 w 11584247"/>
              <a:gd name="connsiteY106" fmla="*/ 751614 h 834332"/>
              <a:gd name="connsiteX107" fmla="*/ 0 w 11584247"/>
              <a:gd name="connsiteY107" fmla="*/ 741620 h 834332"/>
              <a:gd name="connsiteX108" fmla="*/ 0 w 11584247"/>
              <a:gd name="connsiteY108" fmla="*/ 0 h 83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1584247" h="834332">
                <a:moveTo>
                  <a:pt x="0" y="0"/>
                </a:moveTo>
                <a:lnTo>
                  <a:pt x="11584247" y="0"/>
                </a:lnTo>
                <a:cubicBezTo>
                  <a:pt x="11583354" y="21074"/>
                  <a:pt x="11516756" y="20246"/>
                  <a:pt x="11515863" y="41320"/>
                </a:cubicBezTo>
                <a:cubicBezTo>
                  <a:pt x="11446650" y="89893"/>
                  <a:pt x="11427148" y="66740"/>
                  <a:pt x="11361848" y="74449"/>
                </a:cubicBezTo>
                <a:cubicBezTo>
                  <a:pt x="11318688" y="73418"/>
                  <a:pt x="11258868" y="117780"/>
                  <a:pt x="11216869" y="106667"/>
                </a:cubicBezTo>
                <a:cubicBezTo>
                  <a:pt x="11198188" y="96117"/>
                  <a:pt x="11186748" y="142499"/>
                  <a:pt x="11164524" y="113013"/>
                </a:cubicBezTo>
                <a:cubicBezTo>
                  <a:pt x="11137350" y="113197"/>
                  <a:pt x="11105021" y="136767"/>
                  <a:pt x="11076261" y="152651"/>
                </a:cubicBezTo>
                <a:cubicBezTo>
                  <a:pt x="11064410" y="168994"/>
                  <a:pt x="11020429" y="189857"/>
                  <a:pt x="10991963" y="163440"/>
                </a:cubicBezTo>
                <a:cubicBezTo>
                  <a:pt x="10928444" y="196453"/>
                  <a:pt x="10912898" y="175675"/>
                  <a:pt x="10812847" y="186456"/>
                </a:cubicBezTo>
                <a:cubicBezTo>
                  <a:pt x="10804102" y="217367"/>
                  <a:pt x="10711964" y="225830"/>
                  <a:pt x="10675741" y="221829"/>
                </a:cubicBezTo>
                <a:cubicBezTo>
                  <a:pt x="10629964" y="228083"/>
                  <a:pt x="10579541" y="221762"/>
                  <a:pt x="10510136" y="223982"/>
                </a:cubicBezTo>
                <a:cubicBezTo>
                  <a:pt x="10450419" y="273575"/>
                  <a:pt x="10381645" y="241884"/>
                  <a:pt x="10310725" y="257181"/>
                </a:cubicBezTo>
                <a:cubicBezTo>
                  <a:pt x="10267928" y="267586"/>
                  <a:pt x="10218784" y="245020"/>
                  <a:pt x="10161434" y="264082"/>
                </a:cubicBezTo>
                <a:cubicBezTo>
                  <a:pt x="10107608" y="265959"/>
                  <a:pt x="10056407" y="255566"/>
                  <a:pt x="9987770" y="268441"/>
                </a:cubicBezTo>
                <a:cubicBezTo>
                  <a:pt x="9904551" y="226156"/>
                  <a:pt x="9857610" y="294412"/>
                  <a:pt x="9768987" y="280841"/>
                </a:cubicBezTo>
                <a:cubicBezTo>
                  <a:pt x="9731456" y="341604"/>
                  <a:pt x="9692330" y="281739"/>
                  <a:pt x="9645923" y="297473"/>
                </a:cubicBezTo>
                <a:cubicBezTo>
                  <a:pt x="9606652" y="307224"/>
                  <a:pt x="9531081" y="326732"/>
                  <a:pt x="9477264" y="333736"/>
                </a:cubicBezTo>
                <a:cubicBezTo>
                  <a:pt x="9434057" y="307453"/>
                  <a:pt x="9376683" y="374950"/>
                  <a:pt x="9323022" y="339499"/>
                </a:cubicBezTo>
                <a:cubicBezTo>
                  <a:pt x="9303364" y="331082"/>
                  <a:pt x="9243008" y="333292"/>
                  <a:pt x="9231896" y="350924"/>
                </a:cubicBezTo>
                <a:cubicBezTo>
                  <a:pt x="9219375" y="354933"/>
                  <a:pt x="9204577" y="349029"/>
                  <a:pt x="9199098" y="367794"/>
                </a:cubicBezTo>
                <a:cubicBezTo>
                  <a:pt x="9189895" y="390424"/>
                  <a:pt x="9145339" y="356554"/>
                  <a:pt x="9152075" y="382929"/>
                </a:cubicBezTo>
                <a:cubicBezTo>
                  <a:pt x="9120453" y="359742"/>
                  <a:pt x="9046018" y="396013"/>
                  <a:pt x="9020007" y="408117"/>
                </a:cubicBezTo>
                <a:cubicBezTo>
                  <a:pt x="8972839" y="414500"/>
                  <a:pt x="8904875" y="420177"/>
                  <a:pt x="8869068" y="421230"/>
                </a:cubicBezTo>
                <a:cubicBezTo>
                  <a:pt x="8833261" y="422283"/>
                  <a:pt x="8851124" y="419506"/>
                  <a:pt x="8805167" y="414437"/>
                </a:cubicBezTo>
                <a:cubicBezTo>
                  <a:pt x="8725116" y="368034"/>
                  <a:pt x="8719620" y="430763"/>
                  <a:pt x="8655035" y="424475"/>
                </a:cubicBezTo>
                <a:cubicBezTo>
                  <a:pt x="8582677" y="423130"/>
                  <a:pt x="8575789" y="445705"/>
                  <a:pt x="8480431" y="402916"/>
                </a:cubicBezTo>
                <a:cubicBezTo>
                  <a:pt x="8473377" y="424272"/>
                  <a:pt x="8462163" y="426092"/>
                  <a:pt x="8441817" y="417619"/>
                </a:cubicBezTo>
                <a:cubicBezTo>
                  <a:pt x="8406849" y="418509"/>
                  <a:pt x="8416068" y="470236"/>
                  <a:pt x="8377029" y="441608"/>
                </a:cubicBezTo>
                <a:cubicBezTo>
                  <a:pt x="8346568" y="449375"/>
                  <a:pt x="8288374" y="456893"/>
                  <a:pt x="8259050" y="464220"/>
                </a:cubicBezTo>
                <a:cubicBezTo>
                  <a:pt x="8225343" y="469334"/>
                  <a:pt x="8218940" y="418173"/>
                  <a:pt x="8201086" y="485570"/>
                </a:cubicBezTo>
                <a:cubicBezTo>
                  <a:pt x="8163495" y="472698"/>
                  <a:pt x="8160343" y="502611"/>
                  <a:pt x="8113667" y="521596"/>
                </a:cubicBezTo>
                <a:cubicBezTo>
                  <a:pt x="8091227" y="507091"/>
                  <a:pt x="8075947" y="516573"/>
                  <a:pt x="8062051" y="533812"/>
                </a:cubicBezTo>
                <a:cubicBezTo>
                  <a:pt x="8014226" y="533968"/>
                  <a:pt x="8002285" y="567511"/>
                  <a:pt x="7950411" y="582087"/>
                </a:cubicBezTo>
                <a:cubicBezTo>
                  <a:pt x="7871177" y="619407"/>
                  <a:pt x="7855146" y="676895"/>
                  <a:pt x="7788598" y="667978"/>
                </a:cubicBezTo>
                <a:lnTo>
                  <a:pt x="7691368" y="691272"/>
                </a:lnTo>
                <a:lnTo>
                  <a:pt x="7683053" y="688814"/>
                </a:lnTo>
                <a:cubicBezTo>
                  <a:pt x="7677344" y="687743"/>
                  <a:pt x="7673574" y="687830"/>
                  <a:pt x="7670993" y="688775"/>
                </a:cubicBezTo>
                <a:lnTo>
                  <a:pt x="7670712" y="689306"/>
                </a:lnTo>
                <a:lnTo>
                  <a:pt x="7659383" y="688227"/>
                </a:lnTo>
                <a:cubicBezTo>
                  <a:pt x="7636312" y="694416"/>
                  <a:pt x="7558457" y="718641"/>
                  <a:pt x="7532285" y="726440"/>
                </a:cubicBezTo>
                <a:cubicBezTo>
                  <a:pt x="7508316" y="721555"/>
                  <a:pt x="7493198" y="698144"/>
                  <a:pt x="7502351" y="735020"/>
                </a:cubicBezTo>
                <a:cubicBezTo>
                  <a:pt x="7494497" y="734467"/>
                  <a:pt x="7484152" y="726344"/>
                  <a:pt x="7480842" y="731225"/>
                </a:cubicBezTo>
                <a:lnTo>
                  <a:pt x="7432183" y="732969"/>
                </a:lnTo>
                <a:lnTo>
                  <a:pt x="7425231" y="735688"/>
                </a:lnTo>
                <a:lnTo>
                  <a:pt x="7390298" y="722535"/>
                </a:lnTo>
                <a:lnTo>
                  <a:pt x="7372339" y="718662"/>
                </a:lnTo>
                <a:lnTo>
                  <a:pt x="7367083" y="711540"/>
                </a:lnTo>
                <a:cubicBezTo>
                  <a:pt x="7361504" y="707197"/>
                  <a:pt x="7353643" y="705283"/>
                  <a:pt x="7340667" y="708883"/>
                </a:cubicBezTo>
                <a:lnTo>
                  <a:pt x="7337703" y="710851"/>
                </a:lnTo>
                <a:lnTo>
                  <a:pt x="7315659" y="700203"/>
                </a:lnTo>
                <a:cubicBezTo>
                  <a:pt x="7308517" y="695304"/>
                  <a:pt x="7272753" y="689091"/>
                  <a:pt x="7267494" y="681057"/>
                </a:cubicBezTo>
                <a:cubicBezTo>
                  <a:pt x="7194863" y="723265"/>
                  <a:pt x="7153260" y="683662"/>
                  <a:pt x="7073219" y="690480"/>
                </a:cubicBezTo>
                <a:cubicBezTo>
                  <a:pt x="6983096" y="679821"/>
                  <a:pt x="6882778" y="670763"/>
                  <a:pt x="6772962" y="661982"/>
                </a:cubicBezTo>
                <a:lnTo>
                  <a:pt x="6548962" y="632182"/>
                </a:lnTo>
                <a:cubicBezTo>
                  <a:pt x="6437387" y="654446"/>
                  <a:pt x="6390827" y="641828"/>
                  <a:pt x="6337636" y="651977"/>
                </a:cubicBezTo>
                <a:cubicBezTo>
                  <a:pt x="6350677" y="600260"/>
                  <a:pt x="6273557" y="680584"/>
                  <a:pt x="6268828" y="622080"/>
                </a:cubicBezTo>
                <a:cubicBezTo>
                  <a:pt x="6259297" y="625779"/>
                  <a:pt x="6250214" y="631209"/>
                  <a:pt x="6241133" y="637096"/>
                </a:cubicBezTo>
                <a:lnTo>
                  <a:pt x="6236372" y="640150"/>
                </a:lnTo>
                <a:lnTo>
                  <a:pt x="6217005" y="642256"/>
                </a:lnTo>
                <a:lnTo>
                  <a:pt x="6211934" y="655497"/>
                </a:lnTo>
                <a:lnTo>
                  <a:pt x="6138186" y="650898"/>
                </a:lnTo>
                <a:cubicBezTo>
                  <a:pt x="6127314" y="653525"/>
                  <a:pt x="6059446" y="654064"/>
                  <a:pt x="6046332" y="651243"/>
                </a:cubicBezTo>
                <a:cubicBezTo>
                  <a:pt x="5995069" y="649316"/>
                  <a:pt x="5927192" y="656002"/>
                  <a:pt x="5875486" y="656164"/>
                </a:cubicBezTo>
                <a:cubicBezTo>
                  <a:pt x="5861167" y="658667"/>
                  <a:pt x="5845765" y="651055"/>
                  <a:pt x="5837074" y="669047"/>
                </a:cubicBezTo>
                <a:cubicBezTo>
                  <a:pt x="5823743" y="690439"/>
                  <a:pt x="5779658" y="651532"/>
                  <a:pt x="5783293" y="678526"/>
                </a:cubicBezTo>
                <a:cubicBezTo>
                  <a:pt x="5751881" y="651759"/>
                  <a:pt x="5704134" y="666725"/>
                  <a:pt x="5673851" y="675677"/>
                </a:cubicBezTo>
                <a:cubicBezTo>
                  <a:pt x="5619814" y="669476"/>
                  <a:pt x="5510481" y="647311"/>
                  <a:pt x="5459069" y="641319"/>
                </a:cubicBezTo>
                <a:cubicBezTo>
                  <a:pt x="5442109" y="634083"/>
                  <a:pt x="5382570" y="656987"/>
                  <a:pt x="5365377" y="639724"/>
                </a:cubicBezTo>
                <a:cubicBezTo>
                  <a:pt x="5284111" y="584174"/>
                  <a:pt x="5238765" y="634234"/>
                  <a:pt x="5168758" y="620360"/>
                </a:cubicBezTo>
                <a:cubicBezTo>
                  <a:pt x="5089512" y="610477"/>
                  <a:pt x="5141677" y="672811"/>
                  <a:pt x="5043093" y="619043"/>
                </a:cubicBezTo>
                <a:cubicBezTo>
                  <a:pt x="5032304" y="639425"/>
                  <a:pt x="5019732" y="639907"/>
                  <a:pt x="4998604" y="629087"/>
                </a:cubicBezTo>
                <a:cubicBezTo>
                  <a:pt x="4960089" y="625841"/>
                  <a:pt x="4962834" y="678310"/>
                  <a:pt x="4924058" y="645263"/>
                </a:cubicBezTo>
                <a:cubicBezTo>
                  <a:pt x="4930914" y="673666"/>
                  <a:pt x="4850935" y="653298"/>
                  <a:pt x="4868616" y="683240"/>
                </a:cubicBezTo>
                <a:cubicBezTo>
                  <a:pt x="4843417" y="707882"/>
                  <a:pt x="4831180" y="665206"/>
                  <a:pt x="4806175" y="686507"/>
                </a:cubicBezTo>
                <a:cubicBezTo>
                  <a:pt x="4782178" y="683992"/>
                  <a:pt x="4755075" y="666967"/>
                  <a:pt x="4724634" y="668150"/>
                </a:cubicBezTo>
                <a:cubicBezTo>
                  <a:pt x="4685202" y="650922"/>
                  <a:pt x="4677474" y="680262"/>
                  <a:pt x="4623526" y="693607"/>
                </a:cubicBezTo>
                <a:cubicBezTo>
                  <a:pt x="4600961" y="676548"/>
                  <a:pt x="4582833" y="684162"/>
                  <a:pt x="4565119" y="699644"/>
                </a:cubicBezTo>
                <a:cubicBezTo>
                  <a:pt x="4512592" y="694151"/>
                  <a:pt x="4464708" y="717174"/>
                  <a:pt x="4405682" y="725524"/>
                </a:cubicBezTo>
                <a:cubicBezTo>
                  <a:pt x="4341829" y="705364"/>
                  <a:pt x="4301800" y="771900"/>
                  <a:pt x="4238717" y="780637"/>
                </a:cubicBezTo>
                <a:cubicBezTo>
                  <a:pt x="4174552" y="799953"/>
                  <a:pt x="4129222" y="809167"/>
                  <a:pt x="4088010" y="824593"/>
                </a:cubicBezTo>
                <a:cubicBezTo>
                  <a:pt x="4080441" y="817972"/>
                  <a:pt x="4025058" y="825130"/>
                  <a:pt x="4026838" y="834332"/>
                </a:cubicBezTo>
                <a:cubicBezTo>
                  <a:pt x="4018360" y="831619"/>
                  <a:pt x="3947513" y="797438"/>
                  <a:pt x="3945695" y="812266"/>
                </a:cubicBezTo>
                <a:cubicBezTo>
                  <a:pt x="3903274" y="814784"/>
                  <a:pt x="3883386" y="840572"/>
                  <a:pt x="3845234" y="823068"/>
                </a:cubicBezTo>
                <a:cubicBezTo>
                  <a:pt x="3794773" y="813065"/>
                  <a:pt x="3733834" y="796266"/>
                  <a:pt x="3665369" y="785906"/>
                </a:cubicBezTo>
                <a:cubicBezTo>
                  <a:pt x="3613076" y="781335"/>
                  <a:pt x="3493092" y="767163"/>
                  <a:pt x="3434444" y="760907"/>
                </a:cubicBezTo>
                <a:cubicBezTo>
                  <a:pt x="3374668" y="772628"/>
                  <a:pt x="3311045" y="764968"/>
                  <a:pt x="3270741" y="755716"/>
                </a:cubicBezTo>
                <a:cubicBezTo>
                  <a:pt x="3205707" y="751928"/>
                  <a:pt x="3094447" y="747684"/>
                  <a:pt x="3044242" y="738181"/>
                </a:cubicBezTo>
                <a:cubicBezTo>
                  <a:pt x="3030035" y="700340"/>
                  <a:pt x="2977697" y="762181"/>
                  <a:pt x="2975529" y="720730"/>
                </a:cubicBezTo>
                <a:cubicBezTo>
                  <a:pt x="2952720" y="748581"/>
                  <a:pt x="2908108" y="706720"/>
                  <a:pt x="2868812" y="709829"/>
                </a:cubicBezTo>
                <a:cubicBezTo>
                  <a:pt x="2860445" y="691501"/>
                  <a:pt x="2828999" y="687240"/>
                  <a:pt x="2813818" y="698031"/>
                </a:cubicBezTo>
                <a:cubicBezTo>
                  <a:pt x="2682499" y="679893"/>
                  <a:pt x="2590153" y="670022"/>
                  <a:pt x="2504472" y="654196"/>
                </a:cubicBezTo>
                <a:cubicBezTo>
                  <a:pt x="2474831" y="657676"/>
                  <a:pt x="2396988" y="640888"/>
                  <a:pt x="2323450" y="692063"/>
                </a:cubicBezTo>
                <a:cubicBezTo>
                  <a:pt x="2247269" y="694673"/>
                  <a:pt x="2098816" y="673272"/>
                  <a:pt x="2047386" y="669854"/>
                </a:cubicBezTo>
                <a:cubicBezTo>
                  <a:pt x="2037974" y="652810"/>
                  <a:pt x="2020846" y="654757"/>
                  <a:pt x="2014871" y="671556"/>
                </a:cubicBezTo>
                <a:cubicBezTo>
                  <a:pt x="1993860" y="670024"/>
                  <a:pt x="1978563" y="650307"/>
                  <a:pt x="1961527" y="678730"/>
                </a:cubicBezTo>
                <a:cubicBezTo>
                  <a:pt x="1932755" y="677606"/>
                  <a:pt x="1851430" y="680015"/>
                  <a:pt x="1834052" y="644653"/>
                </a:cubicBezTo>
                <a:cubicBezTo>
                  <a:pt x="1757095" y="617557"/>
                  <a:pt x="1715838" y="651129"/>
                  <a:pt x="1657788" y="646274"/>
                </a:cubicBezTo>
                <a:cubicBezTo>
                  <a:pt x="1548913" y="594098"/>
                  <a:pt x="1502846" y="648005"/>
                  <a:pt x="1434049" y="595668"/>
                </a:cubicBezTo>
                <a:cubicBezTo>
                  <a:pt x="1340459" y="611522"/>
                  <a:pt x="1255681" y="610261"/>
                  <a:pt x="1177354" y="614359"/>
                </a:cubicBezTo>
                <a:cubicBezTo>
                  <a:pt x="1139792" y="604574"/>
                  <a:pt x="1125139" y="650237"/>
                  <a:pt x="1088947" y="617056"/>
                </a:cubicBezTo>
                <a:cubicBezTo>
                  <a:pt x="1068134" y="661813"/>
                  <a:pt x="1021184" y="654064"/>
                  <a:pt x="998946" y="688407"/>
                </a:cubicBezTo>
                <a:cubicBezTo>
                  <a:pt x="946707" y="708473"/>
                  <a:pt x="852642" y="694501"/>
                  <a:pt x="786733" y="698183"/>
                </a:cubicBezTo>
                <a:cubicBezTo>
                  <a:pt x="758791" y="696987"/>
                  <a:pt x="671493" y="687337"/>
                  <a:pt x="603494" y="710500"/>
                </a:cubicBezTo>
                <a:cubicBezTo>
                  <a:pt x="550928" y="710409"/>
                  <a:pt x="515742" y="706996"/>
                  <a:pt x="471335" y="714464"/>
                </a:cubicBezTo>
                <a:cubicBezTo>
                  <a:pt x="426928" y="721932"/>
                  <a:pt x="397194" y="717297"/>
                  <a:pt x="344393" y="725929"/>
                </a:cubicBezTo>
                <a:cubicBezTo>
                  <a:pt x="291592" y="734562"/>
                  <a:pt x="208128" y="766874"/>
                  <a:pt x="154529" y="766259"/>
                </a:cubicBezTo>
                <a:cubicBezTo>
                  <a:pt x="141233" y="777652"/>
                  <a:pt x="51955" y="741110"/>
                  <a:pt x="15455" y="751614"/>
                </a:cubicBezTo>
                <a:lnTo>
                  <a:pt x="0" y="74162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BD035CF7-1ABD-4283-893B-B11887E01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3501" y="1800582"/>
            <a:ext cx="4606594" cy="325699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Rectangle 6">
            <a:extLst>
              <a:ext uri="{FF2B5EF4-FFF2-40B4-BE49-F238E27FC236}">
                <a16:creationId xmlns:a16="http://schemas.microsoft.com/office/drawing/2014/main" id="{CDB61AC5-E914-4DD1-981E-A09A09436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2986" y="1586090"/>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A092045-B332-40A3-89E3-879BAD4ABAA3}"/>
              </a:ext>
            </a:extLst>
          </p:cNvPr>
          <p:cNvSpPr/>
          <p:nvPr/>
        </p:nvSpPr>
        <p:spPr>
          <a:xfrm>
            <a:off x="6291468" y="919924"/>
            <a:ext cx="5333011" cy="4745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C14E3979-70AA-40AC-92D0-F1ED4CCF24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0665"/>
            <a:ext cx="12192000" cy="1107336"/>
          </a:xfrm>
          <a:custGeom>
            <a:avLst/>
            <a:gdLst>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70290 w 12192000"/>
              <a:gd name="connsiteY35" fmla="*/ 992732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547881 w 12192000"/>
              <a:gd name="connsiteY46" fmla="*/ 579213 h 1143642"/>
              <a:gd name="connsiteX47" fmla="*/ 1698214 w 12192000"/>
              <a:gd name="connsiteY47" fmla="*/ 664592 h 1143642"/>
              <a:gd name="connsiteX48" fmla="*/ 1897512 w 12192000"/>
              <a:gd name="connsiteY48" fmla="*/ 630721 h 1143642"/>
              <a:gd name="connsiteX49" fmla="*/ 2083724 w 12192000"/>
              <a:gd name="connsiteY49" fmla="*/ 689294 h 1143642"/>
              <a:gd name="connsiteX50" fmla="*/ 2191530 w 12192000"/>
              <a:gd name="connsiteY50" fmla="*/ 668652 h 1143642"/>
              <a:gd name="connsiteX51" fmla="*/ 2220427 w 12192000"/>
              <a:gd name="connsiteY51" fmla="*/ 618372 h 1143642"/>
              <a:gd name="connsiteX52" fmla="*/ 2495283 w 12192000"/>
              <a:gd name="connsiteY52" fmla="*/ 610656 h 1143642"/>
              <a:gd name="connsiteX53" fmla="*/ 2562174 w 12192000"/>
              <a:gd name="connsiteY53" fmla="*/ 588188 h 1143642"/>
              <a:gd name="connsiteX54" fmla="*/ 2627821 w 12192000"/>
              <a:gd name="connsiteY54" fmla="*/ 610266 h 1143642"/>
              <a:gd name="connsiteX55" fmla="*/ 2730710 w 12192000"/>
              <a:gd name="connsiteY55" fmla="*/ 551357 h 1143642"/>
              <a:gd name="connsiteX56" fmla="*/ 2884932 w 12192000"/>
              <a:gd name="connsiteY56" fmla="*/ 545073 h 1143642"/>
              <a:gd name="connsiteX57" fmla="*/ 2976019 w 12192000"/>
              <a:gd name="connsiteY57" fmla="*/ 533341 h 1143642"/>
              <a:gd name="connsiteX58" fmla="*/ 3008759 w 12192000"/>
              <a:gd name="connsiteY58" fmla="*/ 516361 h 1143642"/>
              <a:gd name="connsiteX59" fmla="*/ 3055731 w 12192000"/>
              <a:gd name="connsiteY59" fmla="*/ 501067 h 1143642"/>
              <a:gd name="connsiteX60" fmla="*/ 3137188 w 12192000"/>
              <a:gd name="connsiteY60" fmla="*/ 464384 h 1143642"/>
              <a:gd name="connsiteX61" fmla="*/ 3249134 w 12192000"/>
              <a:gd name="connsiteY61" fmla="*/ 431955 h 1143642"/>
              <a:gd name="connsiteX62" fmla="*/ 3338608 w 12192000"/>
              <a:gd name="connsiteY62" fmla="*/ 461813 h 1143642"/>
              <a:gd name="connsiteX63" fmla="*/ 3344574 w 12192000"/>
              <a:gd name="connsiteY63" fmla="*/ 451425 h 1143642"/>
              <a:gd name="connsiteX64" fmla="*/ 3402455 w 12192000"/>
              <a:gd name="connsiteY64" fmla="*/ 445950 h 1143642"/>
              <a:gd name="connsiteX65" fmla="*/ 3614450 w 12192000"/>
              <a:gd name="connsiteY65" fmla="*/ 491297 h 1143642"/>
              <a:gd name="connsiteX66" fmla="*/ 3727304 w 12192000"/>
              <a:gd name="connsiteY66" fmla="*/ 478817 h 1143642"/>
              <a:gd name="connsiteX67" fmla="*/ 3765869 w 12192000"/>
              <a:gd name="connsiteY67" fmla="*/ 463983 h 1143642"/>
              <a:gd name="connsiteX68" fmla="*/ 3830576 w 12192000"/>
              <a:gd name="connsiteY68" fmla="*/ 439775 h 1143642"/>
              <a:gd name="connsiteX69" fmla="*/ 3875271 w 12192000"/>
              <a:gd name="connsiteY69" fmla="*/ 396060 h 1143642"/>
              <a:gd name="connsiteX70" fmla="*/ 3930828 w 12192000"/>
              <a:gd name="connsiteY70" fmla="*/ 385973 h 1143642"/>
              <a:gd name="connsiteX71" fmla="*/ 3948478 w 12192000"/>
              <a:gd name="connsiteY71" fmla="*/ 416766 h 1143642"/>
              <a:gd name="connsiteX72" fmla="*/ 4006369 w 12192000"/>
              <a:gd name="connsiteY72" fmla="*/ 395221 h 1143642"/>
              <a:gd name="connsiteX73" fmla="*/ 4093666 w 12192000"/>
              <a:gd name="connsiteY73" fmla="*/ 358900 h 1143642"/>
              <a:gd name="connsiteX74" fmla="*/ 4145241 w 12192000"/>
              <a:gd name="connsiteY74" fmla="*/ 346511 h 1143642"/>
              <a:gd name="connsiteX75" fmla="*/ 4284785 w 12192000"/>
              <a:gd name="connsiteY75" fmla="*/ 303374 h 1143642"/>
              <a:gd name="connsiteX76" fmla="*/ 4423539 w 12192000"/>
              <a:gd name="connsiteY76" fmla="*/ 253085 h 1143642"/>
              <a:gd name="connsiteX77" fmla="*/ 4485482 w 12192000"/>
              <a:gd name="connsiteY77" fmla="*/ 188757 h 1143642"/>
              <a:gd name="connsiteX78" fmla="*/ 4493407 w 12192000"/>
              <a:gd name="connsiteY78" fmla="*/ 185784 h 1143642"/>
              <a:gd name="connsiteX79" fmla="*/ 4515391 w 12192000"/>
              <a:gd name="connsiteY79" fmla="*/ 187801 h 1143642"/>
              <a:gd name="connsiteX80" fmla="*/ 4523713 w 12192000"/>
              <a:gd name="connsiteY80" fmla="*/ 190231 h 1143642"/>
              <a:gd name="connsiteX81" fmla="*/ 4535774 w 12192000"/>
              <a:gd name="connsiteY81" fmla="*/ 190230 h 1143642"/>
              <a:gd name="connsiteX82" fmla="*/ 4536053 w 12192000"/>
              <a:gd name="connsiteY82" fmla="*/ 189698 h 1143642"/>
              <a:gd name="connsiteX83" fmla="*/ 4547385 w 12192000"/>
              <a:gd name="connsiteY83" fmla="*/ 190738 h 1143642"/>
              <a:gd name="connsiteX84" fmla="*/ 4603054 w 12192000"/>
              <a:gd name="connsiteY84" fmla="*/ 202552 h 1143642"/>
              <a:gd name="connsiteX85" fmla="*/ 4674354 w 12192000"/>
              <a:gd name="connsiteY85" fmla="*/ 152098 h 1143642"/>
              <a:gd name="connsiteX86" fmla="*/ 4704259 w 12192000"/>
              <a:gd name="connsiteY86" fmla="*/ 143416 h 1143642"/>
              <a:gd name="connsiteX87" fmla="*/ 4720133 w 12192000"/>
              <a:gd name="connsiteY87" fmla="*/ 135938 h 1143642"/>
              <a:gd name="connsiteX88" fmla="*/ 4721058 w 12192000"/>
              <a:gd name="connsiteY88" fmla="*/ 133637 h 1143642"/>
              <a:gd name="connsiteX89" fmla="*/ 4774434 w 12192000"/>
              <a:gd name="connsiteY89" fmla="*/ 145230 h 1143642"/>
              <a:gd name="connsiteX90" fmla="*/ 4781376 w 12192000"/>
              <a:gd name="connsiteY90" fmla="*/ 142489 h 1143642"/>
              <a:gd name="connsiteX91" fmla="*/ 4816353 w 12192000"/>
              <a:gd name="connsiteY91" fmla="*/ 155524 h 1143642"/>
              <a:gd name="connsiteX92" fmla="*/ 4834325 w 12192000"/>
              <a:gd name="connsiteY92" fmla="*/ 159336 h 1143642"/>
              <a:gd name="connsiteX93" fmla="*/ 4839606 w 12192000"/>
              <a:gd name="connsiteY93" fmla="*/ 166440 h 1143642"/>
              <a:gd name="connsiteX94" fmla="*/ 4866030 w 12192000"/>
              <a:gd name="connsiteY94" fmla="*/ 169008 h 1143642"/>
              <a:gd name="connsiteX95" fmla="*/ 4868987 w 12192000"/>
              <a:gd name="connsiteY95" fmla="*/ 167030 h 1143642"/>
              <a:gd name="connsiteX96" fmla="*/ 4891068 w 12192000"/>
              <a:gd name="connsiteY96" fmla="*/ 177604 h 1143642"/>
              <a:gd name="connsiteX97" fmla="*/ 4909920 w 12192000"/>
              <a:gd name="connsiteY97" fmla="*/ 196686 h 1143642"/>
              <a:gd name="connsiteX98" fmla="*/ 5133538 w 12192000"/>
              <a:gd name="connsiteY98" fmla="*/ 186509 h 1143642"/>
              <a:gd name="connsiteX99" fmla="*/ 5329579 w 12192000"/>
              <a:gd name="connsiteY99" fmla="*/ 266625 h 1143642"/>
              <a:gd name="connsiteX100" fmla="*/ 5450871 w 12192000"/>
              <a:gd name="connsiteY100" fmla="*/ 258816 h 1143642"/>
              <a:gd name="connsiteX101" fmla="*/ 5489781 w 12192000"/>
              <a:gd name="connsiteY101" fmla="*/ 212272 h 1143642"/>
              <a:gd name="connsiteX102" fmla="*/ 5792606 w 12192000"/>
              <a:gd name="connsiteY102" fmla="*/ 236975 h 1143642"/>
              <a:gd name="connsiteX103" fmla="*/ 5869247 w 12192000"/>
              <a:gd name="connsiteY103" fmla="*/ 222532 h 1143642"/>
              <a:gd name="connsiteX104" fmla="*/ 5938156 w 12192000"/>
              <a:gd name="connsiteY104" fmla="*/ 252196 h 1143642"/>
              <a:gd name="connsiteX105" fmla="*/ 5965800 w 12192000"/>
              <a:gd name="connsiteY105" fmla="*/ 237087 h 1143642"/>
              <a:gd name="connsiteX106" fmla="*/ 5970550 w 12192000"/>
              <a:gd name="connsiteY106" fmla="*/ 234017 h 1143642"/>
              <a:gd name="connsiteX107" fmla="*/ 5989910 w 12192000"/>
              <a:gd name="connsiteY107" fmla="*/ 231846 h 1143642"/>
              <a:gd name="connsiteX108" fmla="*/ 5994937 w 12192000"/>
              <a:gd name="connsiteY108" fmla="*/ 218588 h 1143642"/>
              <a:gd name="connsiteX109" fmla="*/ 6023765 w 12192000"/>
              <a:gd name="connsiteY109" fmla="*/ 206260 h 1143642"/>
              <a:gd name="connsiteX110" fmla="*/ 6059520 w 12192000"/>
              <a:gd name="connsiteY110" fmla="*/ 205794 h 1143642"/>
              <a:gd name="connsiteX111" fmla="*/ 6229716 w 12192000"/>
              <a:gd name="connsiteY111" fmla="*/ 217714 h 1143642"/>
              <a:gd name="connsiteX112" fmla="*/ 6331381 w 12192000"/>
              <a:gd name="connsiteY112" fmla="*/ 216787 h 1143642"/>
              <a:gd name="connsiteX113" fmla="*/ 6369749 w 12192000"/>
              <a:gd name="connsiteY113" fmla="*/ 203774 h 1143642"/>
              <a:gd name="connsiteX114" fmla="*/ 6423498 w 12192000"/>
              <a:gd name="connsiteY114" fmla="*/ 194114 h 1143642"/>
              <a:gd name="connsiteX115" fmla="*/ 6518161 w 12192000"/>
              <a:gd name="connsiteY115" fmla="*/ 167266 h 1143642"/>
              <a:gd name="connsiteX116" fmla="*/ 6645685 w 12192000"/>
              <a:gd name="connsiteY116" fmla="*/ 148236 h 1143642"/>
              <a:gd name="connsiteX117" fmla="*/ 6739636 w 12192000"/>
              <a:gd name="connsiteY117" fmla="*/ 188432 h 1143642"/>
              <a:gd name="connsiteX118" fmla="*/ 6747672 w 12192000"/>
              <a:gd name="connsiteY118" fmla="*/ 178816 h 1143642"/>
              <a:gd name="connsiteX119" fmla="*/ 6811991 w 12192000"/>
              <a:gd name="connsiteY119" fmla="*/ 180194 h 1143642"/>
              <a:gd name="connsiteX120" fmla="*/ 7038226 w 12192000"/>
              <a:gd name="connsiteY120" fmla="*/ 250208 h 1143642"/>
              <a:gd name="connsiteX121" fmla="*/ 7163894 w 12192000"/>
              <a:gd name="connsiteY121" fmla="*/ 251101 h 1143642"/>
              <a:gd name="connsiteX122" fmla="*/ 7208349 w 12192000"/>
              <a:gd name="connsiteY122" fmla="*/ 240906 h 1143642"/>
              <a:gd name="connsiteX123" fmla="*/ 7282840 w 12192000"/>
              <a:gd name="connsiteY123" fmla="*/ 224479 h 1143642"/>
              <a:gd name="connsiteX124" fmla="*/ 7338153 w 12192000"/>
              <a:gd name="connsiteY124" fmla="*/ 186316 h 1143642"/>
              <a:gd name="connsiteX125" fmla="*/ 7400583 w 12192000"/>
              <a:gd name="connsiteY125" fmla="*/ 182838 h 1143642"/>
              <a:gd name="connsiteX126" fmla="*/ 7415556 w 12192000"/>
              <a:gd name="connsiteY126" fmla="*/ 215507 h 1143642"/>
              <a:gd name="connsiteX127" fmla="*/ 7482186 w 12192000"/>
              <a:gd name="connsiteY127" fmla="*/ 200921 h 1143642"/>
              <a:gd name="connsiteX128" fmla="*/ 7583207 w 12192000"/>
              <a:gd name="connsiteY128" fmla="*/ 175123 h 1143642"/>
              <a:gd name="connsiteX129" fmla="*/ 7641594 w 12192000"/>
              <a:gd name="connsiteY129" fmla="*/ 168889 h 1143642"/>
              <a:gd name="connsiteX130" fmla="*/ 7800943 w 12192000"/>
              <a:gd name="connsiteY130" fmla="*/ 142471 h 1143642"/>
              <a:gd name="connsiteX131" fmla="*/ 7960450 w 12192000"/>
              <a:gd name="connsiteY131" fmla="*/ 108854 h 1143642"/>
              <a:gd name="connsiteX132" fmla="*/ 8054361 w 12192000"/>
              <a:gd name="connsiteY132" fmla="*/ 48546 h 1143642"/>
              <a:gd name="connsiteX133" fmla="*/ 8185539 w 12192000"/>
              <a:gd name="connsiteY133" fmla="*/ 25276 h 1143642"/>
              <a:gd name="connsiteX134" fmla="*/ 8207409 w 12192000"/>
              <a:gd name="connsiteY134" fmla="*/ 15463 h 1143642"/>
              <a:gd name="connsiteX135" fmla="*/ 8238081 w 12192000"/>
              <a:gd name="connsiteY135" fmla="*/ 20596 h 1143642"/>
              <a:gd name="connsiteX136" fmla="*/ 8361058 w 12192000"/>
              <a:gd name="connsiteY136" fmla="*/ 43039 h 1143642"/>
              <a:gd name="connsiteX137" fmla="*/ 8458208 w 12192000"/>
              <a:gd name="connsiteY137" fmla="*/ 77444 h 1143642"/>
              <a:gd name="connsiteX138" fmla="*/ 8577671 w 12192000"/>
              <a:gd name="connsiteY138" fmla="*/ 50092 h 1143642"/>
              <a:gd name="connsiteX139" fmla="*/ 8651048 w 12192000"/>
              <a:gd name="connsiteY139" fmla="*/ 56881 h 1143642"/>
              <a:gd name="connsiteX140" fmla="*/ 8772056 w 12192000"/>
              <a:gd name="connsiteY140" fmla="*/ 103814 h 1143642"/>
              <a:gd name="connsiteX141" fmla="*/ 8929686 w 12192000"/>
              <a:gd name="connsiteY141" fmla="*/ 86439 h 1143642"/>
              <a:gd name="connsiteX142" fmla="*/ 8960935 w 12192000"/>
              <a:gd name="connsiteY142" fmla="*/ 35409 h 1143642"/>
              <a:gd name="connsiteX143" fmla="*/ 8986897 w 12192000"/>
              <a:gd name="connsiteY143" fmla="*/ 540 h 1143642"/>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70290 w 12192000"/>
              <a:gd name="connsiteY35" fmla="*/ 992732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698214 w 12192000"/>
              <a:gd name="connsiteY46" fmla="*/ 664592 h 1143642"/>
              <a:gd name="connsiteX47" fmla="*/ 1897512 w 12192000"/>
              <a:gd name="connsiteY47" fmla="*/ 630721 h 1143642"/>
              <a:gd name="connsiteX48" fmla="*/ 2083724 w 12192000"/>
              <a:gd name="connsiteY48" fmla="*/ 689294 h 1143642"/>
              <a:gd name="connsiteX49" fmla="*/ 2191530 w 12192000"/>
              <a:gd name="connsiteY49" fmla="*/ 668652 h 1143642"/>
              <a:gd name="connsiteX50" fmla="*/ 2220427 w 12192000"/>
              <a:gd name="connsiteY50" fmla="*/ 618372 h 1143642"/>
              <a:gd name="connsiteX51" fmla="*/ 2495283 w 12192000"/>
              <a:gd name="connsiteY51" fmla="*/ 610656 h 1143642"/>
              <a:gd name="connsiteX52" fmla="*/ 2562174 w 12192000"/>
              <a:gd name="connsiteY52" fmla="*/ 588188 h 1143642"/>
              <a:gd name="connsiteX53" fmla="*/ 2627821 w 12192000"/>
              <a:gd name="connsiteY53" fmla="*/ 610266 h 1143642"/>
              <a:gd name="connsiteX54" fmla="*/ 2730710 w 12192000"/>
              <a:gd name="connsiteY54" fmla="*/ 551357 h 1143642"/>
              <a:gd name="connsiteX55" fmla="*/ 2884932 w 12192000"/>
              <a:gd name="connsiteY55" fmla="*/ 545073 h 1143642"/>
              <a:gd name="connsiteX56" fmla="*/ 2976019 w 12192000"/>
              <a:gd name="connsiteY56" fmla="*/ 533341 h 1143642"/>
              <a:gd name="connsiteX57" fmla="*/ 3008759 w 12192000"/>
              <a:gd name="connsiteY57" fmla="*/ 516361 h 1143642"/>
              <a:gd name="connsiteX58" fmla="*/ 3055731 w 12192000"/>
              <a:gd name="connsiteY58" fmla="*/ 501067 h 1143642"/>
              <a:gd name="connsiteX59" fmla="*/ 3137188 w 12192000"/>
              <a:gd name="connsiteY59" fmla="*/ 464384 h 1143642"/>
              <a:gd name="connsiteX60" fmla="*/ 3249134 w 12192000"/>
              <a:gd name="connsiteY60" fmla="*/ 431955 h 1143642"/>
              <a:gd name="connsiteX61" fmla="*/ 3338608 w 12192000"/>
              <a:gd name="connsiteY61" fmla="*/ 461813 h 1143642"/>
              <a:gd name="connsiteX62" fmla="*/ 3344574 w 12192000"/>
              <a:gd name="connsiteY62" fmla="*/ 451425 h 1143642"/>
              <a:gd name="connsiteX63" fmla="*/ 3402455 w 12192000"/>
              <a:gd name="connsiteY63" fmla="*/ 445950 h 1143642"/>
              <a:gd name="connsiteX64" fmla="*/ 3614450 w 12192000"/>
              <a:gd name="connsiteY64" fmla="*/ 491297 h 1143642"/>
              <a:gd name="connsiteX65" fmla="*/ 3727304 w 12192000"/>
              <a:gd name="connsiteY65" fmla="*/ 478817 h 1143642"/>
              <a:gd name="connsiteX66" fmla="*/ 3765869 w 12192000"/>
              <a:gd name="connsiteY66" fmla="*/ 463983 h 1143642"/>
              <a:gd name="connsiteX67" fmla="*/ 3830576 w 12192000"/>
              <a:gd name="connsiteY67" fmla="*/ 439775 h 1143642"/>
              <a:gd name="connsiteX68" fmla="*/ 3875271 w 12192000"/>
              <a:gd name="connsiteY68" fmla="*/ 396060 h 1143642"/>
              <a:gd name="connsiteX69" fmla="*/ 3930828 w 12192000"/>
              <a:gd name="connsiteY69" fmla="*/ 385973 h 1143642"/>
              <a:gd name="connsiteX70" fmla="*/ 3948478 w 12192000"/>
              <a:gd name="connsiteY70" fmla="*/ 416766 h 1143642"/>
              <a:gd name="connsiteX71" fmla="*/ 4006369 w 12192000"/>
              <a:gd name="connsiteY71" fmla="*/ 395221 h 1143642"/>
              <a:gd name="connsiteX72" fmla="*/ 4093666 w 12192000"/>
              <a:gd name="connsiteY72" fmla="*/ 358900 h 1143642"/>
              <a:gd name="connsiteX73" fmla="*/ 4145241 w 12192000"/>
              <a:gd name="connsiteY73" fmla="*/ 346511 h 1143642"/>
              <a:gd name="connsiteX74" fmla="*/ 4284785 w 12192000"/>
              <a:gd name="connsiteY74" fmla="*/ 303374 h 1143642"/>
              <a:gd name="connsiteX75" fmla="*/ 4423539 w 12192000"/>
              <a:gd name="connsiteY75" fmla="*/ 253085 h 1143642"/>
              <a:gd name="connsiteX76" fmla="*/ 4485482 w 12192000"/>
              <a:gd name="connsiteY76" fmla="*/ 188757 h 1143642"/>
              <a:gd name="connsiteX77" fmla="*/ 4493407 w 12192000"/>
              <a:gd name="connsiteY77" fmla="*/ 185784 h 1143642"/>
              <a:gd name="connsiteX78" fmla="*/ 4515391 w 12192000"/>
              <a:gd name="connsiteY78" fmla="*/ 187801 h 1143642"/>
              <a:gd name="connsiteX79" fmla="*/ 4523713 w 12192000"/>
              <a:gd name="connsiteY79" fmla="*/ 190231 h 1143642"/>
              <a:gd name="connsiteX80" fmla="*/ 4535774 w 12192000"/>
              <a:gd name="connsiteY80" fmla="*/ 190230 h 1143642"/>
              <a:gd name="connsiteX81" fmla="*/ 4536053 w 12192000"/>
              <a:gd name="connsiteY81" fmla="*/ 189698 h 1143642"/>
              <a:gd name="connsiteX82" fmla="*/ 4547385 w 12192000"/>
              <a:gd name="connsiteY82" fmla="*/ 190738 h 1143642"/>
              <a:gd name="connsiteX83" fmla="*/ 4603054 w 12192000"/>
              <a:gd name="connsiteY83" fmla="*/ 202552 h 1143642"/>
              <a:gd name="connsiteX84" fmla="*/ 4674354 w 12192000"/>
              <a:gd name="connsiteY84" fmla="*/ 152098 h 1143642"/>
              <a:gd name="connsiteX85" fmla="*/ 4704259 w 12192000"/>
              <a:gd name="connsiteY85" fmla="*/ 143416 h 1143642"/>
              <a:gd name="connsiteX86" fmla="*/ 4720133 w 12192000"/>
              <a:gd name="connsiteY86" fmla="*/ 135938 h 1143642"/>
              <a:gd name="connsiteX87" fmla="*/ 4721058 w 12192000"/>
              <a:gd name="connsiteY87" fmla="*/ 133637 h 1143642"/>
              <a:gd name="connsiteX88" fmla="*/ 4774434 w 12192000"/>
              <a:gd name="connsiteY88" fmla="*/ 145230 h 1143642"/>
              <a:gd name="connsiteX89" fmla="*/ 4781376 w 12192000"/>
              <a:gd name="connsiteY89" fmla="*/ 142489 h 1143642"/>
              <a:gd name="connsiteX90" fmla="*/ 4816353 w 12192000"/>
              <a:gd name="connsiteY90" fmla="*/ 155524 h 1143642"/>
              <a:gd name="connsiteX91" fmla="*/ 4834325 w 12192000"/>
              <a:gd name="connsiteY91" fmla="*/ 159336 h 1143642"/>
              <a:gd name="connsiteX92" fmla="*/ 4839606 w 12192000"/>
              <a:gd name="connsiteY92" fmla="*/ 166440 h 1143642"/>
              <a:gd name="connsiteX93" fmla="*/ 4866030 w 12192000"/>
              <a:gd name="connsiteY93" fmla="*/ 169008 h 1143642"/>
              <a:gd name="connsiteX94" fmla="*/ 4868987 w 12192000"/>
              <a:gd name="connsiteY94" fmla="*/ 167030 h 1143642"/>
              <a:gd name="connsiteX95" fmla="*/ 4891068 w 12192000"/>
              <a:gd name="connsiteY95" fmla="*/ 177604 h 1143642"/>
              <a:gd name="connsiteX96" fmla="*/ 4909920 w 12192000"/>
              <a:gd name="connsiteY96" fmla="*/ 196686 h 1143642"/>
              <a:gd name="connsiteX97" fmla="*/ 5133538 w 12192000"/>
              <a:gd name="connsiteY97" fmla="*/ 186509 h 1143642"/>
              <a:gd name="connsiteX98" fmla="*/ 5329579 w 12192000"/>
              <a:gd name="connsiteY98" fmla="*/ 266625 h 1143642"/>
              <a:gd name="connsiteX99" fmla="*/ 5450871 w 12192000"/>
              <a:gd name="connsiteY99" fmla="*/ 258816 h 1143642"/>
              <a:gd name="connsiteX100" fmla="*/ 5489781 w 12192000"/>
              <a:gd name="connsiteY100" fmla="*/ 212272 h 1143642"/>
              <a:gd name="connsiteX101" fmla="*/ 5792606 w 12192000"/>
              <a:gd name="connsiteY101" fmla="*/ 236975 h 1143642"/>
              <a:gd name="connsiteX102" fmla="*/ 5869247 w 12192000"/>
              <a:gd name="connsiteY102" fmla="*/ 222532 h 1143642"/>
              <a:gd name="connsiteX103" fmla="*/ 5938156 w 12192000"/>
              <a:gd name="connsiteY103" fmla="*/ 252196 h 1143642"/>
              <a:gd name="connsiteX104" fmla="*/ 5965800 w 12192000"/>
              <a:gd name="connsiteY104" fmla="*/ 237087 h 1143642"/>
              <a:gd name="connsiteX105" fmla="*/ 5970550 w 12192000"/>
              <a:gd name="connsiteY105" fmla="*/ 234017 h 1143642"/>
              <a:gd name="connsiteX106" fmla="*/ 5989910 w 12192000"/>
              <a:gd name="connsiteY106" fmla="*/ 231846 h 1143642"/>
              <a:gd name="connsiteX107" fmla="*/ 5994937 w 12192000"/>
              <a:gd name="connsiteY107" fmla="*/ 218588 h 1143642"/>
              <a:gd name="connsiteX108" fmla="*/ 6023765 w 12192000"/>
              <a:gd name="connsiteY108" fmla="*/ 206260 h 1143642"/>
              <a:gd name="connsiteX109" fmla="*/ 6059520 w 12192000"/>
              <a:gd name="connsiteY109" fmla="*/ 205794 h 1143642"/>
              <a:gd name="connsiteX110" fmla="*/ 6229716 w 12192000"/>
              <a:gd name="connsiteY110" fmla="*/ 217714 h 1143642"/>
              <a:gd name="connsiteX111" fmla="*/ 6331381 w 12192000"/>
              <a:gd name="connsiteY111" fmla="*/ 216787 h 1143642"/>
              <a:gd name="connsiteX112" fmla="*/ 6369749 w 12192000"/>
              <a:gd name="connsiteY112" fmla="*/ 203774 h 1143642"/>
              <a:gd name="connsiteX113" fmla="*/ 6423498 w 12192000"/>
              <a:gd name="connsiteY113" fmla="*/ 194114 h 1143642"/>
              <a:gd name="connsiteX114" fmla="*/ 6518161 w 12192000"/>
              <a:gd name="connsiteY114" fmla="*/ 167266 h 1143642"/>
              <a:gd name="connsiteX115" fmla="*/ 6645685 w 12192000"/>
              <a:gd name="connsiteY115" fmla="*/ 148236 h 1143642"/>
              <a:gd name="connsiteX116" fmla="*/ 6739636 w 12192000"/>
              <a:gd name="connsiteY116" fmla="*/ 188432 h 1143642"/>
              <a:gd name="connsiteX117" fmla="*/ 6747672 w 12192000"/>
              <a:gd name="connsiteY117" fmla="*/ 178816 h 1143642"/>
              <a:gd name="connsiteX118" fmla="*/ 6811991 w 12192000"/>
              <a:gd name="connsiteY118" fmla="*/ 180194 h 1143642"/>
              <a:gd name="connsiteX119" fmla="*/ 7038226 w 12192000"/>
              <a:gd name="connsiteY119" fmla="*/ 250208 h 1143642"/>
              <a:gd name="connsiteX120" fmla="*/ 7163894 w 12192000"/>
              <a:gd name="connsiteY120" fmla="*/ 251101 h 1143642"/>
              <a:gd name="connsiteX121" fmla="*/ 7208349 w 12192000"/>
              <a:gd name="connsiteY121" fmla="*/ 240906 h 1143642"/>
              <a:gd name="connsiteX122" fmla="*/ 7282840 w 12192000"/>
              <a:gd name="connsiteY122" fmla="*/ 224479 h 1143642"/>
              <a:gd name="connsiteX123" fmla="*/ 7338153 w 12192000"/>
              <a:gd name="connsiteY123" fmla="*/ 186316 h 1143642"/>
              <a:gd name="connsiteX124" fmla="*/ 7400583 w 12192000"/>
              <a:gd name="connsiteY124" fmla="*/ 182838 h 1143642"/>
              <a:gd name="connsiteX125" fmla="*/ 7415556 w 12192000"/>
              <a:gd name="connsiteY125" fmla="*/ 215507 h 1143642"/>
              <a:gd name="connsiteX126" fmla="*/ 7482186 w 12192000"/>
              <a:gd name="connsiteY126" fmla="*/ 200921 h 1143642"/>
              <a:gd name="connsiteX127" fmla="*/ 7583207 w 12192000"/>
              <a:gd name="connsiteY127" fmla="*/ 175123 h 1143642"/>
              <a:gd name="connsiteX128" fmla="*/ 7641594 w 12192000"/>
              <a:gd name="connsiteY128" fmla="*/ 168889 h 1143642"/>
              <a:gd name="connsiteX129" fmla="*/ 7800943 w 12192000"/>
              <a:gd name="connsiteY129" fmla="*/ 142471 h 1143642"/>
              <a:gd name="connsiteX130" fmla="*/ 7960450 w 12192000"/>
              <a:gd name="connsiteY130" fmla="*/ 108854 h 1143642"/>
              <a:gd name="connsiteX131" fmla="*/ 8054361 w 12192000"/>
              <a:gd name="connsiteY131" fmla="*/ 48546 h 1143642"/>
              <a:gd name="connsiteX132" fmla="*/ 8185539 w 12192000"/>
              <a:gd name="connsiteY132" fmla="*/ 25276 h 1143642"/>
              <a:gd name="connsiteX133" fmla="*/ 8207409 w 12192000"/>
              <a:gd name="connsiteY133" fmla="*/ 15463 h 1143642"/>
              <a:gd name="connsiteX134" fmla="*/ 8238081 w 12192000"/>
              <a:gd name="connsiteY134" fmla="*/ 20596 h 1143642"/>
              <a:gd name="connsiteX135" fmla="*/ 8361058 w 12192000"/>
              <a:gd name="connsiteY135" fmla="*/ 43039 h 1143642"/>
              <a:gd name="connsiteX136" fmla="*/ 8458208 w 12192000"/>
              <a:gd name="connsiteY136" fmla="*/ 77444 h 1143642"/>
              <a:gd name="connsiteX137" fmla="*/ 8577671 w 12192000"/>
              <a:gd name="connsiteY137" fmla="*/ 50092 h 1143642"/>
              <a:gd name="connsiteX138" fmla="*/ 8651048 w 12192000"/>
              <a:gd name="connsiteY138" fmla="*/ 56881 h 1143642"/>
              <a:gd name="connsiteX139" fmla="*/ 8772056 w 12192000"/>
              <a:gd name="connsiteY139" fmla="*/ 103814 h 1143642"/>
              <a:gd name="connsiteX140" fmla="*/ 8929686 w 12192000"/>
              <a:gd name="connsiteY140" fmla="*/ 86439 h 1143642"/>
              <a:gd name="connsiteX141" fmla="*/ 8960935 w 12192000"/>
              <a:gd name="connsiteY141" fmla="*/ 35409 h 1143642"/>
              <a:gd name="connsiteX142" fmla="*/ 8986897 w 12192000"/>
              <a:gd name="connsiteY142" fmla="*/ 540 h 1143642"/>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70290 w 12192000"/>
              <a:gd name="connsiteY35" fmla="*/ 992732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698214 w 12192000"/>
              <a:gd name="connsiteY46" fmla="*/ 664592 h 1143642"/>
              <a:gd name="connsiteX47" fmla="*/ 1897512 w 12192000"/>
              <a:gd name="connsiteY47" fmla="*/ 630721 h 1143642"/>
              <a:gd name="connsiteX48" fmla="*/ 2083724 w 12192000"/>
              <a:gd name="connsiteY48" fmla="*/ 689294 h 1143642"/>
              <a:gd name="connsiteX49" fmla="*/ 2191530 w 12192000"/>
              <a:gd name="connsiteY49" fmla="*/ 668652 h 1143642"/>
              <a:gd name="connsiteX50" fmla="*/ 2220427 w 12192000"/>
              <a:gd name="connsiteY50" fmla="*/ 618372 h 1143642"/>
              <a:gd name="connsiteX51" fmla="*/ 2495283 w 12192000"/>
              <a:gd name="connsiteY51" fmla="*/ 610656 h 1143642"/>
              <a:gd name="connsiteX52" fmla="*/ 2562174 w 12192000"/>
              <a:gd name="connsiteY52" fmla="*/ 588188 h 1143642"/>
              <a:gd name="connsiteX53" fmla="*/ 2627821 w 12192000"/>
              <a:gd name="connsiteY53" fmla="*/ 610266 h 1143642"/>
              <a:gd name="connsiteX54" fmla="*/ 2730710 w 12192000"/>
              <a:gd name="connsiteY54" fmla="*/ 551357 h 1143642"/>
              <a:gd name="connsiteX55" fmla="*/ 2884932 w 12192000"/>
              <a:gd name="connsiteY55" fmla="*/ 545073 h 1143642"/>
              <a:gd name="connsiteX56" fmla="*/ 2976019 w 12192000"/>
              <a:gd name="connsiteY56" fmla="*/ 533341 h 1143642"/>
              <a:gd name="connsiteX57" fmla="*/ 3008759 w 12192000"/>
              <a:gd name="connsiteY57" fmla="*/ 516361 h 1143642"/>
              <a:gd name="connsiteX58" fmla="*/ 3055731 w 12192000"/>
              <a:gd name="connsiteY58" fmla="*/ 501067 h 1143642"/>
              <a:gd name="connsiteX59" fmla="*/ 3137188 w 12192000"/>
              <a:gd name="connsiteY59" fmla="*/ 464384 h 1143642"/>
              <a:gd name="connsiteX60" fmla="*/ 3249134 w 12192000"/>
              <a:gd name="connsiteY60" fmla="*/ 431955 h 1143642"/>
              <a:gd name="connsiteX61" fmla="*/ 3338608 w 12192000"/>
              <a:gd name="connsiteY61" fmla="*/ 461813 h 1143642"/>
              <a:gd name="connsiteX62" fmla="*/ 3344574 w 12192000"/>
              <a:gd name="connsiteY62" fmla="*/ 451425 h 1143642"/>
              <a:gd name="connsiteX63" fmla="*/ 3402455 w 12192000"/>
              <a:gd name="connsiteY63" fmla="*/ 445950 h 1143642"/>
              <a:gd name="connsiteX64" fmla="*/ 3614450 w 12192000"/>
              <a:gd name="connsiteY64" fmla="*/ 491297 h 1143642"/>
              <a:gd name="connsiteX65" fmla="*/ 3727304 w 12192000"/>
              <a:gd name="connsiteY65" fmla="*/ 478817 h 1143642"/>
              <a:gd name="connsiteX66" fmla="*/ 3765869 w 12192000"/>
              <a:gd name="connsiteY66" fmla="*/ 463983 h 1143642"/>
              <a:gd name="connsiteX67" fmla="*/ 3830576 w 12192000"/>
              <a:gd name="connsiteY67" fmla="*/ 439775 h 1143642"/>
              <a:gd name="connsiteX68" fmla="*/ 3875271 w 12192000"/>
              <a:gd name="connsiteY68" fmla="*/ 396060 h 1143642"/>
              <a:gd name="connsiteX69" fmla="*/ 3930828 w 12192000"/>
              <a:gd name="connsiteY69" fmla="*/ 385973 h 1143642"/>
              <a:gd name="connsiteX70" fmla="*/ 3948478 w 12192000"/>
              <a:gd name="connsiteY70" fmla="*/ 416766 h 1143642"/>
              <a:gd name="connsiteX71" fmla="*/ 4006369 w 12192000"/>
              <a:gd name="connsiteY71" fmla="*/ 395221 h 1143642"/>
              <a:gd name="connsiteX72" fmla="*/ 4093666 w 12192000"/>
              <a:gd name="connsiteY72" fmla="*/ 358900 h 1143642"/>
              <a:gd name="connsiteX73" fmla="*/ 4145241 w 12192000"/>
              <a:gd name="connsiteY73" fmla="*/ 346511 h 1143642"/>
              <a:gd name="connsiteX74" fmla="*/ 4284785 w 12192000"/>
              <a:gd name="connsiteY74" fmla="*/ 303374 h 1143642"/>
              <a:gd name="connsiteX75" fmla="*/ 4423539 w 12192000"/>
              <a:gd name="connsiteY75" fmla="*/ 253085 h 1143642"/>
              <a:gd name="connsiteX76" fmla="*/ 4485482 w 12192000"/>
              <a:gd name="connsiteY76" fmla="*/ 188757 h 1143642"/>
              <a:gd name="connsiteX77" fmla="*/ 4493407 w 12192000"/>
              <a:gd name="connsiteY77" fmla="*/ 185784 h 1143642"/>
              <a:gd name="connsiteX78" fmla="*/ 4515391 w 12192000"/>
              <a:gd name="connsiteY78" fmla="*/ 187801 h 1143642"/>
              <a:gd name="connsiteX79" fmla="*/ 4523713 w 12192000"/>
              <a:gd name="connsiteY79" fmla="*/ 190231 h 1143642"/>
              <a:gd name="connsiteX80" fmla="*/ 4535774 w 12192000"/>
              <a:gd name="connsiteY80" fmla="*/ 190230 h 1143642"/>
              <a:gd name="connsiteX81" fmla="*/ 4536053 w 12192000"/>
              <a:gd name="connsiteY81" fmla="*/ 189698 h 1143642"/>
              <a:gd name="connsiteX82" fmla="*/ 4547385 w 12192000"/>
              <a:gd name="connsiteY82" fmla="*/ 190738 h 1143642"/>
              <a:gd name="connsiteX83" fmla="*/ 4603054 w 12192000"/>
              <a:gd name="connsiteY83" fmla="*/ 202552 h 1143642"/>
              <a:gd name="connsiteX84" fmla="*/ 4674354 w 12192000"/>
              <a:gd name="connsiteY84" fmla="*/ 152098 h 1143642"/>
              <a:gd name="connsiteX85" fmla="*/ 4704259 w 12192000"/>
              <a:gd name="connsiteY85" fmla="*/ 143416 h 1143642"/>
              <a:gd name="connsiteX86" fmla="*/ 4720133 w 12192000"/>
              <a:gd name="connsiteY86" fmla="*/ 135938 h 1143642"/>
              <a:gd name="connsiteX87" fmla="*/ 4721058 w 12192000"/>
              <a:gd name="connsiteY87" fmla="*/ 133637 h 1143642"/>
              <a:gd name="connsiteX88" fmla="*/ 4774434 w 12192000"/>
              <a:gd name="connsiteY88" fmla="*/ 145230 h 1143642"/>
              <a:gd name="connsiteX89" fmla="*/ 4781376 w 12192000"/>
              <a:gd name="connsiteY89" fmla="*/ 142489 h 1143642"/>
              <a:gd name="connsiteX90" fmla="*/ 4816353 w 12192000"/>
              <a:gd name="connsiteY90" fmla="*/ 155524 h 1143642"/>
              <a:gd name="connsiteX91" fmla="*/ 4834325 w 12192000"/>
              <a:gd name="connsiteY91" fmla="*/ 159336 h 1143642"/>
              <a:gd name="connsiteX92" fmla="*/ 4839606 w 12192000"/>
              <a:gd name="connsiteY92" fmla="*/ 166440 h 1143642"/>
              <a:gd name="connsiteX93" fmla="*/ 4866030 w 12192000"/>
              <a:gd name="connsiteY93" fmla="*/ 169008 h 1143642"/>
              <a:gd name="connsiteX94" fmla="*/ 4868987 w 12192000"/>
              <a:gd name="connsiteY94" fmla="*/ 167030 h 1143642"/>
              <a:gd name="connsiteX95" fmla="*/ 4891068 w 12192000"/>
              <a:gd name="connsiteY95" fmla="*/ 177604 h 1143642"/>
              <a:gd name="connsiteX96" fmla="*/ 4909920 w 12192000"/>
              <a:gd name="connsiteY96" fmla="*/ 196686 h 1143642"/>
              <a:gd name="connsiteX97" fmla="*/ 5133538 w 12192000"/>
              <a:gd name="connsiteY97" fmla="*/ 186509 h 1143642"/>
              <a:gd name="connsiteX98" fmla="*/ 5450871 w 12192000"/>
              <a:gd name="connsiteY98" fmla="*/ 258816 h 1143642"/>
              <a:gd name="connsiteX99" fmla="*/ 5489781 w 12192000"/>
              <a:gd name="connsiteY99" fmla="*/ 212272 h 1143642"/>
              <a:gd name="connsiteX100" fmla="*/ 5792606 w 12192000"/>
              <a:gd name="connsiteY100" fmla="*/ 236975 h 1143642"/>
              <a:gd name="connsiteX101" fmla="*/ 5869247 w 12192000"/>
              <a:gd name="connsiteY101" fmla="*/ 222532 h 1143642"/>
              <a:gd name="connsiteX102" fmla="*/ 5938156 w 12192000"/>
              <a:gd name="connsiteY102" fmla="*/ 252196 h 1143642"/>
              <a:gd name="connsiteX103" fmla="*/ 5965800 w 12192000"/>
              <a:gd name="connsiteY103" fmla="*/ 237087 h 1143642"/>
              <a:gd name="connsiteX104" fmla="*/ 5970550 w 12192000"/>
              <a:gd name="connsiteY104" fmla="*/ 234017 h 1143642"/>
              <a:gd name="connsiteX105" fmla="*/ 5989910 w 12192000"/>
              <a:gd name="connsiteY105" fmla="*/ 231846 h 1143642"/>
              <a:gd name="connsiteX106" fmla="*/ 5994937 w 12192000"/>
              <a:gd name="connsiteY106" fmla="*/ 218588 h 1143642"/>
              <a:gd name="connsiteX107" fmla="*/ 6023765 w 12192000"/>
              <a:gd name="connsiteY107" fmla="*/ 206260 h 1143642"/>
              <a:gd name="connsiteX108" fmla="*/ 6059520 w 12192000"/>
              <a:gd name="connsiteY108" fmla="*/ 205794 h 1143642"/>
              <a:gd name="connsiteX109" fmla="*/ 6229716 w 12192000"/>
              <a:gd name="connsiteY109" fmla="*/ 217714 h 1143642"/>
              <a:gd name="connsiteX110" fmla="*/ 6331381 w 12192000"/>
              <a:gd name="connsiteY110" fmla="*/ 216787 h 1143642"/>
              <a:gd name="connsiteX111" fmla="*/ 6369749 w 12192000"/>
              <a:gd name="connsiteY111" fmla="*/ 203774 h 1143642"/>
              <a:gd name="connsiteX112" fmla="*/ 6423498 w 12192000"/>
              <a:gd name="connsiteY112" fmla="*/ 194114 h 1143642"/>
              <a:gd name="connsiteX113" fmla="*/ 6518161 w 12192000"/>
              <a:gd name="connsiteY113" fmla="*/ 167266 h 1143642"/>
              <a:gd name="connsiteX114" fmla="*/ 6645685 w 12192000"/>
              <a:gd name="connsiteY114" fmla="*/ 148236 h 1143642"/>
              <a:gd name="connsiteX115" fmla="*/ 6739636 w 12192000"/>
              <a:gd name="connsiteY115" fmla="*/ 188432 h 1143642"/>
              <a:gd name="connsiteX116" fmla="*/ 6747672 w 12192000"/>
              <a:gd name="connsiteY116" fmla="*/ 178816 h 1143642"/>
              <a:gd name="connsiteX117" fmla="*/ 6811991 w 12192000"/>
              <a:gd name="connsiteY117" fmla="*/ 180194 h 1143642"/>
              <a:gd name="connsiteX118" fmla="*/ 7038226 w 12192000"/>
              <a:gd name="connsiteY118" fmla="*/ 250208 h 1143642"/>
              <a:gd name="connsiteX119" fmla="*/ 7163894 w 12192000"/>
              <a:gd name="connsiteY119" fmla="*/ 251101 h 1143642"/>
              <a:gd name="connsiteX120" fmla="*/ 7208349 w 12192000"/>
              <a:gd name="connsiteY120" fmla="*/ 240906 h 1143642"/>
              <a:gd name="connsiteX121" fmla="*/ 7282840 w 12192000"/>
              <a:gd name="connsiteY121" fmla="*/ 224479 h 1143642"/>
              <a:gd name="connsiteX122" fmla="*/ 7338153 w 12192000"/>
              <a:gd name="connsiteY122" fmla="*/ 186316 h 1143642"/>
              <a:gd name="connsiteX123" fmla="*/ 7400583 w 12192000"/>
              <a:gd name="connsiteY123" fmla="*/ 182838 h 1143642"/>
              <a:gd name="connsiteX124" fmla="*/ 7415556 w 12192000"/>
              <a:gd name="connsiteY124" fmla="*/ 215507 h 1143642"/>
              <a:gd name="connsiteX125" fmla="*/ 7482186 w 12192000"/>
              <a:gd name="connsiteY125" fmla="*/ 200921 h 1143642"/>
              <a:gd name="connsiteX126" fmla="*/ 7583207 w 12192000"/>
              <a:gd name="connsiteY126" fmla="*/ 175123 h 1143642"/>
              <a:gd name="connsiteX127" fmla="*/ 7641594 w 12192000"/>
              <a:gd name="connsiteY127" fmla="*/ 168889 h 1143642"/>
              <a:gd name="connsiteX128" fmla="*/ 7800943 w 12192000"/>
              <a:gd name="connsiteY128" fmla="*/ 142471 h 1143642"/>
              <a:gd name="connsiteX129" fmla="*/ 7960450 w 12192000"/>
              <a:gd name="connsiteY129" fmla="*/ 108854 h 1143642"/>
              <a:gd name="connsiteX130" fmla="*/ 8054361 w 12192000"/>
              <a:gd name="connsiteY130" fmla="*/ 48546 h 1143642"/>
              <a:gd name="connsiteX131" fmla="*/ 8185539 w 12192000"/>
              <a:gd name="connsiteY131" fmla="*/ 25276 h 1143642"/>
              <a:gd name="connsiteX132" fmla="*/ 8207409 w 12192000"/>
              <a:gd name="connsiteY132" fmla="*/ 15463 h 1143642"/>
              <a:gd name="connsiteX133" fmla="*/ 8238081 w 12192000"/>
              <a:gd name="connsiteY133" fmla="*/ 20596 h 1143642"/>
              <a:gd name="connsiteX134" fmla="*/ 8361058 w 12192000"/>
              <a:gd name="connsiteY134" fmla="*/ 43039 h 1143642"/>
              <a:gd name="connsiteX135" fmla="*/ 8458208 w 12192000"/>
              <a:gd name="connsiteY135" fmla="*/ 77444 h 1143642"/>
              <a:gd name="connsiteX136" fmla="*/ 8577671 w 12192000"/>
              <a:gd name="connsiteY136" fmla="*/ 50092 h 1143642"/>
              <a:gd name="connsiteX137" fmla="*/ 8651048 w 12192000"/>
              <a:gd name="connsiteY137" fmla="*/ 56881 h 1143642"/>
              <a:gd name="connsiteX138" fmla="*/ 8772056 w 12192000"/>
              <a:gd name="connsiteY138" fmla="*/ 103814 h 1143642"/>
              <a:gd name="connsiteX139" fmla="*/ 8929686 w 12192000"/>
              <a:gd name="connsiteY139" fmla="*/ 86439 h 1143642"/>
              <a:gd name="connsiteX140" fmla="*/ 8960935 w 12192000"/>
              <a:gd name="connsiteY140" fmla="*/ 35409 h 1143642"/>
              <a:gd name="connsiteX141" fmla="*/ 8986897 w 12192000"/>
              <a:gd name="connsiteY141" fmla="*/ 540 h 1143642"/>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64333 w 12192000"/>
              <a:gd name="connsiteY35" fmla="*/ 921248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698214 w 12192000"/>
              <a:gd name="connsiteY46" fmla="*/ 664592 h 1143642"/>
              <a:gd name="connsiteX47" fmla="*/ 1897512 w 12192000"/>
              <a:gd name="connsiteY47" fmla="*/ 630721 h 1143642"/>
              <a:gd name="connsiteX48" fmla="*/ 2083724 w 12192000"/>
              <a:gd name="connsiteY48" fmla="*/ 689294 h 1143642"/>
              <a:gd name="connsiteX49" fmla="*/ 2191530 w 12192000"/>
              <a:gd name="connsiteY49" fmla="*/ 668652 h 1143642"/>
              <a:gd name="connsiteX50" fmla="*/ 2220427 w 12192000"/>
              <a:gd name="connsiteY50" fmla="*/ 618372 h 1143642"/>
              <a:gd name="connsiteX51" fmla="*/ 2495283 w 12192000"/>
              <a:gd name="connsiteY51" fmla="*/ 610656 h 1143642"/>
              <a:gd name="connsiteX52" fmla="*/ 2562174 w 12192000"/>
              <a:gd name="connsiteY52" fmla="*/ 588188 h 1143642"/>
              <a:gd name="connsiteX53" fmla="*/ 2627821 w 12192000"/>
              <a:gd name="connsiteY53" fmla="*/ 610266 h 1143642"/>
              <a:gd name="connsiteX54" fmla="*/ 2730710 w 12192000"/>
              <a:gd name="connsiteY54" fmla="*/ 551357 h 1143642"/>
              <a:gd name="connsiteX55" fmla="*/ 2884932 w 12192000"/>
              <a:gd name="connsiteY55" fmla="*/ 545073 h 1143642"/>
              <a:gd name="connsiteX56" fmla="*/ 2976019 w 12192000"/>
              <a:gd name="connsiteY56" fmla="*/ 533341 h 1143642"/>
              <a:gd name="connsiteX57" fmla="*/ 3008759 w 12192000"/>
              <a:gd name="connsiteY57" fmla="*/ 516361 h 1143642"/>
              <a:gd name="connsiteX58" fmla="*/ 3055731 w 12192000"/>
              <a:gd name="connsiteY58" fmla="*/ 501067 h 1143642"/>
              <a:gd name="connsiteX59" fmla="*/ 3137188 w 12192000"/>
              <a:gd name="connsiteY59" fmla="*/ 464384 h 1143642"/>
              <a:gd name="connsiteX60" fmla="*/ 3249134 w 12192000"/>
              <a:gd name="connsiteY60" fmla="*/ 431955 h 1143642"/>
              <a:gd name="connsiteX61" fmla="*/ 3338608 w 12192000"/>
              <a:gd name="connsiteY61" fmla="*/ 461813 h 1143642"/>
              <a:gd name="connsiteX62" fmla="*/ 3344574 w 12192000"/>
              <a:gd name="connsiteY62" fmla="*/ 451425 h 1143642"/>
              <a:gd name="connsiteX63" fmla="*/ 3402455 w 12192000"/>
              <a:gd name="connsiteY63" fmla="*/ 445950 h 1143642"/>
              <a:gd name="connsiteX64" fmla="*/ 3614450 w 12192000"/>
              <a:gd name="connsiteY64" fmla="*/ 491297 h 1143642"/>
              <a:gd name="connsiteX65" fmla="*/ 3727304 w 12192000"/>
              <a:gd name="connsiteY65" fmla="*/ 478817 h 1143642"/>
              <a:gd name="connsiteX66" fmla="*/ 3765869 w 12192000"/>
              <a:gd name="connsiteY66" fmla="*/ 463983 h 1143642"/>
              <a:gd name="connsiteX67" fmla="*/ 3830576 w 12192000"/>
              <a:gd name="connsiteY67" fmla="*/ 439775 h 1143642"/>
              <a:gd name="connsiteX68" fmla="*/ 3875271 w 12192000"/>
              <a:gd name="connsiteY68" fmla="*/ 396060 h 1143642"/>
              <a:gd name="connsiteX69" fmla="*/ 3930828 w 12192000"/>
              <a:gd name="connsiteY69" fmla="*/ 385973 h 1143642"/>
              <a:gd name="connsiteX70" fmla="*/ 3948478 w 12192000"/>
              <a:gd name="connsiteY70" fmla="*/ 416766 h 1143642"/>
              <a:gd name="connsiteX71" fmla="*/ 4006369 w 12192000"/>
              <a:gd name="connsiteY71" fmla="*/ 395221 h 1143642"/>
              <a:gd name="connsiteX72" fmla="*/ 4093666 w 12192000"/>
              <a:gd name="connsiteY72" fmla="*/ 358900 h 1143642"/>
              <a:gd name="connsiteX73" fmla="*/ 4145241 w 12192000"/>
              <a:gd name="connsiteY73" fmla="*/ 346511 h 1143642"/>
              <a:gd name="connsiteX74" fmla="*/ 4284785 w 12192000"/>
              <a:gd name="connsiteY74" fmla="*/ 303374 h 1143642"/>
              <a:gd name="connsiteX75" fmla="*/ 4423539 w 12192000"/>
              <a:gd name="connsiteY75" fmla="*/ 253085 h 1143642"/>
              <a:gd name="connsiteX76" fmla="*/ 4485482 w 12192000"/>
              <a:gd name="connsiteY76" fmla="*/ 188757 h 1143642"/>
              <a:gd name="connsiteX77" fmla="*/ 4493407 w 12192000"/>
              <a:gd name="connsiteY77" fmla="*/ 185784 h 1143642"/>
              <a:gd name="connsiteX78" fmla="*/ 4515391 w 12192000"/>
              <a:gd name="connsiteY78" fmla="*/ 187801 h 1143642"/>
              <a:gd name="connsiteX79" fmla="*/ 4523713 w 12192000"/>
              <a:gd name="connsiteY79" fmla="*/ 190231 h 1143642"/>
              <a:gd name="connsiteX80" fmla="*/ 4535774 w 12192000"/>
              <a:gd name="connsiteY80" fmla="*/ 190230 h 1143642"/>
              <a:gd name="connsiteX81" fmla="*/ 4536053 w 12192000"/>
              <a:gd name="connsiteY81" fmla="*/ 189698 h 1143642"/>
              <a:gd name="connsiteX82" fmla="*/ 4547385 w 12192000"/>
              <a:gd name="connsiteY82" fmla="*/ 190738 h 1143642"/>
              <a:gd name="connsiteX83" fmla="*/ 4603054 w 12192000"/>
              <a:gd name="connsiteY83" fmla="*/ 202552 h 1143642"/>
              <a:gd name="connsiteX84" fmla="*/ 4674354 w 12192000"/>
              <a:gd name="connsiteY84" fmla="*/ 152098 h 1143642"/>
              <a:gd name="connsiteX85" fmla="*/ 4704259 w 12192000"/>
              <a:gd name="connsiteY85" fmla="*/ 143416 h 1143642"/>
              <a:gd name="connsiteX86" fmla="*/ 4720133 w 12192000"/>
              <a:gd name="connsiteY86" fmla="*/ 135938 h 1143642"/>
              <a:gd name="connsiteX87" fmla="*/ 4721058 w 12192000"/>
              <a:gd name="connsiteY87" fmla="*/ 133637 h 1143642"/>
              <a:gd name="connsiteX88" fmla="*/ 4774434 w 12192000"/>
              <a:gd name="connsiteY88" fmla="*/ 145230 h 1143642"/>
              <a:gd name="connsiteX89" fmla="*/ 4781376 w 12192000"/>
              <a:gd name="connsiteY89" fmla="*/ 142489 h 1143642"/>
              <a:gd name="connsiteX90" fmla="*/ 4816353 w 12192000"/>
              <a:gd name="connsiteY90" fmla="*/ 155524 h 1143642"/>
              <a:gd name="connsiteX91" fmla="*/ 4834325 w 12192000"/>
              <a:gd name="connsiteY91" fmla="*/ 159336 h 1143642"/>
              <a:gd name="connsiteX92" fmla="*/ 4839606 w 12192000"/>
              <a:gd name="connsiteY92" fmla="*/ 166440 h 1143642"/>
              <a:gd name="connsiteX93" fmla="*/ 4866030 w 12192000"/>
              <a:gd name="connsiteY93" fmla="*/ 169008 h 1143642"/>
              <a:gd name="connsiteX94" fmla="*/ 4868987 w 12192000"/>
              <a:gd name="connsiteY94" fmla="*/ 167030 h 1143642"/>
              <a:gd name="connsiteX95" fmla="*/ 4891068 w 12192000"/>
              <a:gd name="connsiteY95" fmla="*/ 177604 h 1143642"/>
              <a:gd name="connsiteX96" fmla="*/ 4909920 w 12192000"/>
              <a:gd name="connsiteY96" fmla="*/ 196686 h 1143642"/>
              <a:gd name="connsiteX97" fmla="*/ 5133538 w 12192000"/>
              <a:gd name="connsiteY97" fmla="*/ 186509 h 1143642"/>
              <a:gd name="connsiteX98" fmla="*/ 5450871 w 12192000"/>
              <a:gd name="connsiteY98" fmla="*/ 258816 h 1143642"/>
              <a:gd name="connsiteX99" fmla="*/ 5489781 w 12192000"/>
              <a:gd name="connsiteY99" fmla="*/ 212272 h 1143642"/>
              <a:gd name="connsiteX100" fmla="*/ 5792606 w 12192000"/>
              <a:gd name="connsiteY100" fmla="*/ 236975 h 1143642"/>
              <a:gd name="connsiteX101" fmla="*/ 5869247 w 12192000"/>
              <a:gd name="connsiteY101" fmla="*/ 222532 h 1143642"/>
              <a:gd name="connsiteX102" fmla="*/ 5938156 w 12192000"/>
              <a:gd name="connsiteY102" fmla="*/ 252196 h 1143642"/>
              <a:gd name="connsiteX103" fmla="*/ 5965800 w 12192000"/>
              <a:gd name="connsiteY103" fmla="*/ 237087 h 1143642"/>
              <a:gd name="connsiteX104" fmla="*/ 5970550 w 12192000"/>
              <a:gd name="connsiteY104" fmla="*/ 234017 h 1143642"/>
              <a:gd name="connsiteX105" fmla="*/ 5989910 w 12192000"/>
              <a:gd name="connsiteY105" fmla="*/ 231846 h 1143642"/>
              <a:gd name="connsiteX106" fmla="*/ 5994937 w 12192000"/>
              <a:gd name="connsiteY106" fmla="*/ 218588 h 1143642"/>
              <a:gd name="connsiteX107" fmla="*/ 6023765 w 12192000"/>
              <a:gd name="connsiteY107" fmla="*/ 206260 h 1143642"/>
              <a:gd name="connsiteX108" fmla="*/ 6059520 w 12192000"/>
              <a:gd name="connsiteY108" fmla="*/ 205794 h 1143642"/>
              <a:gd name="connsiteX109" fmla="*/ 6229716 w 12192000"/>
              <a:gd name="connsiteY109" fmla="*/ 217714 h 1143642"/>
              <a:gd name="connsiteX110" fmla="*/ 6331381 w 12192000"/>
              <a:gd name="connsiteY110" fmla="*/ 216787 h 1143642"/>
              <a:gd name="connsiteX111" fmla="*/ 6369749 w 12192000"/>
              <a:gd name="connsiteY111" fmla="*/ 203774 h 1143642"/>
              <a:gd name="connsiteX112" fmla="*/ 6423498 w 12192000"/>
              <a:gd name="connsiteY112" fmla="*/ 194114 h 1143642"/>
              <a:gd name="connsiteX113" fmla="*/ 6518161 w 12192000"/>
              <a:gd name="connsiteY113" fmla="*/ 167266 h 1143642"/>
              <a:gd name="connsiteX114" fmla="*/ 6645685 w 12192000"/>
              <a:gd name="connsiteY114" fmla="*/ 148236 h 1143642"/>
              <a:gd name="connsiteX115" fmla="*/ 6739636 w 12192000"/>
              <a:gd name="connsiteY115" fmla="*/ 188432 h 1143642"/>
              <a:gd name="connsiteX116" fmla="*/ 6747672 w 12192000"/>
              <a:gd name="connsiteY116" fmla="*/ 178816 h 1143642"/>
              <a:gd name="connsiteX117" fmla="*/ 6811991 w 12192000"/>
              <a:gd name="connsiteY117" fmla="*/ 180194 h 1143642"/>
              <a:gd name="connsiteX118" fmla="*/ 7038226 w 12192000"/>
              <a:gd name="connsiteY118" fmla="*/ 250208 h 1143642"/>
              <a:gd name="connsiteX119" fmla="*/ 7163894 w 12192000"/>
              <a:gd name="connsiteY119" fmla="*/ 251101 h 1143642"/>
              <a:gd name="connsiteX120" fmla="*/ 7208349 w 12192000"/>
              <a:gd name="connsiteY120" fmla="*/ 240906 h 1143642"/>
              <a:gd name="connsiteX121" fmla="*/ 7282840 w 12192000"/>
              <a:gd name="connsiteY121" fmla="*/ 224479 h 1143642"/>
              <a:gd name="connsiteX122" fmla="*/ 7338153 w 12192000"/>
              <a:gd name="connsiteY122" fmla="*/ 186316 h 1143642"/>
              <a:gd name="connsiteX123" fmla="*/ 7400583 w 12192000"/>
              <a:gd name="connsiteY123" fmla="*/ 182838 h 1143642"/>
              <a:gd name="connsiteX124" fmla="*/ 7415556 w 12192000"/>
              <a:gd name="connsiteY124" fmla="*/ 215507 h 1143642"/>
              <a:gd name="connsiteX125" fmla="*/ 7482186 w 12192000"/>
              <a:gd name="connsiteY125" fmla="*/ 200921 h 1143642"/>
              <a:gd name="connsiteX126" fmla="*/ 7583207 w 12192000"/>
              <a:gd name="connsiteY126" fmla="*/ 175123 h 1143642"/>
              <a:gd name="connsiteX127" fmla="*/ 7641594 w 12192000"/>
              <a:gd name="connsiteY127" fmla="*/ 168889 h 1143642"/>
              <a:gd name="connsiteX128" fmla="*/ 7800943 w 12192000"/>
              <a:gd name="connsiteY128" fmla="*/ 142471 h 1143642"/>
              <a:gd name="connsiteX129" fmla="*/ 7960450 w 12192000"/>
              <a:gd name="connsiteY129" fmla="*/ 108854 h 1143642"/>
              <a:gd name="connsiteX130" fmla="*/ 8054361 w 12192000"/>
              <a:gd name="connsiteY130" fmla="*/ 48546 h 1143642"/>
              <a:gd name="connsiteX131" fmla="*/ 8185539 w 12192000"/>
              <a:gd name="connsiteY131" fmla="*/ 25276 h 1143642"/>
              <a:gd name="connsiteX132" fmla="*/ 8207409 w 12192000"/>
              <a:gd name="connsiteY132" fmla="*/ 15463 h 1143642"/>
              <a:gd name="connsiteX133" fmla="*/ 8238081 w 12192000"/>
              <a:gd name="connsiteY133" fmla="*/ 20596 h 1143642"/>
              <a:gd name="connsiteX134" fmla="*/ 8361058 w 12192000"/>
              <a:gd name="connsiteY134" fmla="*/ 43039 h 1143642"/>
              <a:gd name="connsiteX135" fmla="*/ 8458208 w 12192000"/>
              <a:gd name="connsiteY135" fmla="*/ 77444 h 1143642"/>
              <a:gd name="connsiteX136" fmla="*/ 8577671 w 12192000"/>
              <a:gd name="connsiteY136" fmla="*/ 50092 h 1143642"/>
              <a:gd name="connsiteX137" fmla="*/ 8651048 w 12192000"/>
              <a:gd name="connsiteY137" fmla="*/ 56881 h 1143642"/>
              <a:gd name="connsiteX138" fmla="*/ 8772056 w 12192000"/>
              <a:gd name="connsiteY138" fmla="*/ 103814 h 1143642"/>
              <a:gd name="connsiteX139" fmla="*/ 8929686 w 12192000"/>
              <a:gd name="connsiteY139" fmla="*/ 86439 h 1143642"/>
              <a:gd name="connsiteX140" fmla="*/ 8960935 w 12192000"/>
              <a:gd name="connsiteY140" fmla="*/ 35409 h 1143642"/>
              <a:gd name="connsiteX141" fmla="*/ 8986897 w 12192000"/>
              <a:gd name="connsiteY141" fmla="*/ 540 h 1143642"/>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64333 w 12192000"/>
              <a:gd name="connsiteY35" fmla="*/ 921248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698214 w 12192000"/>
              <a:gd name="connsiteY46" fmla="*/ 664592 h 1143642"/>
              <a:gd name="connsiteX47" fmla="*/ 1897512 w 12192000"/>
              <a:gd name="connsiteY47" fmla="*/ 630721 h 1143642"/>
              <a:gd name="connsiteX48" fmla="*/ 2083724 w 12192000"/>
              <a:gd name="connsiteY48" fmla="*/ 689294 h 1143642"/>
              <a:gd name="connsiteX49" fmla="*/ 2191530 w 12192000"/>
              <a:gd name="connsiteY49" fmla="*/ 668652 h 1143642"/>
              <a:gd name="connsiteX50" fmla="*/ 2220427 w 12192000"/>
              <a:gd name="connsiteY50" fmla="*/ 618372 h 1143642"/>
              <a:gd name="connsiteX51" fmla="*/ 2495283 w 12192000"/>
              <a:gd name="connsiteY51" fmla="*/ 610656 h 1143642"/>
              <a:gd name="connsiteX52" fmla="*/ 2562174 w 12192000"/>
              <a:gd name="connsiteY52" fmla="*/ 588188 h 1143642"/>
              <a:gd name="connsiteX53" fmla="*/ 2627821 w 12192000"/>
              <a:gd name="connsiteY53" fmla="*/ 610266 h 1143642"/>
              <a:gd name="connsiteX54" fmla="*/ 2730710 w 12192000"/>
              <a:gd name="connsiteY54" fmla="*/ 551357 h 1143642"/>
              <a:gd name="connsiteX55" fmla="*/ 2884932 w 12192000"/>
              <a:gd name="connsiteY55" fmla="*/ 545073 h 1143642"/>
              <a:gd name="connsiteX56" fmla="*/ 2976019 w 12192000"/>
              <a:gd name="connsiteY56" fmla="*/ 533341 h 1143642"/>
              <a:gd name="connsiteX57" fmla="*/ 3008759 w 12192000"/>
              <a:gd name="connsiteY57" fmla="*/ 516361 h 1143642"/>
              <a:gd name="connsiteX58" fmla="*/ 3055731 w 12192000"/>
              <a:gd name="connsiteY58" fmla="*/ 501067 h 1143642"/>
              <a:gd name="connsiteX59" fmla="*/ 3137188 w 12192000"/>
              <a:gd name="connsiteY59" fmla="*/ 464384 h 1143642"/>
              <a:gd name="connsiteX60" fmla="*/ 3249134 w 12192000"/>
              <a:gd name="connsiteY60" fmla="*/ 431955 h 1143642"/>
              <a:gd name="connsiteX61" fmla="*/ 3338608 w 12192000"/>
              <a:gd name="connsiteY61" fmla="*/ 461813 h 1143642"/>
              <a:gd name="connsiteX62" fmla="*/ 3344574 w 12192000"/>
              <a:gd name="connsiteY62" fmla="*/ 451425 h 1143642"/>
              <a:gd name="connsiteX63" fmla="*/ 3402455 w 12192000"/>
              <a:gd name="connsiteY63" fmla="*/ 445950 h 1143642"/>
              <a:gd name="connsiteX64" fmla="*/ 3614450 w 12192000"/>
              <a:gd name="connsiteY64" fmla="*/ 491297 h 1143642"/>
              <a:gd name="connsiteX65" fmla="*/ 3727304 w 12192000"/>
              <a:gd name="connsiteY65" fmla="*/ 478817 h 1143642"/>
              <a:gd name="connsiteX66" fmla="*/ 3765869 w 12192000"/>
              <a:gd name="connsiteY66" fmla="*/ 463983 h 1143642"/>
              <a:gd name="connsiteX67" fmla="*/ 3830576 w 12192000"/>
              <a:gd name="connsiteY67" fmla="*/ 439775 h 1143642"/>
              <a:gd name="connsiteX68" fmla="*/ 3875271 w 12192000"/>
              <a:gd name="connsiteY68" fmla="*/ 396060 h 1143642"/>
              <a:gd name="connsiteX69" fmla="*/ 3930828 w 12192000"/>
              <a:gd name="connsiteY69" fmla="*/ 385973 h 1143642"/>
              <a:gd name="connsiteX70" fmla="*/ 3948478 w 12192000"/>
              <a:gd name="connsiteY70" fmla="*/ 416766 h 1143642"/>
              <a:gd name="connsiteX71" fmla="*/ 4006369 w 12192000"/>
              <a:gd name="connsiteY71" fmla="*/ 395221 h 1143642"/>
              <a:gd name="connsiteX72" fmla="*/ 4093666 w 12192000"/>
              <a:gd name="connsiteY72" fmla="*/ 358900 h 1143642"/>
              <a:gd name="connsiteX73" fmla="*/ 4145241 w 12192000"/>
              <a:gd name="connsiteY73" fmla="*/ 346511 h 1143642"/>
              <a:gd name="connsiteX74" fmla="*/ 4284785 w 12192000"/>
              <a:gd name="connsiteY74" fmla="*/ 303374 h 1143642"/>
              <a:gd name="connsiteX75" fmla="*/ 4423539 w 12192000"/>
              <a:gd name="connsiteY75" fmla="*/ 253085 h 1143642"/>
              <a:gd name="connsiteX76" fmla="*/ 4485482 w 12192000"/>
              <a:gd name="connsiteY76" fmla="*/ 188757 h 1143642"/>
              <a:gd name="connsiteX77" fmla="*/ 4493407 w 12192000"/>
              <a:gd name="connsiteY77" fmla="*/ 185784 h 1143642"/>
              <a:gd name="connsiteX78" fmla="*/ 4515391 w 12192000"/>
              <a:gd name="connsiteY78" fmla="*/ 187801 h 1143642"/>
              <a:gd name="connsiteX79" fmla="*/ 4523713 w 12192000"/>
              <a:gd name="connsiteY79" fmla="*/ 190231 h 1143642"/>
              <a:gd name="connsiteX80" fmla="*/ 4535774 w 12192000"/>
              <a:gd name="connsiteY80" fmla="*/ 190230 h 1143642"/>
              <a:gd name="connsiteX81" fmla="*/ 4536053 w 12192000"/>
              <a:gd name="connsiteY81" fmla="*/ 189698 h 1143642"/>
              <a:gd name="connsiteX82" fmla="*/ 4547385 w 12192000"/>
              <a:gd name="connsiteY82" fmla="*/ 190738 h 1143642"/>
              <a:gd name="connsiteX83" fmla="*/ 4603054 w 12192000"/>
              <a:gd name="connsiteY83" fmla="*/ 202552 h 1143642"/>
              <a:gd name="connsiteX84" fmla="*/ 4674354 w 12192000"/>
              <a:gd name="connsiteY84" fmla="*/ 152098 h 1143642"/>
              <a:gd name="connsiteX85" fmla="*/ 4704259 w 12192000"/>
              <a:gd name="connsiteY85" fmla="*/ 143416 h 1143642"/>
              <a:gd name="connsiteX86" fmla="*/ 4720133 w 12192000"/>
              <a:gd name="connsiteY86" fmla="*/ 135938 h 1143642"/>
              <a:gd name="connsiteX87" fmla="*/ 4721058 w 12192000"/>
              <a:gd name="connsiteY87" fmla="*/ 133637 h 1143642"/>
              <a:gd name="connsiteX88" fmla="*/ 4774434 w 12192000"/>
              <a:gd name="connsiteY88" fmla="*/ 145230 h 1143642"/>
              <a:gd name="connsiteX89" fmla="*/ 4781376 w 12192000"/>
              <a:gd name="connsiteY89" fmla="*/ 142489 h 1143642"/>
              <a:gd name="connsiteX90" fmla="*/ 4816353 w 12192000"/>
              <a:gd name="connsiteY90" fmla="*/ 155524 h 1143642"/>
              <a:gd name="connsiteX91" fmla="*/ 4834325 w 12192000"/>
              <a:gd name="connsiteY91" fmla="*/ 159336 h 1143642"/>
              <a:gd name="connsiteX92" fmla="*/ 4839606 w 12192000"/>
              <a:gd name="connsiteY92" fmla="*/ 166440 h 1143642"/>
              <a:gd name="connsiteX93" fmla="*/ 4866030 w 12192000"/>
              <a:gd name="connsiteY93" fmla="*/ 169008 h 1143642"/>
              <a:gd name="connsiteX94" fmla="*/ 4868987 w 12192000"/>
              <a:gd name="connsiteY94" fmla="*/ 167030 h 1143642"/>
              <a:gd name="connsiteX95" fmla="*/ 4891068 w 12192000"/>
              <a:gd name="connsiteY95" fmla="*/ 177604 h 1143642"/>
              <a:gd name="connsiteX96" fmla="*/ 4909920 w 12192000"/>
              <a:gd name="connsiteY96" fmla="*/ 196686 h 1143642"/>
              <a:gd name="connsiteX97" fmla="*/ 5133538 w 12192000"/>
              <a:gd name="connsiteY97" fmla="*/ 186509 h 1143642"/>
              <a:gd name="connsiteX98" fmla="*/ 5450871 w 12192000"/>
              <a:gd name="connsiteY98" fmla="*/ 258816 h 1143642"/>
              <a:gd name="connsiteX99" fmla="*/ 5489781 w 12192000"/>
              <a:gd name="connsiteY99" fmla="*/ 212272 h 1143642"/>
              <a:gd name="connsiteX100" fmla="*/ 5792606 w 12192000"/>
              <a:gd name="connsiteY100" fmla="*/ 236975 h 1143642"/>
              <a:gd name="connsiteX101" fmla="*/ 5869247 w 12192000"/>
              <a:gd name="connsiteY101" fmla="*/ 222532 h 1143642"/>
              <a:gd name="connsiteX102" fmla="*/ 5938156 w 12192000"/>
              <a:gd name="connsiteY102" fmla="*/ 252196 h 1143642"/>
              <a:gd name="connsiteX103" fmla="*/ 5965800 w 12192000"/>
              <a:gd name="connsiteY103" fmla="*/ 237087 h 1143642"/>
              <a:gd name="connsiteX104" fmla="*/ 5970550 w 12192000"/>
              <a:gd name="connsiteY104" fmla="*/ 234017 h 1143642"/>
              <a:gd name="connsiteX105" fmla="*/ 5989910 w 12192000"/>
              <a:gd name="connsiteY105" fmla="*/ 231846 h 1143642"/>
              <a:gd name="connsiteX106" fmla="*/ 5994937 w 12192000"/>
              <a:gd name="connsiteY106" fmla="*/ 218588 h 1143642"/>
              <a:gd name="connsiteX107" fmla="*/ 6023765 w 12192000"/>
              <a:gd name="connsiteY107" fmla="*/ 206260 h 1143642"/>
              <a:gd name="connsiteX108" fmla="*/ 6059520 w 12192000"/>
              <a:gd name="connsiteY108" fmla="*/ 205794 h 1143642"/>
              <a:gd name="connsiteX109" fmla="*/ 6229716 w 12192000"/>
              <a:gd name="connsiteY109" fmla="*/ 217714 h 1143642"/>
              <a:gd name="connsiteX110" fmla="*/ 6331381 w 12192000"/>
              <a:gd name="connsiteY110" fmla="*/ 216787 h 1143642"/>
              <a:gd name="connsiteX111" fmla="*/ 6369749 w 12192000"/>
              <a:gd name="connsiteY111" fmla="*/ 203774 h 1143642"/>
              <a:gd name="connsiteX112" fmla="*/ 6423498 w 12192000"/>
              <a:gd name="connsiteY112" fmla="*/ 194114 h 1143642"/>
              <a:gd name="connsiteX113" fmla="*/ 6518161 w 12192000"/>
              <a:gd name="connsiteY113" fmla="*/ 167266 h 1143642"/>
              <a:gd name="connsiteX114" fmla="*/ 6645685 w 12192000"/>
              <a:gd name="connsiteY114" fmla="*/ 148236 h 1143642"/>
              <a:gd name="connsiteX115" fmla="*/ 6739636 w 12192000"/>
              <a:gd name="connsiteY115" fmla="*/ 188432 h 1143642"/>
              <a:gd name="connsiteX116" fmla="*/ 6747672 w 12192000"/>
              <a:gd name="connsiteY116" fmla="*/ 178816 h 1143642"/>
              <a:gd name="connsiteX117" fmla="*/ 6811991 w 12192000"/>
              <a:gd name="connsiteY117" fmla="*/ 180194 h 1143642"/>
              <a:gd name="connsiteX118" fmla="*/ 7038226 w 12192000"/>
              <a:gd name="connsiteY118" fmla="*/ 250208 h 1143642"/>
              <a:gd name="connsiteX119" fmla="*/ 7163894 w 12192000"/>
              <a:gd name="connsiteY119" fmla="*/ 251101 h 1143642"/>
              <a:gd name="connsiteX120" fmla="*/ 7208349 w 12192000"/>
              <a:gd name="connsiteY120" fmla="*/ 240906 h 1143642"/>
              <a:gd name="connsiteX121" fmla="*/ 7282840 w 12192000"/>
              <a:gd name="connsiteY121" fmla="*/ 224479 h 1143642"/>
              <a:gd name="connsiteX122" fmla="*/ 7338153 w 12192000"/>
              <a:gd name="connsiteY122" fmla="*/ 186316 h 1143642"/>
              <a:gd name="connsiteX123" fmla="*/ 7400583 w 12192000"/>
              <a:gd name="connsiteY123" fmla="*/ 182838 h 1143642"/>
              <a:gd name="connsiteX124" fmla="*/ 7415556 w 12192000"/>
              <a:gd name="connsiteY124" fmla="*/ 215507 h 1143642"/>
              <a:gd name="connsiteX125" fmla="*/ 7482186 w 12192000"/>
              <a:gd name="connsiteY125" fmla="*/ 200921 h 1143642"/>
              <a:gd name="connsiteX126" fmla="*/ 7583207 w 12192000"/>
              <a:gd name="connsiteY126" fmla="*/ 175123 h 1143642"/>
              <a:gd name="connsiteX127" fmla="*/ 7641594 w 12192000"/>
              <a:gd name="connsiteY127" fmla="*/ 168889 h 1143642"/>
              <a:gd name="connsiteX128" fmla="*/ 7800943 w 12192000"/>
              <a:gd name="connsiteY128" fmla="*/ 142471 h 1143642"/>
              <a:gd name="connsiteX129" fmla="*/ 7960450 w 12192000"/>
              <a:gd name="connsiteY129" fmla="*/ 108854 h 1143642"/>
              <a:gd name="connsiteX130" fmla="*/ 8054361 w 12192000"/>
              <a:gd name="connsiteY130" fmla="*/ 48546 h 1143642"/>
              <a:gd name="connsiteX131" fmla="*/ 8185539 w 12192000"/>
              <a:gd name="connsiteY131" fmla="*/ 25276 h 1143642"/>
              <a:gd name="connsiteX132" fmla="*/ 8207409 w 12192000"/>
              <a:gd name="connsiteY132" fmla="*/ 15463 h 1143642"/>
              <a:gd name="connsiteX133" fmla="*/ 8238081 w 12192000"/>
              <a:gd name="connsiteY133" fmla="*/ 20596 h 1143642"/>
              <a:gd name="connsiteX134" fmla="*/ 8361058 w 12192000"/>
              <a:gd name="connsiteY134" fmla="*/ 43039 h 1143642"/>
              <a:gd name="connsiteX135" fmla="*/ 8458208 w 12192000"/>
              <a:gd name="connsiteY135" fmla="*/ 77444 h 1143642"/>
              <a:gd name="connsiteX136" fmla="*/ 8577671 w 12192000"/>
              <a:gd name="connsiteY136" fmla="*/ 50092 h 1143642"/>
              <a:gd name="connsiteX137" fmla="*/ 8651048 w 12192000"/>
              <a:gd name="connsiteY137" fmla="*/ 56881 h 1143642"/>
              <a:gd name="connsiteX138" fmla="*/ 8772056 w 12192000"/>
              <a:gd name="connsiteY138" fmla="*/ 103814 h 1143642"/>
              <a:gd name="connsiteX139" fmla="*/ 8929686 w 12192000"/>
              <a:gd name="connsiteY139" fmla="*/ 86439 h 1143642"/>
              <a:gd name="connsiteX140" fmla="*/ 8960935 w 12192000"/>
              <a:gd name="connsiteY140" fmla="*/ 35409 h 1143642"/>
              <a:gd name="connsiteX141" fmla="*/ 8986897 w 12192000"/>
              <a:gd name="connsiteY141" fmla="*/ 540 h 1143642"/>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64333 w 12192000"/>
              <a:gd name="connsiteY35" fmla="*/ 921248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698214 w 12192000"/>
              <a:gd name="connsiteY46" fmla="*/ 664592 h 1143642"/>
              <a:gd name="connsiteX47" fmla="*/ 1897512 w 12192000"/>
              <a:gd name="connsiteY47" fmla="*/ 630721 h 1143642"/>
              <a:gd name="connsiteX48" fmla="*/ 2083724 w 12192000"/>
              <a:gd name="connsiteY48" fmla="*/ 689294 h 1143642"/>
              <a:gd name="connsiteX49" fmla="*/ 2191530 w 12192000"/>
              <a:gd name="connsiteY49" fmla="*/ 668652 h 1143642"/>
              <a:gd name="connsiteX50" fmla="*/ 2220427 w 12192000"/>
              <a:gd name="connsiteY50" fmla="*/ 618372 h 1143642"/>
              <a:gd name="connsiteX51" fmla="*/ 2495283 w 12192000"/>
              <a:gd name="connsiteY51" fmla="*/ 610656 h 1143642"/>
              <a:gd name="connsiteX52" fmla="*/ 2562174 w 12192000"/>
              <a:gd name="connsiteY52" fmla="*/ 588188 h 1143642"/>
              <a:gd name="connsiteX53" fmla="*/ 2627821 w 12192000"/>
              <a:gd name="connsiteY53" fmla="*/ 610266 h 1143642"/>
              <a:gd name="connsiteX54" fmla="*/ 2730710 w 12192000"/>
              <a:gd name="connsiteY54" fmla="*/ 551357 h 1143642"/>
              <a:gd name="connsiteX55" fmla="*/ 2884932 w 12192000"/>
              <a:gd name="connsiteY55" fmla="*/ 545073 h 1143642"/>
              <a:gd name="connsiteX56" fmla="*/ 2976019 w 12192000"/>
              <a:gd name="connsiteY56" fmla="*/ 533341 h 1143642"/>
              <a:gd name="connsiteX57" fmla="*/ 3008759 w 12192000"/>
              <a:gd name="connsiteY57" fmla="*/ 516361 h 1143642"/>
              <a:gd name="connsiteX58" fmla="*/ 3055731 w 12192000"/>
              <a:gd name="connsiteY58" fmla="*/ 501067 h 1143642"/>
              <a:gd name="connsiteX59" fmla="*/ 3137188 w 12192000"/>
              <a:gd name="connsiteY59" fmla="*/ 464384 h 1143642"/>
              <a:gd name="connsiteX60" fmla="*/ 3249134 w 12192000"/>
              <a:gd name="connsiteY60" fmla="*/ 431955 h 1143642"/>
              <a:gd name="connsiteX61" fmla="*/ 3338608 w 12192000"/>
              <a:gd name="connsiteY61" fmla="*/ 461813 h 1143642"/>
              <a:gd name="connsiteX62" fmla="*/ 3344574 w 12192000"/>
              <a:gd name="connsiteY62" fmla="*/ 451425 h 1143642"/>
              <a:gd name="connsiteX63" fmla="*/ 3402455 w 12192000"/>
              <a:gd name="connsiteY63" fmla="*/ 445950 h 1143642"/>
              <a:gd name="connsiteX64" fmla="*/ 3614450 w 12192000"/>
              <a:gd name="connsiteY64" fmla="*/ 491297 h 1143642"/>
              <a:gd name="connsiteX65" fmla="*/ 3727304 w 12192000"/>
              <a:gd name="connsiteY65" fmla="*/ 478817 h 1143642"/>
              <a:gd name="connsiteX66" fmla="*/ 3765869 w 12192000"/>
              <a:gd name="connsiteY66" fmla="*/ 463983 h 1143642"/>
              <a:gd name="connsiteX67" fmla="*/ 3830576 w 12192000"/>
              <a:gd name="connsiteY67" fmla="*/ 439775 h 1143642"/>
              <a:gd name="connsiteX68" fmla="*/ 3875271 w 12192000"/>
              <a:gd name="connsiteY68" fmla="*/ 396060 h 1143642"/>
              <a:gd name="connsiteX69" fmla="*/ 3930828 w 12192000"/>
              <a:gd name="connsiteY69" fmla="*/ 385973 h 1143642"/>
              <a:gd name="connsiteX70" fmla="*/ 3948478 w 12192000"/>
              <a:gd name="connsiteY70" fmla="*/ 416766 h 1143642"/>
              <a:gd name="connsiteX71" fmla="*/ 4006369 w 12192000"/>
              <a:gd name="connsiteY71" fmla="*/ 395221 h 1143642"/>
              <a:gd name="connsiteX72" fmla="*/ 4093666 w 12192000"/>
              <a:gd name="connsiteY72" fmla="*/ 358900 h 1143642"/>
              <a:gd name="connsiteX73" fmla="*/ 4145241 w 12192000"/>
              <a:gd name="connsiteY73" fmla="*/ 346511 h 1143642"/>
              <a:gd name="connsiteX74" fmla="*/ 4284785 w 12192000"/>
              <a:gd name="connsiteY74" fmla="*/ 303374 h 1143642"/>
              <a:gd name="connsiteX75" fmla="*/ 4423539 w 12192000"/>
              <a:gd name="connsiteY75" fmla="*/ 253085 h 1143642"/>
              <a:gd name="connsiteX76" fmla="*/ 4485482 w 12192000"/>
              <a:gd name="connsiteY76" fmla="*/ 188757 h 1143642"/>
              <a:gd name="connsiteX77" fmla="*/ 4493407 w 12192000"/>
              <a:gd name="connsiteY77" fmla="*/ 185784 h 1143642"/>
              <a:gd name="connsiteX78" fmla="*/ 4515391 w 12192000"/>
              <a:gd name="connsiteY78" fmla="*/ 187801 h 1143642"/>
              <a:gd name="connsiteX79" fmla="*/ 4523713 w 12192000"/>
              <a:gd name="connsiteY79" fmla="*/ 190231 h 1143642"/>
              <a:gd name="connsiteX80" fmla="*/ 4535774 w 12192000"/>
              <a:gd name="connsiteY80" fmla="*/ 190230 h 1143642"/>
              <a:gd name="connsiteX81" fmla="*/ 4536053 w 12192000"/>
              <a:gd name="connsiteY81" fmla="*/ 189698 h 1143642"/>
              <a:gd name="connsiteX82" fmla="*/ 4547385 w 12192000"/>
              <a:gd name="connsiteY82" fmla="*/ 190738 h 1143642"/>
              <a:gd name="connsiteX83" fmla="*/ 4603054 w 12192000"/>
              <a:gd name="connsiteY83" fmla="*/ 202552 h 1143642"/>
              <a:gd name="connsiteX84" fmla="*/ 4674354 w 12192000"/>
              <a:gd name="connsiteY84" fmla="*/ 152098 h 1143642"/>
              <a:gd name="connsiteX85" fmla="*/ 4704259 w 12192000"/>
              <a:gd name="connsiteY85" fmla="*/ 143416 h 1143642"/>
              <a:gd name="connsiteX86" fmla="*/ 4720133 w 12192000"/>
              <a:gd name="connsiteY86" fmla="*/ 135938 h 1143642"/>
              <a:gd name="connsiteX87" fmla="*/ 4721058 w 12192000"/>
              <a:gd name="connsiteY87" fmla="*/ 133637 h 1143642"/>
              <a:gd name="connsiteX88" fmla="*/ 4774434 w 12192000"/>
              <a:gd name="connsiteY88" fmla="*/ 145230 h 1143642"/>
              <a:gd name="connsiteX89" fmla="*/ 4781376 w 12192000"/>
              <a:gd name="connsiteY89" fmla="*/ 142489 h 1143642"/>
              <a:gd name="connsiteX90" fmla="*/ 4816353 w 12192000"/>
              <a:gd name="connsiteY90" fmla="*/ 155524 h 1143642"/>
              <a:gd name="connsiteX91" fmla="*/ 4834325 w 12192000"/>
              <a:gd name="connsiteY91" fmla="*/ 159336 h 1143642"/>
              <a:gd name="connsiteX92" fmla="*/ 4839606 w 12192000"/>
              <a:gd name="connsiteY92" fmla="*/ 166440 h 1143642"/>
              <a:gd name="connsiteX93" fmla="*/ 4866030 w 12192000"/>
              <a:gd name="connsiteY93" fmla="*/ 169008 h 1143642"/>
              <a:gd name="connsiteX94" fmla="*/ 4868987 w 12192000"/>
              <a:gd name="connsiteY94" fmla="*/ 167030 h 1143642"/>
              <a:gd name="connsiteX95" fmla="*/ 4891068 w 12192000"/>
              <a:gd name="connsiteY95" fmla="*/ 177604 h 1143642"/>
              <a:gd name="connsiteX96" fmla="*/ 4909920 w 12192000"/>
              <a:gd name="connsiteY96" fmla="*/ 196686 h 1143642"/>
              <a:gd name="connsiteX97" fmla="*/ 5133538 w 12192000"/>
              <a:gd name="connsiteY97" fmla="*/ 186509 h 1143642"/>
              <a:gd name="connsiteX98" fmla="*/ 5450871 w 12192000"/>
              <a:gd name="connsiteY98" fmla="*/ 258816 h 1143642"/>
              <a:gd name="connsiteX99" fmla="*/ 5489781 w 12192000"/>
              <a:gd name="connsiteY99" fmla="*/ 212272 h 1143642"/>
              <a:gd name="connsiteX100" fmla="*/ 5792606 w 12192000"/>
              <a:gd name="connsiteY100" fmla="*/ 236975 h 1143642"/>
              <a:gd name="connsiteX101" fmla="*/ 5869247 w 12192000"/>
              <a:gd name="connsiteY101" fmla="*/ 222532 h 1143642"/>
              <a:gd name="connsiteX102" fmla="*/ 5938156 w 12192000"/>
              <a:gd name="connsiteY102" fmla="*/ 252196 h 1143642"/>
              <a:gd name="connsiteX103" fmla="*/ 5965800 w 12192000"/>
              <a:gd name="connsiteY103" fmla="*/ 237087 h 1143642"/>
              <a:gd name="connsiteX104" fmla="*/ 5970550 w 12192000"/>
              <a:gd name="connsiteY104" fmla="*/ 234017 h 1143642"/>
              <a:gd name="connsiteX105" fmla="*/ 5989910 w 12192000"/>
              <a:gd name="connsiteY105" fmla="*/ 231846 h 1143642"/>
              <a:gd name="connsiteX106" fmla="*/ 5994937 w 12192000"/>
              <a:gd name="connsiteY106" fmla="*/ 218588 h 1143642"/>
              <a:gd name="connsiteX107" fmla="*/ 6023765 w 12192000"/>
              <a:gd name="connsiteY107" fmla="*/ 206260 h 1143642"/>
              <a:gd name="connsiteX108" fmla="*/ 6059520 w 12192000"/>
              <a:gd name="connsiteY108" fmla="*/ 205794 h 1143642"/>
              <a:gd name="connsiteX109" fmla="*/ 6229716 w 12192000"/>
              <a:gd name="connsiteY109" fmla="*/ 217714 h 1143642"/>
              <a:gd name="connsiteX110" fmla="*/ 6331381 w 12192000"/>
              <a:gd name="connsiteY110" fmla="*/ 216787 h 1143642"/>
              <a:gd name="connsiteX111" fmla="*/ 6369749 w 12192000"/>
              <a:gd name="connsiteY111" fmla="*/ 203774 h 1143642"/>
              <a:gd name="connsiteX112" fmla="*/ 6423498 w 12192000"/>
              <a:gd name="connsiteY112" fmla="*/ 194114 h 1143642"/>
              <a:gd name="connsiteX113" fmla="*/ 6518161 w 12192000"/>
              <a:gd name="connsiteY113" fmla="*/ 167266 h 1143642"/>
              <a:gd name="connsiteX114" fmla="*/ 6645685 w 12192000"/>
              <a:gd name="connsiteY114" fmla="*/ 148236 h 1143642"/>
              <a:gd name="connsiteX115" fmla="*/ 6739636 w 12192000"/>
              <a:gd name="connsiteY115" fmla="*/ 188432 h 1143642"/>
              <a:gd name="connsiteX116" fmla="*/ 6747672 w 12192000"/>
              <a:gd name="connsiteY116" fmla="*/ 178816 h 1143642"/>
              <a:gd name="connsiteX117" fmla="*/ 6811991 w 12192000"/>
              <a:gd name="connsiteY117" fmla="*/ 180194 h 1143642"/>
              <a:gd name="connsiteX118" fmla="*/ 7038226 w 12192000"/>
              <a:gd name="connsiteY118" fmla="*/ 250208 h 1143642"/>
              <a:gd name="connsiteX119" fmla="*/ 7163894 w 12192000"/>
              <a:gd name="connsiteY119" fmla="*/ 251101 h 1143642"/>
              <a:gd name="connsiteX120" fmla="*/ 7208349 w 12192000"/>
              <a:gd name="connsiteY120" fmla="*/ 240906 h 1143642"/>
              <a:gd name="connsiteX121" fmla="*/ 7282840 w 12192000"/>
              <a:gd name="connsiteY121" fmla="*/ 224479 h 1143642"/>
              <a:gd name="connsiteX122" fmla="*/ 7338153 w 12192000"/>
              <a:gd name="connsiteY122" fmla="*/ 186316 h 1143642"/>
              <a:gd name="connsiteX123" fmla="*/ 7400583 w 12192000"/>
              <a:gd name="connsiteY123" fmla="*/ 182838 h 1143642"/>
              <a:gd name="connsiteX124" fmla="*/ 7415556 w 12192000"/>
              <a:gd name="connsiteY124" fmla="*/ 215507 h 1143642"/>
              <a:gd name="connsiteX125" fmla="*/ 7482186 w 12192000"/>
              <a:gd name="connsiteY125" fmla="*/ 200921 h 1143642"/>
              <a:gd name="connsiteX126" fmla="*/ 7583207 w 12192000"/>
              <a:gd name="connsiteY126" fmla="*/ 175123 h 1143642"/>
              <a:gd name="connsiteX127" fmla="*/ 7641594 w 12192000"/>
              <a:gd name="connsiteY127" fmla="*/ 168889 h 1143642"/>
              <a:gd name="connsiteX128" fmla="*/ 7800943 w 12192000"/>
              <a:gd name="connsiteY128" fmla="*/ 142471 h 1143642"/>
              <a:gd name="connsiteX129" fmla="*/ 7960450 w 12192000"/>
              <a:gd name="connsiteY129" fmla="*/ 108854 h 1143642"/>
              <a:gd name="connsiteX130" fmla="*/ 8054361 w 12192000"/>
              <a:gd name="connsiteY130" fmla="*/ 48546 h 1143642"/>
              <a:gd name="connsiteX131" fmla="*/ 8185539 w 12192000"/>
              <a:gd name="connsiteY131" fmla="*/ 25276 h 1143642"/>
              <a:gd name="connsiteX132" fmla="*/ 8207409 w 12192000"/>
              <a:gd name="connsiteY132" fmla="*/ 15463 h 1143642"/>
              <a:gd name="connsiteX133" fmla="*/ 8238081 w 12192000"/>
              <a:gd name="connsiteY133" fmla="*/ 20596 h 1143642"/>
              <a:gd name="connsiteX134" fmla="*/ 8361058 w 12192000"/>
              <a:gd name="connsiteY134" fmla="*/ 43039 h 1143642"/>
              <a:gd name="connsiteX135" fmla="*/ 8458208 w 12192000"/>
              <a:gd name="connsiteY135" fmla="*/ 77444 h 1143642"/>
              <a:gd name="connsiteX136" fmla="*/ 8577671 w 12192000"/>
              <a:gd name="connsiteY136" fmla="*/ 50092 h 1143642"/>
              <a:gd name="connsiteX137" fmla="*/ 8651048 w 12192000"/>
              <a:gd name="connsiteY137" fmla="*/ 56881 h 1143642"/>
              <a:gd name="connsiteX138" fmla="*/ 8772056 w 12192000"/>
              <a:gd name="connsiteY138" fmla="*/ 103814 h 1143642"/>
              <a:gd name="connsiteX139" fmla="*/ 8929686 w 12192000"/>
              <a:gd name="connsiteY139" fmla="*/ 86439 h 1143642"/>
              <a:gd name="connsiteX140" fmla="*/ 8960935 w 12192000"/>
              <a:gd name="connsiteY140" fmla="*/ 35409 h 1143642"/>
              <a:gd name="connsiteX141" fmla="*/ 8986897 w 12192000"/>
              <a:gd name="connsiteY141" fmla="*/ 540 h 1143642"/>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64333 w 12192000"/>
              <a:gd name="connsiteY35" fmla="*/ 921248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698214 w 12192000"/>
              <a:gd name="connsiteY46" fmla="*/ 664592 h 1143642"/>
              <a:gd name="connsiteX47" fmla="*/ 1897512 w 12192000"/>
              <a:gd name="connsiteY47" fmla="*/ 630721 h 1143642"/>
              <a:gd name="connsiteX48" fmla="*/ 2083724 w 12192000"/>
              <a:gd name="connsiteY48" fmla="*/ 689294 h 1143642"/>
              <a:gd name="connsiteX49" fmla="*/ 2191530 w 12192000"/>
              <a:gd name="connsiteY49" fmla="*/ 668652 h 1143642"/>
              <a:gd name="connsiteX50" fmla="*/ 2244255 w 12192000"/>
              <a:gd name="connsiteY50" fmla="*/ 618372 h 1143642"/>
              <a:gd name="connsiteX51" fmla="*/ 2495283 w 12192000"/>
              <a:gd name="connsiteY51" fmla="*/ 610656 h 1143642"/>
              <a:gd name="connsiteX52" fmla="*/ 2562174 w 12192000"/>
              <a:gd name="connsiteY52" fmla="*/ 588188 h 1143642"/>
              <a:gd name="connsiteX53" fmla="*/ 2627821 w 12192000"/>
              <a:gd name="connsiteY53" fmla="*/ 610266 h 1143642"/>
              <a:gd name="connsiteX54" fmla="*/ 2730710 w 12192000"/>
              <a:gd name="connsiteY54" fmla="*/ 551357 h 1143642"/>
              <a:gd name="connsiteX55" fmla="*/ 2884932 w 12192000"/>
              <a:gd name="connsiteY55" fmla="*/ 545073 h 1143642"/>
              <a:gd name="connsiteX56" fmla="*/ 2976019 w 12192000"/>
              <a:gd name="connsiteY56" fmla="*/ 533341 h 1143642"/>
              <a:gd name="connsiteX57" fmla="*/ 3008759 w 12192000"/>
              <a:gd name="connsiteY57" fmla="*/ 516361 h 1143642"/>
              <a:gd name="connsiteX58" fmla="*/ 3055731 w 12192000"/>
              <a:gd name="connsiteY58" fmla="*/ 501067 h 1143642"/>
              <a:gd name="connsiteX59" fmla="*/ 3137188 w 12192000"/>
              <a:gd name="connsiteY59" fmla="*/ 464384 h 1143642"/>
              <a:gd name="connsiteX60" fmla="*/ 3249134 w 12192000"/>
              <a:gd name="connsiteY60" fmla="*/ 431955 h 1143642"/>
              <a:gd name="connsiteX61" fmla="*/ 3338608 w 12192000"/>
              <a:gd name="connsiteY61" fmla="*/ 461813 h 1143642"/>
              <a:gd name="connsiteX62" fmla="*/ 3344574 w 12192000"/>
              <a:gd name="connsiteY62" fmla="*/ 451425 h 1143642"/>
              <a:gd name="connsiteX63" fmla="*/ 3402455 w 12192000"/>
              <a:gd name="connsiteY63" fmla="*/ 445950 h 1143642"/>
              <a:gd name="connsiteX64" fmla="*/ 3614450 w 12192000"/>
              <a:gd name="connsiteY64" fmla="*/ 491297 h 1143642"/>
              <a:gd name="connsiteX65" fmla="*/ 3727304 w 12192000"/>
              <a:gd name="connsiteY65" fmla="*/ 478817 h 1143642"/>
              <a:gd name="connsiteX66" fmla="*/ 3765869 w 12192000"/>
              <a:gd name="connsiteY66" fmla="*/ 463983 h 1143642"/>
              <a:gd name="connsiteX67" fmla="*/ 3830576 w 12192000"/>
              <a:gd name="connsiteY67" fmla="*/ 439775 h 1143642"/>
              <a:gd name="connsiteX68" fmla="*/ 3875271 w 12192000"/>
              <a:gd name="connsiteY68" fmla="*/ 396060 h 1143642"/>
              <a:gd name="connsiteX69" fmla="*/ 3930828 w 12192000"/>
              <a:gd name="connsiteY69" fmla="*/ 385973 h 1143642"/>
              <a:gd name="connsiteX70" fmla="*/ 3948478 w 12192000"/>
              <a:gd name="connsiteY70" fmla="*/ 416766 h 1143642"/>
              <a:gd name="connsiteX71" fmla="*/ 4006369 w 12192000"/>
              <a:gd name="connsiteY71" fmla="*/ 395221 h 1143642"/>
              <a:gd name="connsiteX72" fmla="*/ 4093666 w 12192000"/>
              <a:gd name="connsiteY72" fmla="*/ 358900 h 1143642"/>
              <a:gd name="connsiteX73" fmla="*/ 4145241 w 12192000"/>
              <a:gd name="connsiteY73" fmla="*/ 346511 h 1143642"/>
              <a:gd name="connsiteX74" fmla="*/ 4284785 w 12192000"/>
              <a:gd name="connsiteY74" fmla="*/ 303374 h 1143642"/>
              <a:gd name="connsiteX75" fmla="*/ 4423539 w 12192000"/>
              <a:gd name="connsiteY75" fmla="*/ 253085 h 1143642"/>
              <a:gd name="connsiteX76" fmla="*/ 4485482 w 12192000"/>
              <a:gd name="connsiteY76" fmla="*/ 188757 h 1143642"/>
              <a:gd name="connsiteX77" fmla="*/ 4493407 w 12192000"/>
              <a:gd name="connsiteY77" fmla="*/ 185784 h 1143642"/>
              <a:gd name="connsiteX78" fmla="*/ 4515391 w 12192000"/>
              <a:gd name="connsiteY78" fmla="*/ 187801 h 1143642"/>
              <a:gd name="connsiteX79" fmla="*/ 4523713 w 12192000"/>
              <a:gd name="connsiteY79" fmla="*/ 190231 h 1143642"/>
              <a:gd name="connsiteX80" fmla="*/ 4535774 w 12192000"/>
              <a:gd name="connsiteY80" fmla="*/ 190230 h 1143642"/>
              <a:gd name="connsiteX81" fmla="*/ 4536053 w 12192000"/>
              <a:gd name="connsiteY81" fmla="*/ 189698 h 1143642"/>
              <a:gd name="connsiteX82" fmla="*/ 4547385 w 12192000"/>
              <a:gd name="connsiteY82" fmla="*/ 190738 h 1143642"/>
              <a:gd name="connsiteX83" fmla="*/ 4603054 w 12192000"/>
              <a:gd name="connsiteY83" fmla="*/ 202552 h 1143642"/>
              <a:gd name="connsiteX84" fmla="*/ 4674354 w 12192000"/>
              <a:gd name="connsiteY84" fmla="*/ 152098 h 1143642"/>
              <a:gd name="connsiteX85" fmla="*/ 4704259 w 12192000"/>
              <a:gd name="connsiteY85" fmla="*/ 143416 h 1143642"/>
              <a:gd name="connsiteX86" fmla="*/ 4720133 w 12192000"/>
              <a:gd name="connsiteY86" fmla="*/ 135938 h 1143642"/>
              <a:gd name="connsiteX87" fmla="*/ 4721058 w 12192000"/>
              <a:gd name="connsiteY87" fmla="*/ 133637 h 1143642"/>
              <a:gd name="connsiteX88" fmla="*/ 4774434 w 12192000"/>
              <a:gd name="connsiteY88" fmla="*/ 145230 h 1143642"/>
              <a:gd name="connsiteX89" fmla="*/ 4781376 w 12192000"/>
              <a:gd name="connsiteY89" fmla="*/ 142489 h 1143642"/>
              <a:gd name="connsiteX90" fmla="*/ 4816353 w 12192000"/>
              <a:gd name="connsiteY90" fmla="*/ 155524 h 1143642"/>
              <a:gd name="connsiteX91" fmla="*/ 4834325 w 12192000"/>
              <a:gd name="connsiteY91" fmla="*/ 159336 h 1143642"/>
              <a:gd name="connsiteX92" fmla="*/ 4839606 w 12192000"/>
              <a:gd name="connsiteY92" fmla="*/ 166440 h 1143642"/>
              <a:gd name="connsiteX93" fmla="*/ 4866030 w 12192000"/>
              <a:gd name="connsiteY93" fmla="*/ 169008 h 1143642"/>
              <a:gd name="connsiteX94" fmla="*/ 4868987 w 12192000"/>
              <a:gd name="connsiteY94" fmla="*/ 167030 h 1143642"/>
              <a:gd name="connsiteX95" fmla="*/ 4891068 w 12192000"/>
              <a:gd name="connsiteY95" fmla="*/ 177604 h 1143642"/>
              <a:gd name="connsiteX96" fmla="*/ 4909920 w 12192000"/>
              <a:gd name="connsiteY96" fmla="*/ 196686 h 1143642"/>
              <a:gd name="connsiteX97" fmla="*/ 5133538 w 12192000"/>
              <a:gd name="connsiteY97" fmla="*/ 186509 h 1143642"/>
              <a:gd name="connsiteX98" fmla="*/ 5450871 w 12192000"/>
              <a:gd name="connsiteY98" fmla="*/ 258816 h 1143642"/>
              <a:gd name="connsiteX99" fmla="*/ 5489781 w 12192000"/>
              <a:gd name="connsiteY99" fmla="*/ 212272 h 1143642"/>
              <a:gd name="connsiteX100" fmla="*/ 5792606 w 12192000"/>
              <a:gd name="connsiteY100" fmla="*/ 236975 h 1143642"/>
              <a:gd name="connsiteX101" fmla="*/ 5869247 w 12192000"/>
              <a:gd name="connsiteY101" fmla="*/ 222532 h 1143642"/>
              <a:gd name="connsiteX102" fmla="*/ 5938156 w 12192000"/>
              <a:gd name="connsiteY102" fmla="*/ 252196 h 1143642"/>
              <a:gd name="connsiteX103" fmla="*/ 5965800 w 12192000"/>
              <a:gd name="connsiteY103" fmla="*/ 237087 h 1143642"/>
              <a:gd name="connsiteX104" fmla="*/ 5970550 w 12192000"/>
              <a:gd name="connsiteY104" fmla="*/ 234017 h 1143642"/>
              <a:gd name="connsiteX105" fmla="*/ 5989910 w 12192000"/>
              <a:gd name="connsiteY105" fmla="*/ 231846 h 1143642"/>
              <a:gd name="connsiteX106" fmla="*/ 5994937 w 12192000"/>
              <a:gd name="connsiteY106" fmla="*/ 218588 h 1143642"/>
              <a:gd name="connsiteX107" fmla="*/ 6023765 w 12192000"/>
              <a:gd name="connsiteY107" fmla="*/ 206260 h 1143642"/>
              <a:gd name="connsiteX108" fmla="*/ 6059520 w 12192000"/>
              <a:gd name="connsiteY108" fmla="*/ 205794 h 1143642"/>
              <a:gd name="connsiteX109" fmla="*/ 6229716 w 12192000"/>
              <a:gd name="connsiteY109" fmla="*/ 217714 h 1143642"/>
              <a:gd name="connsiteX110" fmla="*/ 6331381 w 12192000"/>
              <a:gd name="connsiteY110" fmla="*/ 216787 h 1143642"/>
              <a:gd name="connsiteX111" fmla="*/ 6369749 w 12192000"/>
              <a:gd name="connsiteY111" fmla="*/ 203774 h 1143642"/>
              <a:gd name="connsiteX112" fmla="*/ 6423498 w 12192000"/>
              <a:gd name="connsiteY112" fmla="*/ 194114 h 1143642"/>
              <a:gd name="connsiteX113" fmla="*/ 6518161 w 12192000"/>
              <a:gd name="connsiteY113" fmla="*/ 167266 h 1143642"/>
              <a:gd name="connsiteX114" fmla="*/ 6645685 w 12192000"/>
              <a:gd name="connsiteY114" fmla="*/ 148236 h 1143642"/>
              <a:gd name="connsiteX115" fmla="*/ 6739636 w 12192000"/>
              <a:gd name="connsiteY115" fmla="*/ 188432 h 1143642"/>
              <a:gd name="connsiteX116" fmla="*/ 6747672 w 12192000"/>
              <a:gd name="connsiteY116" fmla="*/ 178816 h 1143642"/>
              <a:gd name="connsiteX117" fmla="*/ 6811991 w 12192000"/>
              <a:gd name="connsiteY117" fmla="*/ 180194 h 1143642"/>
              <a:gd name="connsiteX118" fmla="*/ 7038226 w 12192000"/>
              <a:gd name="connsiteY118" fmla="*/ 250208 h 1143642"/>
              <a:gd name="connsiteX119" fmla="*/ 7163894 w 12192000"/>
              <a:gd name="connsiteY119" fmla="*/ 251101 h 1143642"/>
              <a:gd name="connsiteX120" fmla="*/ 7208349 w 12192000"/>
              <a:gd name="connsiteY120" fmla="*/ 240906 h 1143642"/>
              <a:gd name="connsiteX121" fmla="*/ 7282840 w 12192000"/>
              <a:gd name="connsiteY121" fmla="*/ 224479 h 1143642"/>
              <a:gd name="connsiteX122" fmla="*/ 7338153 w 12192000"/>
              <a:gd name="connsiteY122" fmla="*/ 186316 h 1143642"/>
              <a:gd name="connsiteX123" fmla="*/ 7400583 w 12192000"/>
              <a:gd name="connsiteY123" fmla="*/ 182838 h 1143642"/>
              <a:gd name="connsiteX124" fmla="*/ 7415556 w 12192000"/>
              <a:gd name="connsiteY124" fmla="*/ 215507 h 1143642"/>
              <a:gd name="connsiteX125" fmla="*/ 7482186 w 12192000"/>
              <a:gd name="connsiteY125" fmla="*/ 200921 h 1143642"/>
              <a:gd name="connsiteX126" fmla="*/ 7583207 w 12192000"/>
              <a:gd name="connsiteY126" fmla="*/ 175123 h 1143642"/>
              <a:gd name="connsiteX127" fmla="*/ 7641594 w 12192000"/>
              <a:gd name="connsiteY127" fmla="*/ 168889 h 1143642"/>
              <a:gd name="connsiteX128" fmla="*/ 7800943 w 12192000"/>
              <a:gd name="connsiteY128" fmla="*/ 142471 h 1143642"/>
              <a:gd name="connsiteX129" fmla="*/ 7960450 w 12192000"/>
              <a:gd name="connsiteY129" fmla="*/ 108854 h 1143642"/>
              <a:gd name="connsiteX130" fmla="*/ 8054361 w 12192000"/>
              <a:gd name="connsiteY130" fmla="*/ 48546 h 1143642"/>
              <a:gd name="connsiteX131" fmla="*/ 8185539 w 12192000"/>
              <a:gd name="connsiteY131" fmla="*/ 25276 h 1143642"/>
              <a:gd name="connsiteX132" fmla="*/ 8207409 w 12192000"/>
              <a:gd name="connsiteY132" fmla="*/ 15463 h 1143642"/>
              <a:gd name="connsiteX133" fmla="*/ 8238081 w 12192000"/>
              <a:gd name="connsiteY133" fmla="*/ 20596 h 1143642"/>
              <a:gd name="connsiteX134" fmla="*/ 8361058 w 12192000"/>
              <a:gd name="connsiteY134" fmla="*/ 43039 h 1143642"/>
              <a:gd name="connsiteX135" fmla="*/ 8458208 w 12192000"/>
              <a:gd name="connsiteY135" fmla="*/ 77444 h 1143642"/>
              <a:gd name="connsiteX136" fmla="*/ 8577671 w 12192000"/>
              <a:gd name="connsiteY136" fmla="*/ 50092 h 1143642"/>
              <a:gd name="connsiteX137" fmla="*/ 8651048 w 12192000"/>
              <a:gd name="connsiteY137" fmla="*/ 56881 h 1143642"/>
              <a:gd name="connsiteX138" fmla="*/ 8772056 w 12192000"/>
              <a:gd name="connsiteY138" fmla="*/ 103814 h 1143642"/>
              <a:gd name="connsiteX139" fmla="*/ 8929686 w 12192000"/>
              <a:gd name="connsiteY139" fmla="*/ 86439 h 1143642"/>
              <a:gd name="connsiteX140" fmla="*/ 8960935 w 12192000"/>
              <a:gd name="connsiteY140" fmla="*/ 35409 h 1143642"/>
              <a:gd name="connsiteX141" fmla="*/ 8986897 w 12192000"/>
              <a:gd name="connsiteY141" fmla="*/ 540 h 1143642"/>
              <a:gd name="connsiteX0" fmla="*/ 8986897 w 12192000"/>
              <a:gd name="connsiteY0" fmla="*/ 540 h 1143642"/>
              <a:gd name="connsiteX1" fmla="*/ 9003840 w 12192000"/>
              <a:gd name="connsiteY1" fmla="*/ 4077 h 1143642"/>
              <a:gd name="connsiteX2" fmla="*/ 9024264 w 12192000"/>
              <a:gd name="connsiteY2" fmla="*/ 74681 h 1143642"/>
              <a:gd name="connsiteX3" fmla="*/ 9162332 w 12192000"/>
              <a:gd name="connsiteY3" fmla="*/ 125224 h 1143642"/>
              <a:gd name="connsiteX4" fmla="*/ 9231104 w 12192000"/>
              <a:gd name="connsiteY4" fmla="*/ 142443 h 1143642"/>
              <a:gd name="connsiteX5" fmla="*/ 9337856 w 12192000"/>
              <a:gd name="connsiteY5" fmla="*/ 152984 h 1143642"/>
              <a:gd name="connsiteX6" fmla="*/ 9370432 w 12192000"/>
              <a:gd name="connsiteY6" fmla="*/ 159063 h 1143642"/>
              <a:gd name="connsiteX7" fmla="*/ 9695185 w 12192000"/>
              <a:gd name="connsiteY7" fmla="*/ 251480 h 1143642"/>
              <a:gd name="connsiteX8" fmla="*/ 9883275 w 12192000"/>
              <a:gd name="connsiteY8" fmla="*/ 168911 h 1143642"/>
              <a:gd name="connsiteX9" fmla="*/ 10094178 w 12192000"/>
              <a:gd name="connsiteY9" fmla="*/ 149971 h 1143642"/>
              <a:gd name="connsiteX10" fmla="*/ 10159413 w 12192000"/>
              <a:gd name="connsiteY10" fmla="*/ 190189 h 1143642"/>
              <a:gd name="connsiteX11" fmla="*/ 10191921 w 12192000"/>
              <a:gd name="connsiteY11" fmla="*/ 188378 h 1143642"/>
              <a:gd name="connsiteX12" fmla="*/ 10245241 w 12192000"/>
              <a:gd name="connsiteY12" fmla="*/ 181024 h 1143642"/>
              <a:gd name="connsiteX13" fmla="*/ 10327894 w 12192000"/>
              <a:gd name="connsiteY13" fmla="*/ 197994 h 1143642"/>
              <a:gd name="connsiteX14" fmla="*/ 10492915 w 12192000"/>
              <a:gd name="connsiteY14" fmla="*/ 190206 h 1143642"/>
              <a:gd name="connsiteX15" fmla="*/ 10772996 w 12192000"/>
              <a:gd name="connsiteY15" fmla="*/ 262308 h 1143642"/>
              <a:gd name="connsiteX16" fmla="*/ 11029627 w 12192000"/>
              <a:gd name="connsiteY16" fmla="*/ 242751 h 1143642"/>
              <a:gd name="connsiteX17" fmla="*/ 11118024 w 12192000"/>
              <a:gd name="connsiteY17" fmla="*/ 239755 h 1143642"/>
              <a:gd name="connsiteX18" fmla="*/ 11207784 w 12192000"/>
              <a:gd name="connsiteY18" fmla="*/ 168102 h 1143642"/>
              <a:gd name="connsiteX19" fmla="*/ 11356220 w 12192000"/>
              <a:gd name="connsiteY19" fmla="*/ 171938 h 1143642"/>
              <a:gd name="connsiteX20" fmla="*/ 11431049 w 12192000"/>
              <a:gd name="connsiteY20" fmla="*/ 118305 h 1143642"/>
              <a:gd name="connsiteX21" fmla="*/ 11603159 w 12192000"/>
              <a:gd name="connsiteY21" fmla="*/ 144676 h 1143642"/>
              <a:gd name="connsiteX22" fmla="*/ 11642383 w 12192000"/>
              <a:gd name="connsiteY22" fmla="*/ 133719 h 1143642"/>
              <a:gd name="connsiteX23" fmla="*/ 11695012 w 12192000"/>
              <a:gd name="connsiteY23" fmla="*/ 110617 h 1143642"/>
              <a:gd name="connsiteX24" fmla="*/ 11869452 w 12192000"/>
              <a:gd name="connsiteY24" fmla="*/ 98970 h 1143642"/>
              <a:gd name="connsiteX25" fmla="*/ 11987812 w 12192000"/>
              <a:gd name="connsiteY25" fmla="*/ 121671 h 1143642"/>
              <a:gd name="connsiteX26" fmla="*/ 12102516 w 12192000"/>
              <a:gd name="connsiteY26" fmla="*/ 115282 h 1143642"/>
              <a:gd name="connsiteX27" fmla="*/ 12191056 w 12192000"/>
              <a:gd name="connsiteY27" fmla="*/ 101579 h 1143642"/>
              <a:gd name="connsiteX28" fmla="*/ 12192000 w 12192000"/>
              <a:gd name="connsiteY28" fmla="*/ 102185 h 1143642"/>
              <a:gd name="connsiteX29" fmla="*/ 12192000 w 12192000"/>
              <a:gd name="connsiteY29" fmla="*/ 1143642 h 1143642"/>
              <a:gd name="connsiteX30" fmla="*/ 0 w 12192000"/>
              <a:gd name="connsiteY30" fmla="*/ 1143642 h 1143642"/>
              <a:gd name="connsiteX31" fmla="*/ 0 w 12192000"/>
              <a:gd name="connsiteY31" fmla="*/ 938958 h 1143642"/>
              <a:gd name="connsiteX32" fmla="*/ 43787 w 12192000"/>
              <a:gd name="connsiteY32" fmla="*/ 959275 h 1143642"/>
              <a:gd name="connsiteX33" fmla="*/ 254004 w 12192000"/>
              <a:gd name="connsiteY33" fmla="*/ 934103 h 1143642"/>
              <a:gd name="connsiteX34" fmla="*/ 336238 w 12192000"/>
              <a:gd name="connsiteY34" fmla="*/ 984853 h 1143642"/>
              <a:gd name="connsiteX35" fmla="*/ 564333 w 12192000"/>
              <a:gd name="connsiteY35" fmla="*/ 921248 h 1143642"/>
              <a:gd name="connsiteX36" fmla="*/ 863669 w 12192000"/>
              <a:gd name="connsiteY36" fmla="*/ 766451 h 1143642"/>
              <a:gd name="connsiteX37" fmla="*/ 991881 w 12192000"/>
              <a:gd name="connsiteY37" fmla="*/ 784290 h 1143642"/>
              <a:gd name="connsiteX38" fmla="*/ 1044355 w 12192000"/>
              <a:gd name="connsiteY38" fmla="*/ 822646 h 1143642"/>
              <a:gd name="connsiteX39" fmla="*/ 1063705 w 12192000"/>
              <a:gd name="connsiteY39" fmla="*/ 824472 h 1143642"/>
              <a:gd name="connsiteX40" fmla="*/ 1102332 w 12192000"/>
              <a:gd name="connsiteY40" fmla="*/ 783818 h 1143642"/>
              <a:gd name="connsiteX41" fmla="*/ 1154923 w 12192000"/>
              <a:gd name="connsiteY41" fmla="*/ 782635 h 1143642"/>
              <a:gd name="connsiteX42" fmla="*/ 1216594 w 12192000"/>
              <a:gd name="connsiteY42" fmla="*/ 726759 h 1143642"/>
              <a:gd name="connsiteX43" fmla="*/ 1423680 w 12192000"/>
              <a:gd name="connsiteY43" fmla="*/ 703045 h 1143642"/>
              <a:gd name="connsiteX44" fmla="*/ 1481131 w 12192000"/>
              <a:gd name="connsiteY44" fmla="*/ 645443 h 1143642"/>
              <a:gd name="connsiteX45" fmla="*/ 1506837 w 12192000"/>
              <a:gd name="connsiteY45" fmla="*/ 633656 h 1143642"/>
              <a:gd name="connsiteX46" fmla="*/ 1698214 w 12192000"/>
              <a:gd name="connsiteY46" fmla="*/ 664592 h 1143642"/>
              <a:gd name="connsiteX47" fmla="*/ 1897512 w 12192000"/>
              <a:gd name="connsiteY47" fmla="*/ 630721 h 1143642"/>
              <a:gd name="connsiteX48" fmla="*/ 2083724 w 12192000"/>
              <a:gd name="connsiteY48" fmla="*/ 689294 h 1143642"/>
              <a:gd name="connsiteX49" fmla="*/ 2191530 w 12192000"/>
              <a:gd name="connsiteY49" fmla="*/ 668652 h 1143642"/>
              <a:gd name="connsiteX50" fmla="*/ 2244255 w 12192000"/>
              <a:gd name="connsiteY50" fmla="*/ 618372 h 1143642"/>
              <a:gd name="connsiteX51" fmla="*/ 2495283 w 12192000"/>
              <a:gd name="connsiteY51" fmla="*/ 610656 h 1143642"/>
              <a:gd name="connsiteX52" fmla="*/ 2562174 w 12192000"/>
              <a:gd name="connsiteY52" fmla="*/ 588188 h 1143642"/>
              <a:gd name="connsiteX53" fmla="*/ 2627821 w 12192000"/>
              <a:gd name="connsiteY53" fmla="*/ 610266 h 1143642"/>
              <a:gd name="connsiteX54" fmla="*/ 2730710 w 12192000"/>
              <a:gd name="connsiteY54" fmla="*/ 551357 h 1143642"/>
              <a:gd name="connsiteX55" fmla="*/ 2884932 w 12192000"/>
              <a:gd name="connsiteY55" fmla="*/ 545073 h 1143642"/>
              <a:gd name="connsiteX56" fmla="*/ 2976019 w 12192000"/>
              <a:gd name="connsiteY56" fmla="*/ 533341 h 1143642"/>
              <a:gd name="connsiteX57" fmla="*/ 3008759 w 12192000"/>
              <a:gd name="connsiteY57" fmla="*/ 516361 h 1143642"/>
              <a:gd name="connsiteX58" fmla="*/ 3055731 w 12192000"/>
              <a:gd name="connsiteY58" fmla="*/ 501067 h 1143642"/>
              <a:gd name="connsiteX59" fmla="*/ 3137188 w 12192000"/>
              <a:gd name="connsiteY59" fmla="*/ 464384 h 1143642"/>
              <a:gd name="connsiteX60" fmla="*/ 3249134 w 12192000"/>
              <a:gd name="connsiteY60" fmla="*/ 431955 h 1143642"/>
              <a:gd name="connsiteX61" fmla="*/ 3338608 w 12192000"/>
              <a:gd name="connsiteY61" fmla="*/ 461813 h 1143642"/>
              <a:gd name="connsiteX62" fmla="*/ 3344574 w 12192000"/>
              <a:gd name="connsiteY62" fmla="*/ 451425 h 1143642"/>
              <a:gd name="connsiteX63" fmla="*/ 3402455 w 12192000"/>
              <a:gd name="connsiteY63" fmla="*/ 445950 h 1143642"/>
              <a:gd name="connsiteX64" fmla="*/ 3614450 w 12192000"/>
              <a:gd name="connsiteY64" fmla="*/ 491297 h 1143642"/>
              <a:gd name="connsiteX65" fmla="*/ 3727304 w 12192000"/>
              <a:gd name="connsiteY65" fmla="*/ 478817 h 1143642"/>
              <a:gd name="connsiteX66" fmla="*/ 3765869 w 12192000"/>
              <a:gd name="connsiteY66" fmla="*/ 463983 h 1143642"/>
              <a:gd name="connsiteX67" fmla="*/ 3830576 w 12192000"/>
              <a:gd name="connsiteY67" fmla="*/ 439775 h 1143642"/>
              <a:gd name="connsiteX68" fmla="*/ 3875271 w 12192000"/>
              <a:gd name="connsiteY68" fmla="*/ 396060 h 1143642"/>
              <a:gd name="connsiteX69" fmla="*/ 3930828 w 12192000"/>
              <a:gd name="connsiteY69" fmla="*/ 385973 h 1143642"/>
              <a:gd name="connsiteX70" fmla="*/ 3948478 w 12192000"/>
              <a:gd name="connsiteY70" fmla="*/ 416766 h 1143642"/>
              <a:gd name="connsiteX71" fmla="*/ 4006369 w 12192000"/>
              <a:gd name="connsiteY71" fmla="*/ 395221 h 1143642"/>
              <a:gd name="connsiteX72" fmla="*/ 4093666 w 12192000"/>
              <a:gd name="connsiteY72" fmla="*/ 358900 h 1143642"/>
              <a:gd name="connsiteX73" fmla="*/ 4145241 w 12192000"/>
              <a:gd name="connsiteY73" fmla="*/ 346511 h 1143642"/>
              <a:gd name="connsiteX74" fmla="*/ 4284785 w 12192000"/>
              <a:gd name="connsiteY74" fmla="*/ 303374 h 1143642"/>
              <a:gd name="connsiteX75" fmla="*/ 4423539 w 12192000"/>
              <a:gd name="connsiteY75" fmla="*/ 253085 h 1143642"/>
              <a:gd name="connsiteX76" fmla="*/ 4485482 w 12192000"/>
              <a:gd name="connsiteY76" fmla="*/ 188757 h 1143642"/>
              <a:gd name="connsiteX77" fmla="*/ 4493407 w 12192000"/>
              <a:gd name="connsiteY77" fmla="*/ 185784 h 1143642"/>
              <a:gd name="connsiteX78" fmla="*/ 4515391 w 12192000"/>
              <a:gd name="connsiteY78" fmla="*/ 187801 h 1143642"/>
              <a:gd name="connsiteX79" fmla="*/ 4523713 w 12192000"/>
              <a:gd name="connsiteY79" fmla="*/ 190231 h 1143642"/>
              <a:gd name="connsiteX80" fmla="*/ 4535774 w 12192000"/>
              <a:gd name="connsiteY80" fmla="*/ 190230 h 1143642"/>
              <a:gd name="connsiteX81" fmla="*/ 4536053 w 12192000"/>
              <a:gd name="connsiteY81" fmla="*/ 189698 h 1143642"/>
              <a:gd name="connsiteX82" fmla="*/ 4547385 w 12192000"/>
              <a:gd name="connsiteY82" fmla="*/ 190738 h 1143642"/>
              <a:gd name="connsiteX83" fmla="*/ 4603054 w 12192000"/>
              <a:gd name="connsiteY83" fmla="*/ 202552 h 1143642"/>
              <a:gd name="connsiteX84" fmla="*/ 4674354 w 12192000"/>
              <a:gd name="connsiteY84" fmla="*/ 152098 h 1143642"/>
              <a:gd name="connsiteX85" fmla="*/ 4704259 w 12192000"/>
              <a:gd name="connsiteY85" fmla="*/ 143416 h 1143642"/>
              <a:gd name="connsiteX86" fmla="*/ 4720133 w 12192000"/>
              <a:gd name="connsiteY86" fmla="*/ 135938 h 1143642"/>
              <a:gd name="connsiteX87" fmla="*/ 4721058 w 12192000"/>
              <a:gd name="connsiteY87" fmla="*/ 133637 h 1143642"/>
              <a:gd name="connsiteX88" fmla="*/ 4774434 w 12192000"/>
              <a:gd name="connsiteY88" fmla="*/ 145230 h 1143642"/>
              <a:gd name="connsiteX89" fmla="*/ 4781376 w 12192000"/>
              <a:gd name="connsiteY89" fmla="*/ 142489 h 1143642"/>
              <a:gd name="connsiteX90" fmla="*/ 4816353 w 12192000"/>
              <a:gd name="connsiteY90" fmla="*/ 155524 h 1143642"/>
              <a:gd name="connsiteX91" fmla="*/ 4834325 w 12192000"/>
              <a:gd name="connsiteY91" fmla="*/ 159336 h 1143642"/>
              <a:gd name="connsiteX92" fmla="*/ 4839606 w 12192000"/>
              <a:gd name="connsiteY92" fmla="*/ 166440 h 1143642"/>
              <a:gd name="connsiteX93" fmla="*/ 4866030 w 12192000"/>
              <a:gd name="connsiteY93" fmla="*/ 169008 h 1143642"/>
              <a:gd name="connsiteX94" fmla="*/ 4868987 w 12192000"/>
              <a:gd name="connsiteY94" fmla="*/ 167030 h 1143642"/>
              <a:gd name="connsiteX95" fmla="*/ 4891068 w 12192000"/>
              <a:gd name="connsiteY95" fmla="*/ 177604 h 1143642"/>
              <a:gd name="connsiteX96" fmla="*/ 4909920 w 12192000"/>
              <a:gd name="connsiteY96" fmla="*/ 196686 h 1143642"/>
              <a:gd name="connsiteX97" fmla="*/ 5133538 w 12192000"/>
              <a:gd name="connsiteY97" fmla="*/ 186509 h 1143642"/>
              <a:gd name="connsiteX98" fmla="*/ 5450871 w 12192000"/>
              <a:gd name="connsiteY98" fmla="*/ 258816 h 1143642"/>
              <a:gd name="connsiteX99" fmla="*/ 5489781 w 12192000"/>
              <a:gd name="connsiteY99" fmla="*/ 212272 h 1143642"/>
              <a:gd name="connsiteX100" fmla="*/ 5792606 w 12192000"/>
              <a:gd name="connsiteY100" fmla="*/ 236975 h 1143642"/>
              <a:gd name="connsiteX101" fmla="*/ 5869247 w 12192000"/>
              <a:gd name="connsiteY101" fmla="*/ 222532 h 1143642"/>
              <a:gd name="connsiteX102" fmla="*/ 5938156 w 12192000"/>
              <a:gd name="connsiteY102" fmla="*/ 252196 h 1143642"/>
              <a:gd name="connsiteX103" fmla="*/ 5965800 w 12192000"/>
              <a:gd name="connsiteY103" fmla="*/ 237087 h 1143642"/>
              <a:gd name="connsiteX104" fmla="*/ 5970550 w 12192000"/>
              <a:gd name="connsiteY104" fmla="*/ 234017 h 1143642"/>
              <a:gd name="connsiteX105" fmla="*/ 5989910 w 12192000"/>
              <a:gd name="connsiteY105" fmla="*/ 231846 h 1143642"/>
              <a:gd name="connsiteX106" fmla="*/ 5994937 w 12192000"/>
              <a:gd name="connsiteY106" fmla="*/ 218588 h 1143642"/>
              <a:gd name="connsiteX107" fmla="*/ 6023765 w 12192000"/>
              <a:gd name="connsiteY107" fmla="*/ 206260 h 1143642"/>
              <a:gd name="connsiteX108" fmla="*/ 6059520 w 12192000"/>
              <a:gd name="connsiteY108" fmla="*/ 205794 h 1143642"/>
              <a:gd name="connsiteX109" fmla="*/ 6229716 w 12192000"/>
              <a:gd name="connsiteY109" fmla="*/ 217714 h 1143642"/>
              <a:gd name="connsiteX110" fmla="*/ 6331381 w 12192000"/>
              <a:gd name="connsiteY110" fmla="*/ 216787 h 1143642"/>
              <a:gd name="connsiteX111" fmla="*/ 6369749 w 12192000"/>
              <a:gd name="connsiteY111" fmla="*/ 203774 h 1143642"/>
              <a:gd name="connsiteX112" fmla="*/ 6423498 w 12192000"/>
              <a:gd name="connsiteY112" fmla="*/ 194114 h 1143642"/>
              <a:gd name="connsiteX113" fmla="*/ 6518161 w 12192000"/>
              <a:gd name="connsiteY113" fmla="*/ 167266 h 1143642"/>
              <a:gd name="connsiteX114" fmla="*/ 6645685 w 12192000"/>
              <a:gd name="connsiteY114" fmla="*/ 148236 h 1143642"/>
              <a:gd name="connsiteX115" fmla="*/ 6739636 w 12192000"/>
              <a:gd name="connsiteY115" fmla="*/ 188432 h 1143642"/>
              <a:gd name="connsiteX116" fmla="*/ 6747672 w 12192000"/>
              <a:gd name="connsiteY116" fmla="*/ 178816 h 1143642"/>
              <a:gd name="connsiteX117" fmla="*/ 6811991 w 12192000"/>
              <a:gd name="connsiteY117" fmla="*/ 180194 h 1143642"/>
              <a:gd name="connsiteX118" fmla="*/ 7038226 w 12192000"/>
              <a:gd name="connsiteY118" fmla="*/ 250208 h 1143642"/>
              <a:gd name="connsiteX119" fmla="*/ 7163894 w 12192000"/>
              <a:gd name="connsiteY119" fmla="*/ 251101 h 1143642"/>
              <a:gd name="connsiteX120" fmla="*/ 7208349 w 12192000"/>
              <a:gd name="connsiteY120" fmla="*/ 240906 h 1143642"/>
              <a:gd name="connsiteX121" fmla="*/ 7282840 w 12192000"/>
              <a:gd name="connsiteY121" fmla="*/ 224479 h 1143642"/>
              <a:gd name="connsiteX122" fmla="*/ 7338153 w 12192000"/>
              <a:gd name="connsiteY122" fmla="*/ 186316 h 1143642"/>
              <a:gd name="connsiteX123" fmla="*/ 7400583 w 12192000"/>
              <a:gd name="connsiteY123" fmla="*/ 182838 h 1143642"/>
              <a:gd name="connsiteX124" fmla="*/ 7415556 w 12192000"/>
              <a:gd name="connsiteY124" fmla="*/ 215507 h 1143642"/>
              <a:gd name="connsiteX125" fmla="*/ 7482186 w 12192000"/>
              <a:gd name="connsiteY125" fmla="*/ 200921 h 1143642"/>
              <a:gd name="connsiteX126" fmla="*/ 7583207 w 12192000"/>
              <a:gd name="connsiteY126" fmla="*/ 175123 h 1143642"/>
              <a:gd name="connsiteX127" fmla="*/ 7641594 w 12192000"/>
              <a:gd name="connsiteY127" fmla="*/ 168889 h 1143642"/>
              <a:gd name="connsiteX128" fmla="*/ 7800943 w 12192000"/>
              <a:gd name="connsiteY128" fmla="*/ 142471 h 1143642"/>
              <a:gd name="connsiteX129" fmla="*/ 7960450 w 12192000"/>
              <a:gd name="connsiteY129" fmla="*/ 108854 h 1143642"/>
              <a:gd name="connsiteX130" fmla="*/ 8054361 w 12192000"/>
              <a:gd name="connsiteY130" fmla="*/ 48546 h 1143642"/>
              <a:gd name="connsiteX131" fmla="*/ 8185539 w 12192000"/>
              <a:gd name="connsiteY131" fmla="*/ 25276 h 1143642"/>
              <a:gd name="connsiteX132" fmla="*/ 8207409 w 12192000"/>
              <a:gd name="connsiteY132" fmla="*/ 15463 h 1143642"/>
              <a:gd name="connsiteX133" fmla="*/ 8238081 w 12192000"/>
              <a:gd name="connsiteY133" fmla="*/ 20596 h 1143642"/>
              <a:gd name="connsiteX134" fmla="*/ 8361058 w 12192000"/>
              <a:gd name="connsiteY134" fmla="*/ 43039 h 1143642"/>
              <a:gd name="connsiteX135" fmla="*/ 8458208 w 12192000"/>
              <a:gd name="connsiteY135" fmla="*/ 77444 h 1143642"/>
              <a:gd name="connsiteX136" fmla="*/ 8577671 w 12192000"/>
              <a:gd name="connsiteY136" fmla="*/ 50092 h 1143642"/>
              <a:gd name="connsiteX137" fmla="*/ 8651048 w 12192000"/>
              <a:gd name="connsiteY137" fmla="*/ 56881 h 1143642"/>
              <a:gd name="connsiteX138" fmla="*/ 8772056 w 12192000"/>
              <a:gd name="connsiteY138" fmla="*/ 103814 h 1143642"/>
              <a:gd name="connsiteX139" fmla="*/ 8929686 w 12192000"/>
              <a:gd name="connsiteY139" fmla="*/ 86439 h 1143642"/>
              <a:gd name="connsiteX140" fmla="*/ 8960935 w 12192000"/>
              <a:gd name="connsiteY140" fmla="*/ 35409 h 1143642"/>
              <a:gd name="connsiteX141" fmla="*/ 8986897 w 12192000"/>
              <a:gd name="connsiteY141" fmla="*/ 540 h 1143642"/>
              <a:gd name="connsiteX0" fmla="*/ 8960935 w 12192000"/>
              <a:gd name="connsiteY0" fmla="*/ 32435 h 1140668"/>
              <a:gd name="connsiteX1" fmla="*/ 9003840 w 12192000"/>
              <a:gd name="connsiteY1" fmla="*/ 1103 h 1140668"/>
              <a:gd name="connsiteX2" fmla="*/ 9024264 w 12192000"/>
              <a:gd name="connsiteY2" fmla="*/ 71707 h 1140668"/>
              <a:gd name="connsiteX3" fmla="*/ 9162332 w 12192000"/>
              <a:gd name="connsiteY3" fmla="*/ 122250 h 1140668"/>
              <a:gd name="connsiteX4" fmla="*/ 9231104 w 12192000"/>
              <a:gd name="connsiteY4" fmla="*/ 139469 h 1140668"/>
              <a:gd name="connsiteX5" fmla="*/ 9337856 w 12192000"/>
              <a:gd name="connsiteY5" fmla="*/ 150010 h 1140668"/>
              <a:gd name="connsiteX6" fmla="*/ 9370432 w 12192000"/>
              <a:gd name="connsiteY6" fmla="*/ 156089 h 1140668"/>
              <a:gd name="connsiteX7" fmla="*/ 9695185 w 12192000"/>
              <a:gd name="connsiteY7" fmla="*/ 248506 h 1140668"/>
              <a:gd name="connsiteX8" fmla="*/ 9883275 w 12192000"/>
              <a:gd name="connsiteY8" fmla="*/ 165937 h 1140668"/>
              <a:gd name="connsiteX9" fmla="*/ 10094178 w 12192000"/>
              <a:gd name="connsiteY9" fmla="*/ 146997 h 1140668"/>
              <a:gd name="connsiteX10" fmla="*/ 10159413 w 12192000"/>
              <a:gd name="connsiteY10" fmla="*/ 187215 h 1140668"/>
              <a:gd name="connsiteX11" fmla="*/ 10191921 w 12192000"/>
              <a:gd name="connsiteY11" fmla="*/ 185404 h 1140668"/>
              <a:gd name="connsiteX12" fmla="*/ 10245241 w 12192000"/>
              <a:gd name="connsiteY12" fmla="*/ 178050 h 1140668"/>
              <a:gd name="connsiteX13" fmla="*/ 10327894 w 12192000"/>
              <a:gd name="connsiteY13" fmla="*/ 195020 h 1140668"/>
              <a:gd name="connsiteX14" fmla="*/ 10492915 w 12192000"/>
              <a:gd name="connsiteY14" fmla="*/ 187232 h 1140668"/>
              <a:gd name="connsiteX15" fmla="*/ 10772996 w 12192000"/>
              <a:gd name="connsiteY15" fmla="*/ 259334 h 1140668"/>
              <a:gd name="connsiteX16" fmla="*/ 11029627 w 12192000"/>
              <a:gd name="connsiteY16" fmla="*/ 239777 h 1140668"/>
              <a:gd name="connsiteX17" fmla="*/ 11118024 w 12192000"/>
              <a:gd name="connsiteY17" fmla="*/ 236781 h 1140668"/>
              <a:gd name="connsiteX18" fmla="*/ 11207784 w 12192000"/>
              <a:gd name="connsiteY18" fmla="*/ 165128 h 1140668"/>
              <a:gd name="connsiteX19" fmla="*/ 11356220 w 12192000"/>
              <a:gd name="connsiteY19" fmla="*/ 168964 h 1140668"/>
              <a:gd name="connsiteX20" fmla="*/ 11431049 w 12192000"/>
              <a:gd name="connsiteY20" fmla="*/ 115331 h 1140668"/>
              <a:gd name="connsiteX21" fmla="*/ 11603159 w 12192000"/>
              <a:gd name="connsiteY21" fmla="*/ 141702 h 1140668"/>
              <a:gd name="connsiteX22" fmla="*/ 11642383 w 12192000"/>
              <a:gd name="connsiteY22" fmla="*/ 130745 h 1140668"/>
              <a:gd name="connsiteX23" fmla="*/ 11695012 w 12192000"/>
              <a:gd name="connsiteY23" fmla="*/ 107643 h 1140668"/>
              <a:gd name="connsiteX24" fmla="*/ 11869452 w 12192000"/>
              <a:gd name="connsiteY24" fmla="*/ 95996 h 1140668"/>
              <a:gd name="connsiteX25" fmla="*/ 11987812 w 12192000"/>
              <a:gd name="connsiteY25" fmla="*/ 118697 h 1140668"/>
              <a:gd name="connsiteX26" fmla="*/ 12102516 w 12192000"/>
              <a:gd name="connsiteY26" fmla="*/ 112308 h 1140668"/>
              <a:gd name="connsiteX27" fmla="*/ 12191056 w 12192000"/>
              <a:gd name="connsiteY27" fmla="*/ 98605 h 1140668"/>
              <a:gd name="connsiteX28" fmla="*/ 12192000 w 12192000"/>
              <a:gd name="connsiteY28" fmla="*/ 99211 h 1140668"/>
              <a:gd name="connsiteX29" fmla="*/ 12192000 w 12192000"/>
              <a:gd name="connsiteY29" fmla="*/ 1140668 h 1140668"/>
              <a:gd name="connsiteX30" fmla="*/ 0 w 12192000"/>
              <a:gd name="connsiteY30" fmla="*/ 1140668 h 1140668"/>
              <a:gd name="connsiteX31" fmla="*/ 0 w 12192000"/>
              <a:gd name="connsiteY31" fmla="*/ 935984 h 1140668"/>
              <a:gd name="connsiteX32" fmla="*/ 43787 w 12192000"/>
              <a:gd name="connsiteY32" fmla="*/ 956301 h 1140668"/>
              <a:gd name="connsiteX33" fmla="*/ 254004 w 12192000"/>
              <a:gd name="connsiteY33" fmla="*/ 931129 h 1140668"/>
              <a:gd name="connsiteX34" fmla="*/ 336238 w 12192000"/>
              <a:gd name="connsiteY34" fmla="*/ 981879 h 1140668"/>
              <a:gd name="connsiteX35" fmla="*/ 564333 w 12192000"/>
              <a:gd name="connsiteY35" fmla="*/ 918274 h 1140668"/>
              <a:gd name="connsiteX36" fmla="*/ 863669 w 12192000"/>
              <a:gd name="connsiteY36" fmla="*/ 763477 h 1140668"/>
              <a:gd name="connsiteX37" fmla="*/ 991881 w 12192000"/>
              <a:gd name="connsiteY37" fmla="*/ 781316 h 1140668"/>
              <a:gd name="connsiteX38" fmla="*/ 1044355 w 12192000"/>
              <a:gd name="connsiteY38" fmla="*/ 819672 h 1140668"/>
              <a:gd name="connsiteX39" fmla="*/ 1063705 w 12192000"/>
              <a:gd name="connsiteY39" fmla="*/ 821498 h 1140668"/>
              <a:gd name="connsiteX40" fmla="*/ 1102332 w 12192000"/>
              <a:gd name="connsiteY40" fmla="*/ 780844 h 1140668"/>
              <a:gd name="connsiteX41" fmla="*/ 1154923 w 12192000"/>
              <a:gd name="connsiteY41" fmla="*/ 779661 h 1140668"/>
              <a:gd name="connsiteX42" fmla="*/ 1216594 w 12192000"/>
              <a:gd name="connsiteY42" fmla="*/ 723785 h 1140668"/>
              <a:gd name="connsiteX43" fmla="*/ 1423680 w 12192000"/>
              <a:gd name="connsiteY43" fmla="*/ 700071 h 1140668"/>
              <a:gd name="connsiteX44" fmla="*/ 1481131 w 12192000"/>
              <a:gd name="connsiteY44" fmla="*/ 642469 h 1140668"/>
              <a:gd name="connsiteX45" fmla="*/ 1506837 w 12192000"/>
              <a:gd name="connsiteY45" fmla="*/ 630682 h 1140668"/>
              <a:gd name="connsiteX46" fmla="*/ 1698214 w 12192000"/>
              <a:gd name="connsiteY46" fmla="*/ 661618 h 1140668"/>
              <a:gd name="connsiteX47" fmla="*/ 1897512 w 12192000"/>
              <a:gd name="connsiteY47" fmla="*/ 627747 h 1140668"/>
              <a:gd name="connsiteX48" fmla="*/ 2083724 w 12192000"/>
              <a:gd name="connsiteY48" fmla="*/ 686320 h 1140668"/>
              <a:gd name="connsiteX49" fmla="*/ 2191530 w 12192000"/>
              <a:gd name="connsiteY49" fmla="*/ 665678 h 1140668"/>
              <a:gd name="connsiteX50" fmla="*/ 2244255 w 12192000"/>
              <a:gd name="connsiteY50" fmla="*/ 615398 h 1140668"/>
              <a:gd name="connsiteX51" fmla="*/ 2495283 w 12192000"/>
              <a:gd name="connsiteY51" fmla="*/ 607682 h 1140668"/>
              <a:gd name="connsiteX52" fmla="*/ 2562174 w 12192000"/>
              <a:gd name="connsiteY52" fmla="*/ 585214 h 1140668"/>
              <a:gd name="connsiteX53" fmla="*/ 2627821 w 12192000"/>
              <a:gd name="connsiteY53" fmla="*/ 607292 h 1140668"/>
              <a:gd name="connsiteX54" fmla="*/ 2730710 w 12192000"/>
              <a:gd name="connsiteY54" fmla="*/ 548383 h 1140668"/>
              <a:gd name="connsiteX55" fmla="*/ 2884932 w 12192000"/>
              <a:gd name="connsiteY55" fmla="*/ 542099 h 1140668"/>
              <a:gd name="connsiteX56" fmla="*/ 2976019 w 12192000"/>
              <a:gd name="connsiteY56" fmla="*/ 530367 h 1140668"/>
              <a:gd name="connsiteX57" fmla="*/ 3008759 w 12192000"/>
              <a:gd name="connsiteY57" fmla="*/ 513387 h 1140668"/>
              <a:gd name="connsiteX58" fmla="*/ 3055731 w 12192000"/>
              <a:gd name="connsiteY58" fmla="*/ 498093 h 1140668"/>
              <a:gd name="connsiteX59" fmla="*/ 3137188 w 12192000"/>
              <a:gd name="connsiteY59" fmla="*/ 461410 h 1140668"/>
              <a:gd name="connsiteX60" fmla="*/ 3249134 w 12192000"/>
              <a:gd name="connsiteY60" fmla="*/ 428981 h 1140668"/>
              <a:gd name="connsiteX61" fmla="*/ 3338608 w 12192000"/>
              <a:gd name="connsiteY61" fmla="*/ 458839 h 1140668"/>
              <a:gd name="connsiteX62" fmla="*/ 3344574 w 12192000"/>
              <a:gd name="connsiteY62" fmla="*/ 448451 h 1140668"/>
              <a:gd name="connsiteX63" fmla="*/ 3402455 w 12192000"/>
              <a:gd name="connsiteY63" fmla="*/ 442976 h 1140668"/>
              <a:gd name="connsiteX64" fmla="*/ 3614450 w 12192000"/>
              <a:gd name="connsiteY64" fmla="*/ 488323 h 1140668"/>
              <a:gd name="connsiteX65" fmla="*/ 3727304 w 12192000"/>
              <a:gd name="connsiteY65" fmla="*/ 475843 h 1140668"/>
              <a:gd name="connsiteX66" fmla="*/ 3765869 w 12192000"/>
              <a:gd name="connsiteY66" fmla="*/ 461009 h 1140668"/>
              <a:gd name="connsiteX67" fmla="*/ 3830576 w 12192000"/>
              <a:gd name="connsiteY67" fmla="*/ 436801 h 1140668"/>
              <a:gd name="connsiteX68" fmla="*/ 3875271 w 12192000"/>
              <a:gd name="connsiteY68" fmla="*/ 393086 h 1140668"/>
              <a:gd name="connsiteX69" fmla="*/ 3930828 w 12192000"/>
              <a:gd name="connsiteY69" fmla="*/ 382999 h 1140668"/>
              <a:gd name="connsiteX70" fmla="*/ 3948478 w 12192000"/>
              <a:gd name="connsiteY70" fmla="*/ 413792 h 1140668"/>
              <a:gd name="connsiteX71" fmla="*/ 4006369 w 12192000"/>
              <a:gd name="connsiteY71" fmla="*/ 392247 h 1140668"/>
              <a:gd name="connsiteX72" fmla="*/ 4093666 w 12192000"/>
              <a:gd name="connsiteY72" fmla="*/ 355926 h 1140668"/>
              <a:gd name="connsiteX73" fmla="*/ 4145241 w 12192000"/>
              <a:gd name="connsiteY73" fmla="*/ 343537 h 1140668"/>
              <a:gd name="connsiteX74" fmla="*/ 4284785 w 12192000"/>
              <a:gd name="connsiteY74" fmla="*/ 300400 h 1140668"/>
              <a:gd name="connsiteX75" fmla="*/ 4423539 w 12192000"/>
              <a:gd name="connsiteY75" fmla="*/ 250111 h 1140668"/>
              <a:gd name="connsiteX76" fmla="*/ 4485482 w 12192000"/>
              <a:gd name="connsiteY76" fmla="*/ 185783 h 1140668"/>
              <a:gd name="connsiteX77" fmla="*/ 4493407 w 12192000"/>
              <a:gd name="connsiteY77" fmla="*/ 182810 h 1140668"/>
              <a:gd name="connsiteX78" fmla="*/ 4515391 w 12192000"/>
              <a:gd name="connsiteY78" fmla="*/ 184827 h 1140668"/>
              <a:gd name="connsiteX79" fmla="*/ 4523713 w 12192000"/>
              <a:gd name="connsiteY79" fmla="*/ 187257 h 1140668"/>
              <a:gd name="connsiteX80" fmla="*/ 4535774 w 12192000"/>
              <a:gd name="connsiteY80" fmla="*/ 187256 h 1140668"/>
              <a:gd name="connsiteX81" fmla="*/ 4536053 w 12192000"/>
              <a:gd name="connsiteY81" fmla="*/ 186724 h 1140668"/>
              <a:gd name="connsiteX82" fmla="*/ 4547385 w 12192000"/>
              <a:gd name="connsiteY82" fmla="*/ 187764 h 1140668"/>
              <a:gd name="connsiteX83" fmla="*/ 4603054 w 12192000"/>
              <a:gd name="connsiteY83" fmla="*/ 199578 h 1140668"/>
              <a:gd name="connsiteX84" fmla="*/ 4674354 w 12192000"/>
              <a:gd name="connsiteY84" fmla="*/ 149124 h 1140668"/>
              <a:gd name="connsiteX85" fmla="*/ 4704259 w 12192000"/>
              <a:gd name="connsiteY85" fmla="*/ 140442 h 1140668"/>
              <a:gd name="connsiteX86" fmla="*/ 4720133 w 12192000"/>
              <a:gd name="connsiteY86" fmla="*/ 132964 h 1140668"/>
              <a:gd name="connsiteX87" fmla="*/ 4721058 w 12192000"/>
              <a:gd name="connsiteY87" fmla="*/ 130663 h 1140668"/>
              <a:gd name="connsiteX88" fmla="*/ 4774434 w 12192000"/>
              <a:gd name="connsiteY88" fmla="*/ 142256 h 1140668"/>
              <a:gd name="connsiteX89" fmla="*/ 4781376 w 12192000"/>
              <a:gd name="connsiteY89" fmla="*/ 139515 h 1140668"/>
              <a:gd name="connsiteX90" fmla="*/ 4816353 w 12192000"/>
              <a:gd name="connsiteY90" fmla="*/ 152550 h 1140668"/>
              <a:gd name="connsiteX91" fmla="*/ 4834325 w 12192000"/>
              <a:gd name="connsiteY91" fmla="*/ 156362 h 1140668"/>
              <a:gd name="connsiteX92" fmla="*/ 4839606 w 12192000"/>
              <a:gd name="connsiteY92" fmla="*/ 163466 h 1140668"/>
              <a:gd name="connsiteX93" fmla="*/ 4866030 w 12192000"/>
              <a:gd name="connsiteY93" fmla="*/ 166034 h 1140668"/>
              <a:gd name="connsiteX94" fmla="*/ 4868987 w 12192000"/>
              <a:gd name="connsiteY94" fmla="*/ 164056 h 1140668"/>
              <a:gd name="connsiteX95" fmla="*/ 4891068 w 12192000"/>
              <a:gd name="connsiteY95" fmla="*/ 174630 h 1140668"/>
              <a:gd name="connsiteX96" fmla="*/ 4909920 w 12192000"/>
              <a:gd name="connsiteY96" fmla="*/ 193712 h 1140668"/>
              <a:gd name="connsiteX97" fmla="*/ 5133538 w 12192000"/>
              <a:gd name="connsiteY97" fmla="*/ 183535 h 1140668"/>
              <a:gd name="connsiteX98" fmla="*/ 5450871 w 12192000"/>
              <a:gd name="connsiteY98" fmla="*/ 255842 h 1140668"/>
              <a:gd name="connsiteX99" fmla="*/ 5489781 w 12192000"/>
              <a:gd name="connsiteY99" fmla="*/ 209298 h 1140668"/>
              <a:gd name="connsiteX100" fmla="*/ 5792606 w 12192000"/>
              <a:gd name="connsiteY100" fmla="*/ 234001 h 1140668"/>
              <a:gd name="connsiteX101" fmla="*/ 5869247 w 12192000"/>
              <a:gd name="connsiteY101" fmla="*/ 219558 h 1140668"/>
              <a:gd name="connsiteX102" fmla="*/ 5938156 w 12192000"/>
              <a:gd name="connsiteY102" fmla="*/ 249222 h 1140668"/>
              <a:gd name="connsiteX103" fmla="*/ 5965800 w 12192000"/>
              <a:gd name="connsiteY103" fmla="*/ 234113 h 1140668"/>
              <a:gd name="connsiteX104" fmla="*/ 5970550 w 12192000"/>
              <a:gd name="connsiteY104" fmla="*/ 231043 h 1140668"/>
              <a:gd name="connsiteX105" fmla="*/ 5989910 w 12192000"/>
              <a:gd name="connsiteY105" fmla="*/ 228872 h 1140668"/>
              <a:gd name="connsiteX106" fmla="*/ 5994937 w 12192000"/>
              <a:gd name="connsiteY106" fmla="*/ 215614 h 1140668"/>
              <a:gd name="connsiteX107" fmla="*/ 6023765 w 12192000"/>
              <a:gd name="connsiteY107" fmla="*/ 203286 h 1140668"/>
              <a:gd name="connsiteX108" fmla="*/ 6059520 w 12192000"/>
              <a:gd name="connsiteY108" fmla="*/ 202820 h 1140668"/>
              <a:gd name="connsiteX109" fmla="*/ 6229716 w 12192000"/>
              <a:gd name="connsiteY109" fmla="*/ 214740 h 1140668"/>
              <a:gd name="connsiteX110" fmla="*/ 6331381 w 12192000"/>
              <a:gd name="connsiteY110" fmla="*/ 213813 h 1140668"/>
              <a:gd name="connsiteX111" fmla="*/ 6369749 w 12192000"/>
              <a:gd name="connsiteY111" fmla="*/ 200800 h 1140668"/>
              <a:gd name="connsiteX112" fmla="*/ 6423498 w 12192000"/>
              <a:gd name="connsiteY112" fmla="*/ 191140 h 1140668"/>
              <a:gd name="connsiteX113" fmla="*/ 6518161 w 12192000"/>
              <a:gd name="connsiteY113" fmla="*/ 164292 h 1140668"/>
              <a:gd name="connsiteX114" fmla="*/ 6645685 w 12192000"/>
              <a:gd name="connsiteY114" fmla="*/ 145262 h 1140668"/>
              <a:gd name="connsiteX115" fmla="*/ 6739636 w 12192000"/>
              <a:gd name="connsiteY115" fmla="*/ 185458 h 1140668"/>
              <a:gd name="connsiteX116" fmla="*/ 6747672 w 12192000"/>
              <a:gd name="connsiteY116" fmla="*/ 175842 h 1140668"/>
              <a:gd name="connsiteX117" fmla="*/ 6811991 w 12192000"/>
              <a:gd name="connsiteY117" fmla="*/ 177220 h 1140668"/>
              <a:gd name="connsiteX118" fmla="*/ 7038226 w 12192000"/>
              <a:gd name="connsiteY118" fmla="*/ 247234 h 1140668"/>
              <a:gd name="connsiteX119" fmla="*/ 7163894 w 12192000"/>
              <a:gd name="connsiteY119" fmla="*/ 248127 h 1140668"/>
              <a:gd name="connsiteX120" fmla="*/ 7208349 w 12192000"/>
              <a:gd name="connsiteY120" fmla="*/ 237932 h 1140668"/>
              <a:gd name="connsiteX121" fmla="*/ 7282840 w 12192000"/>
              <a:gd name="connsiteY121" fmla="*/ 221505 h 1140668"/>
              <a:gd name="connsiteX122" fmla="*/ 7338153 w 12192000"/>
              <a:gd name="connsiteY122" fmla="*/ 183342 h 1140668"/>
              <a:gd name="connsiteX123" fmla="*/ 7400583 w 12192000"/>
              <a:gd name="connsiteY123" fmla="*/ 179864 h 1140668"/>
              <a:gd name="connsiteX124" fmla="*/ 7415556 w 12192000"/>
              <a:gd name="connsiteY124" fmla="*/ 212533 h 1140668"/>
              <a:gd name="connsiteX125" fmla="*/ 7482186 w 12192000"/>
              <a:gd name="connsiteY125" fmla="*/ 197947 h 1140668"/>
              <a:gd name="connsiteX126" fmla="*/ 7583207 w 12192000"/>
              <a:gd name="connsiteY126" fmla="*/ 172149 h 1140668"/>
              <a:gd name="connsiteX127" fmla="*/ 7641594 w 12192000"/>
              <a:gd name="connsiteY127" fmla="*/ 165915 h 1140668"/>
              <a:gd name="connsiteX128" fmla="*/ 7800943 w 12192000"/>
              <a:gd name="connsiteY128" fmla="*/ 139497 h 1140668"/>
              <a:gd name="connsiteX129" fmla="*/ 7960450 w 12192000"/>
              <a:gd name="connsiteY129" fmla="*/ 105880 h 1140668"/>
              <a:gd name="connsiteX130" fmla="*/ 8054361 w 12192000"/>
              <a:gd name="connsiteY130" fmla="*/ 45572 h 1140668"/>
              <a:gd name="connsiteX131" fmla="*/ 8185539 w 12192000"/>
              <a:gd name="connsiteY131" fmla="*/ 22302 h 1140668"/>
              <a:gd name="connsiteX132" fmla="*/ 8207409 w 12192000"/>
              <a:gd name="connsiteY132" fmla="*/ 12489 h 1140668"/>
              <a:gd name="connsiteX133" fmla="*/ 8238081 w 12192000"/>
              <a:gd name="connsiteY133" fmla="*/ 17622 h 1140668"/>
              <a:gd name="connsiteX134" fmla="*/ 8361058 w 12192000"/>
              <a:gd name="connsiteY134" fmla="*/ 40065 h 1140668"/>
              <a:gd name="connsiteX135" fmla="*/ 8458208 w 12192000"/>
              <a:gd name="connsiteY135" fmla="*/ 74470 h 1140668"/>
              <a:gd name="connsiteX136" fmla="*/ 8577671 w 12192000"/>
              <a:gd name="connsiteY136" fmla="*/ 47118 h 1140668"/>
              <a:gd name="connsiteX137" fmla="*/ 8651048 w 12192000"/>
              <a:gd name="connsiteY137" fmla="*/ 53907 h 1140668"/>
              <a:gd name="connsiteX138" fmla="*/ 8772056 w 12192000"/>
              <a:gd name="connsiteY138" fmla="*/ 100840 h 1140668"/>
              <a:gd name="connsiteX139" fmla="*/ 8929686 w 12192000"/>
              <a:gd name="connsiteY139" fmla="*/ 83465 h 1140668"/>
              <a:gd name="connsiteX140" fmla="*/ 8960935 w 12192000"/>
              <a:gd name="connsiteY140" fmla="*/ 32435 h 1140668"/>
              <a:gd name="connsiteX0" fmla="*/ 8960935 w 12192000"/>
              <a:gd name="connsiteY0" fmla="*/ 19946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83275 w 12192000"/>
              <a:gd name="connsiteY7" fmla="*/ 153448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31049 w 12192000"/>
              <a:gd name="connsiteY19" fmla="*/ 10284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9452 w 12192000"/>
              <a:gd name="connsiteY23" fmla="*/ 83507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0935 w 12192000"/>
              <a:gd name="connsiteY139" fmla="*/ 19946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83275 w 12192000"/>
              <a:gd name="connsiteY7" fmla="*/ 153448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31049 w 12192000"/>
              <a:gd name="connsiteY19" fmla="*/ 10284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9452 w 12192000"/>
              <a:gd name="connsiteY23" fmla="*/ 83507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31049 w 12192000"/>
              <a:gd name="connsiteY19" fmla="*/ 10284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9452 w 12192000"/>
              <a:gd name="connsiteY23" fmla="*/ 83507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31049 w 12192000"/>
              <a:gd name="connsiteY19" fmla="*/ 10284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9452 w 12192000"/>
              <a:gd name="connsiteY23" fmla="*/ 83507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31049 w 12192000"/>
              <a:gd name="connsiteY19" fmla="*/ 10284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9452 w 12192000"/>
              <a:gd name="connsiteY23" fmla="*/ 83507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9452 w 12192000"/>
              <a:gd name="connsiteY23" fmla="*/ 83507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87812 w 12192000"/>
              <a:gd name="connsiteY24" fmla="*/ 106208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23713 w 12192000"/>
              <a:gd name="connsiteY78" fmla="*/ 174768 h 1128179"/>
              <a:gd name="connsiteX79" fmla="*/ 4535774 w 12192000"/>
              <a:gd name="connsiteY79" fmla="*/ 174767 h 1128179"/>
              <a:gd name="connsiteX80" fmla="*/ 4536053 w 12192000"/>
              <a:gd name="connsiteY80" fmla="*/ 174235 h 1128179"/>
              <a:gd name="connsiteX81" fmla="*/ 4547385 w 12192000"/>
              <a:gd name="connsiteY81" fmla="*/ 175275 h 1128179"/>
              <a:gd name="connsiteX82" fmla="*/ 4603054 w 12192000"/>
              <a:gd name="connsiteY82" fmla="*/ 187089 h 1128179"/>
              <a:gd name="connsiteX83" fmla="*/ 4674354 w 12192000"/>
              <a:gd name="connsiteY83" fmla="*/ 136635 h 1128179"/>
              <a:gd name="connsiteX84" fmla="*/ 4704259 w 12192000"/>
              <a:gd name="connsiteY84" fmla="*/ 127953 h 1128179"/>
              <a:gd name="connsiteX85" fmla="*/ 4720133 w 12192000"/>
              <a:gd name="connsiteY85" fmla="*/ 120475 h 1128179"/>
              <a:gd name="connsiteX86" fmla="*/ 4721058 w 12192000"/>
              <a:gd name="connsiteY86" fmla="*/ 118174 h 1128179"/>
              <a:gd name="connsiteX87" fmla="*/ 4774434 w 12192000"/>
              <a:gd name="connsiteY87" fmla="*/ 129767 h 1128179"/>
              <a:gd name="connsiteX88" fmla="*/ 4781376 w 12192000"/>
              <a:gd name="connsiteY88" fmla="*/ 127026 h 1128179"/>
              <a:gd name="connsiteX89" fmla="*/ 4816353 w 12192000"/>
              <a:gd name="connsiteY89" fmla="*/ 140061 h 1128179"/>
              <a:gd name="connsiteX90" fmla="*/ 4834325 w 12192000"/>
              <a:gd name="connsiteY90" fmla="*/ 143873 h 1128179"/>
              <a:gd name="connsiteX91" fmla="*/ 4839606 w 12192000"/>
              <a:gd name="connsiteY91" fmla="*/ 150977 h 1128179"/>
              <a:gd name="connsiteX92" fmla="*/ 4866030 w 12192000"/>
              <a:gd name="connsiteY92" fmla="*/ 153545 h 1128179"/>
              <a:gd name="connsiteX93" fmla="*/ 4868987 w 12192000"/>
              <a:gd name="connsiteY93" fmla="*/ 151567 h 1128179"/>
              <a:gd name="connsiteX94" fmla="*/ 4891068 w 12192000"/>
              <a:gd name="connsiteY94" fmla="*/ 162141 h 1128179"/>
              <a:gd name="connsiteX95" fmla="*/ 4909920 w 12192000"/>
              <a:gd name="connsiteY95" fmla="*/ 181223 h 1128179"/>
              <a:gd name="connsiteX96" fmla="*/ 5133538 w 12192000"/>
              <a:gd name="connsiteY96" fmla="*/ 171046 h 1128179"/>
              <a:gd name="connsiteX97" fmla="*/ 5450871 w 12192000"/>
              <a:gd name="connsiteY97" fmla="*/ 243353 h 1128179"/>
              <a:gd name="connsiteX98" fmla="*/ 5489781 w 12192000"/>
              <a:gd name="connsiteY98" fmla="*/ 196809 h 1128179"/>
              <a:gd name="connsiteX99" fmla="*/ 5792606 w 12192000"/>
              <a:gd name="connsiteY99" fmla="*/ 221512 h 1128179"/>
              <a:gd name="connsiteX100" fmla="*/ 5869247 w 12192000"/>
              <a:gd name="connsiteY100" fmla="*/ 207069 h 1128179"/>
              <a:gd name="connsiteX101" fmla="*/ 5938156 w 12192000"/>
              <a:gd name="connsiteY101" fmla="*/ 236733 h 1128179"/>
              <a:gd name="connsiteX102" fmla="*/ 5965800 w 12192000"/>
              <a:gd name="connsiteY102" fmla="*/ 221624 h 1128179"/>
              <a:gd name="connsiteX103" fmla="*/ 5970550 w 12192000"/>
              <a:gd name="connsiteY103" fmla="*/ 218554 h 1128179"/>
              <a:gd name="connsiteX104" fmla="*/ 5989910 w 12192000"/>
              <a:gd name="connsiteY104" fmla="*/ 216383 h 1128179"/>
              <a:gd name="connsiteX105" fmla="*/ 5994937 w 12192000"/>
              <a:gd name="connsiteY105" fmla="*/ 203125 h 1128179"/>
              <a:gd name="connsiteX106" fmla="*/ 6023765 w 12192000"/>
              <a:gd name="connsiteY106" fmla="*/ 190797 h 1128179"/>
              <a:gd name="connsiteX107" fmla="*/ 6059520 w 12192000"/>
              <a:gd name="connsiteY107" fmla="*/ 190331 h 1128179"/>
              <a:gd name="connsiteX108" fmla="*/ 6229716 w 12192000"/>
              <a:gd name="connsiteY108" fmla="*/ 202251 h 1128179"/>
              <a:gd name="connsiteX109" fmla="*/ 6331381 w 12192000"/>
              <a:gd name="connsiteY109" fmla="*/ 201324 h 1128179"/>
              <a:gd name="connsiteX110" fmla="*/ 6369749 w 12192000"/>
              <a:gd name="connsiteY110" fmla="*/ 188311 h 1128179"/>
              <a:gd name="connsiteX111" fmla="*/ 6423498 w 12192000"/>
              <a:gd name="connsiteY111" fmla="*/ 178651 h 1128179"/>
              <a:gd name="connsiteX112" fmla="*/ 6518161 w 12192000"/>
              <a:gd name="connsiteY112" fmla="*/ 151803 h 1128179"/>
              <a:gd name="connsiteX113" fmla="*/ 6645685 w 12192000"/>
              <a:gd name="connsiteY113" fmla="*/ 132773 h 1128179"/>
              <a:gd name="connsiteX114" fmla="*/ 6739636 w 12192000"/>
              <a:gd name="connsiteY114" fmla="*/ 172969 h 1128179"/>
              <a:gd name="connsiteX115" fmla="*/ 6747672 w 12192000"/>
              <a:gd name="connsiteY115" fmla="*/ 163353 h 1128179"/>
              <a:gd name="connsiteX116" fmla="*/ 6811991 w 12192000"/>
              <a:gd name="connsiteY116" fmla="*/ 164731 h 1128179"/>
              <a:gd name="connsiteX117" fmla="*/ 7038226 w 12192000"/>
              <a:gd name="connsiteY117" fmla="*/ 234745 h 1128179"/>
              <a:gd name="connsiteX118" fmla="*/ 7163894 w 12192000"/>
              <a:gd name="connsiteY118" fmla="*/ 235638 h 1128179"/>
              <a:gd name="connsiteX119" fmla="*/ 7208349 w 12192000"/>
              <a:gd name="connsiteY119" fmla="*/ 225443 h 1128179"/>
              <a:gd name="connsiteX120" fmla="*/ 7282840 w 12192000"/>
              <a:gd name="connsiteY120" fmla="*/ 209016 h 1128179"/>
              <a:gd name="connsiteX121" fmla="*/ 7338153 w 12192000"/>
              <a:gd name="connsiteY121" fmla="*/ 170853 h 1128179"/>
              <a:gd name="connsiteX122" fmla="*/ 7400583 w 12192000"/>
              <a:gd name="connsiteY122" fmla="*/ 167375 h 1128179"/>
              <a:gd name="connsiteX123" fmla="*/ 7415556 w 12192000"/>
              <a:gd name="connsiteY123" fmla="*/ 200044 h 1128179"/>
              <a:gd name="connsiteX124" fmla="*/ 7482186 w 12192000"/>
              <a:gd name="connsiteY124" fmla="*/ 185458 h 1128179"/>
              <a:gd name="connsiteX125" fmla="*/ 7583207 w 12192000"/>
              <a:gd name="connsiteY125" fmla="*/ 159660 h 1128179"/>
              <a:gd name="connsiteX126" fmla="*/ 7641594 w 12192000"/>
              <a:gd name="connsiteY126" fmla="*/ 153426 h 1128179"/>
              <a:gd name="connsiteX127" fmla="*/ 7800943 w 12192000"/>
              <a:gd name="connsiteY127" fmla="*/ 127008 h 1128179"/>
              <a:gd name="connsiteX128" fmla="*/ 7960450 w 12192000"/>
              <a:gd name="connsiteY128" fmla="*/ 93391 h 1128179"/>
              <a:gd name="connsiteX129" fmla="*/ 8054361 w 12192000"/>
              <a:gd name="connsiteY129" fmla="*/ 33083 h 1128179"/>
              <a:gd name="connsiteX130" fmla="*/ 8185539 w 12192000"/>
              <a:gd name="connsiteY130" fmla="*/ 9813 h 1128179"/>
              <a:gd name="connsiteX131" fmla="*/ 8207409 w 12192000"/>
              <a:gd name="connsiteY131" fmla="*/ 0 h 1128179"/>
              <a:gd name="connsiteX132" fmla="*/ 8238081 w 12192000"/>
              <a:gd name="connsiteY132" fmla="*/ 5133 h 1128179"/>
              <a:gd name="connsiteX133" fmla="*/ 8361058 w 12192000"/>
              <a:gd name="connsiteY133" fmla="*/ 27576 h 1128179"/>
              <a:gd name="connsiteX134" fmla="*/ 8458208 w 12192000"/>
              <a:gd name="connsiteY134" fmla="*/ 61981 h 1128179"/>
              <a:gd name="connsiteX135" fmla="*/ 8577671 w 12192000"/>
              <a:gd name="connsiteY135" fmla="*/ 34629 h 1128179"/>
              <a:gd name="connsiteX136" fmla="*/ 8651048 w 12192000"/>
              <a:gd name="connsiteY136" fmla="*/ 41418 h 1128179"/>
              <a:gd name="connsiteX137" fmla="*/ 8772056 w 12192000"/>
              <a:gd name="connsiteY137" fmla="*/ 88351 h 1128179"/>
              <a:gd name="connsiteX138" fmla="*/ 8929686 w 12192000"/>
              <a:gd name="connsiteY138" fmla="*/ 70976 h 1128179"/>
              <a:gd name="connsiteX139" fmla="*/ 8966892 w 12192000"/>
              <a:gd name="connsiteY13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15391 w 12192000"/>
              <a:gd name="connsiteY77" fmla="*/ 172338 h 1128179"/>
              <a:gd name="connsiteX78" fmla="*/ 4535774 w 12192000"/>
              <a:gd name="connsiteY78" fmla="*/ 174767 h 1128179"/>
              <a:gd name="connsiteX79" fmla="*/ 4536053 w 12192000"/>
              <a:gd name="connsiteY79" fmla="*/ 174235 h 1128179"/>
              <a:gd name="connsiteX80" fmla="*/ 4547385 w 12192000"/>
              <a:gd name="connsiteY80" fmla="*/ 175275 h 1128179"/>
              <a:gd name="connsiteX81" fmla="*/ 4603054 w 12192000"/>
              <a:gd name="connsiteY81" fmla="*/ 187089 h 1128179"/>
              <a:gd name="connsiteX82" fmla="*/ 4674354 w 12192000"/>
              <a:gd name="connsiteY82" fmla="*/ 136635 h 1128179"/>
              <a:gd name="connsiteX83" fmla="*/ 4704259 w 12192000"/>
              <a:gd name="connsiteY83" fmla="*/ 127953 h 1128179"/>
              <a:gd name="connsiteX84" fmla="*/ 4720133 w 12192000"/>
              <a:gd name="connsiteY84" fmla="*/ 120475 h 1128179"/>
              <a:gd name="connsiteX85" fmla="*/ 4721058 w 12192000"/>
              <a:gd name="connsiteY85" fmla="*/ 118174 h 1128179"/>
              <a:gd name="connsiteX86" fmla="*/ 4774434 w 12192000"/>
              <a:gd name="connsiteY86" fmla="*/ 129767 h 1128179"/>
              <a:gd name="connsiteX87" fmla="*/ 4781376 w 12192000"/>
              <a:gd name="connsiteY87" fmla="*/ 127026 h 1128179"/>
              <a:gd name="connsiteX88" fmla="*/ 4816353 w 12192000"/>
              <a:gd name="connsiteY88" fmla="*/ 140061 h 1128179"/>
              <a:gd name="connsiteX89" fmla="*/ 4834325 w 12192000"/>
              <a:gd name="connsiteY89" fmla="*/ 143873 h 1128179"/>
              <a:gd name="connsiteX90" fmla="*/ 4839606 w 12192000"/>
              <a:gd name="connsiteY90" fmla="*/ 150977 h 1128179"/>
              <a:gd name="connsiteX91" fmla="*/ 4866030 w 12192000"/>
              <a:gd name="connsiteY91" fmla="*/ 153545 h 1128179"/>
              <a:gd name="connsiteX92" fmla="*/ 4868987 w 12192000"/>
              <a:gd name="connsiteY92" fmla="*/ 151567 h 1128179"/>
              <a:gd name="connsiteX93" fmla="*/ 4891068 w 12192000"/>
              <a:gd name="connsiteY93" fmla="*/ 162141 h 1128179"/>
              <a:gd name="connsiteX94" fmla="*/ 4909920 w 12192000"/>
              <a:gd name="connsiteY94" fmla="*/ 181223 h 1128179"/>
              <a:gd name="connsiteX95" fmla="*/ 5133538 w 12192000"/>
              <a:gd name="connsiteY95" fmla="*/ 171046 h 1128179"/>
              <a:gd name="connsiteX96" fmla="*/ 5450871 w 12192000"/>
              <a:gd name="connsiteY96" fmla="*/ 243353 h 1128179"/>
              <a:gd name="connsiteX97" fmla="*/ 5489781 w 12192000"/>
              <a:gd name="connsiteY97" fmla="*/ 196809 h 1128179"/>
              <a:gd name="connsiteX98" fmla="*/ 5792606 w 12192000"/>
              <a:gd name="connsiteY98" fmla="*/ 221512 h 1128179"/>
              <a:gd name="connsiteX99" fmla="*/ 5869247 w 12192000"/>
              <a:gd name="connsiteY99" fmla="*/ 207069 h 1128179"/>
              <a:gd name="connsiteX100" fmla="*/ 5938156 w 12192000"/>
              <a:gd name="connsiteY100" fmla="*/ 236733 h 1128179"/>
              <a:gd name="connsiteX101" fmla="*/ 5965800 w 12192000"/>
              <a:gd name="connsiteY101" fmla="*/ 221624 h 1128179"/>
              <a:gd name="connsiteX102" fmla="*/ 5970550 w 12192000"/>
              <a:gd name="connsiteY102" fmla="*/ 218554 h 1128179"/>
              <a:gd name="connsiteX103" fmla="*/ 5989910 w 12192000"/>
              <a:gd name="connsiteY103" fmla="*/ 216383 h 1128179"/>
              <a:gd name="connsiteX104" fmla="*/ 5994937 w 12192000"/>
              <a:gd name="connsiteY104" fmla="*/ 203125 h 1128179"/>
              <a:gd name="connsiteX105" fmla="*/ 6023765 w 12192000"/>
              <a:gd name="connsiteY105" fmla="*/ 190797 h 1128179"/>
              <a:gd name="connsiteX106" fmla="*/ 6059520 w 12192000"/>
              <a:gd name="connsiteY106" fmla="*/ 190331 h 1128179"/>
              <a:gd name="connsiteX107" fmla="*/ 6229716 w 12192000"/>
              <a:gd name="connsiteY107" fmla="*/ 202251 h 1128179"/>
              <a:gd name="connsiteX108" fmla="*/ 6331381 w 12192000"/>
              <a:gd name="connsiteY108" fmla="*/ 201324 h 1128179"/>
              <a:gd name="connsiteX109" fmla="*/ 6369749 w 12192000"/>
              <a:gd name="connsiteY109" fmla="*/ 188311 h 1128179"/>
              <a:gd name="connsiteX110" fmla="*/ 6423498 w 12192000"/>
              <a:gd name="connsiteY110" fmla="*/ 178651 h 1128179"/>
              <a:gd name="connsiteX111" fmla="*/ 6518161 w 12192000"/>
              <a:gd name="connsiteY111" fmla="*/ 151803 h 1128179"/>
              <a:gd name="connsiteX112" fmla="*/ 6645685 w 12192000"/>
              <a:gd name="connsiteY112" fmla="*/ 132773 h 1128179"/>
              <a:gd name="connsiteX113" fmla="*/ 6739636 w 12192000"/>
              <a:gd name="connsiteY113" fmla="*/ 172969 h 1128179"/>
              <a:gd name="connsiteX114" fmla="*/ 6747672 w 12192000"/>
              <a:gd name="connsiteY114" fmla="*/ 163353 h 1128179"/>
              <a:gd name="connsiteX115" fmla="*/ 6811991 w 12192000"/>
              <a:gd name="connsiteY115" fmla="*/ 164731 h 1128179"/>
              <a:gd name="connsiteX116" fmla="*/ 7038226 w 12192000"/>
              <a:gd name="connsiteY116" fmla="*/ 234745 h 1128179"/>
              <a:gd name="connsiteX117" fmla="*/ 7163894 w 12192000"/>
              <a:gd name="connsiteY117" fmla="*/ 235638 h 1128179"/>
              <a:gd name="connsiteX118" fmla="*/ 7208349 w 12192000"/>
              <a:gd name="connsiteY118" fmla="*/ 225443 h 1128179"/>
              <a:gd name="connsiteX119" fmla="*/ 7282840 w 12192000"/>
              <a:gd name="connsiteY119" fmla="*/ 209016 h 1128179"/>
              <a:gd name="connsiteX120" fmla="*/ 7338153 w 12192000"/>
              <a:gd name="connsiteY120" fmla="*/ 170853 h 1128179"/>
              <a:gd name="connsiteX121" fmla="*/ 7400583 w 12192000"/>
              <a:gd name="connsiteY121" fmla="*/ 167375 h 1128179"/>
              <a:gd name="connsiteX122" fmla="*/ 7415556 w 12192000"/>
              <a:gd name="connsiteY122" fmla="*/ 200044 h 1128179"/>
              <a:gd name="connsiteX123" fmla="*/ 7482186 w 12192000"/>
              <a:gd name="connsiteY123" fmla="*/ 185458 h 1128179"/>
              <a:gd name="connsiteX124" fmla="*/ 7583207 w 12192000"/>
              <a:gd name="connsiteY124" fmla="*/ 159660 h 1128179"/>
              <a:gd name="connsiteX125" fmla="*/ 7641594 w 12192000"/>
              <a:gd name="connsiteY125" fmla="*/ 153426 h 1128179"/>
              <a:gd name="connsiteX126" fmla="*/ 7800943 w 12192000"/>
              <a:gd name="connsiteY126" fmla="*/ 127008 h 1128179"/>
              <a:gd name="connsiteX127" fmla="*/ 7960450 w 12192000"/>
              <a:gd name="connsiteY127" fmla="*/ 93391 h 1128179"/>
              <a:gd name="connsiteX128" fmla="*/ 8054361 w 12192000"/>
              <a:gd name="connsiteY128" fmla="*/ 33083 h 1128179"/>
              <a:gd name="connsiteX129" fmla="*/ 8185539 w 12192000"/>
              <a:gd name="connsiteY129" fmla="*/ 9813 h 1128179"/>
              <a:gd name="connsiteX130" fmla="*/ 8207409 w 12192000"/>
              <a:gd name="connsiteY130" fmla="*/ 0 h 1128179"/>
              <a:gd name="connsiteX131" fmla="*/ 8238081 w 12192000"/>
              <a:gd name="connsiteY131" fmla="*/ 5133 h 1128179"/>
              <a:gd name="connsiteX132" fmla="*/ 8361058 w 12192000"/>
              <a:gd name="connsiteY132" fmla="*/ 27576 h 1128179"/>
              <a:gd name="connsiteX133" fmla="*/ 8458208 w 12192000"/>
              <a:gd name="connsiteY133" fmla="*/ 61981 h 1128179"/>
              <a:gd name="connsiteX134" fmla="*/ 8577671 w 12192000"/>
              <a:gd name="connsiteY134" fmla="*/ 34629 h 1128179"/>
              <a:gd name="connsiteX135" fmla="*/ 8651048 w 12192000"/>
              <a:gd name="connsiteY135" fmla="*/ 41418 h 1128179"/>
              <a:gd name="connsiteX136" fmla="*/ 8772056 w 12192000"/>
              <a:gd name="connsiteY136" fmla="*/ 88351 h 1128179"/>
              <a:gd name="connsiteX137" fmla="*/ 8929686 w 12192000"/>
              <a:gd name="connsiteY137" fmla="*/ 70976 h 1128179"/>
              <a:gd name="connsiteX138" fmla="*/ 8966892 w 12192000"/>
              <a:gd name="connsiteY138"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493407 w 12192000"/>
              <a:gd name="connsiteY76" fmla="*/ 170321 h 1128179"/>
              <a:gd name="connsiteX77" fmla="*/ 4535774 w 12192000"/>
              <a:gd name="connsiteY77" fmla="*/ 174767 h 1128179"/>
              <a:gd name="connsiteX78" fmla="*/ 4536053 w 12192000"/>
              <a:gd name="connsiteY78" fmla="*/ 174235 h 1128179"/>
              <a:gd name="connsiteX79" fmla="*/ 4547385 w 12192000"/>
              <a:gd name="connsiteY79" fmla="*/ 175275 h 1128179"/>
              <a:gd name="connsiteX80" fmla="*/ 4603054 w 12192000"/>
              <a:gd name="connsiteY80" fmla="*/ 187089 h 1128179"/>
              <a:gd name="connsiteX81" fmla="*/ 4674354 w 12192000"/>
              <a:gd name="connsiteY81" fmla="*/ 136635 h 1128179"/>
              <a:gd name="connsiteX82" fmla="*/ 4704259 w 12192000"/>
              <a:gd name="connsiteY82" fmla="*/ 127953 h 1128179"/>
              <a:gd name="connsiteX83" fmla="*/ 4720133 w 12192000"/>
              <a:gd name="connsiteY83" fmla="*/ 120475 h 1128179"/>
              <a:gd name="connsiteX84" fmla="*/ 4721058 w 12192000"/>
              <a:gd name="connsiteY84" fmla="*/ 118174 h 1128179"/>
              <a:gd name="connsiteX85" fmla="*/ 4774434 w 12192000"/>
              <a:gd name="connsiteY85" fmla="*/ 129767 h 1128179"/>
              <a:gd name="connsiteX86" fmla="*/ 4781376 w 12192000"/>
              <a:gd name="connsiteY86" fmla="*/ 127026 h 1128179"/>
              <a:gd name="connsiteX87" fmla="*/ 4816353 w 12192000"/>
              <a:gd name="connsiteY87" fmla="*/ 140061 h 1128179"/>
              <a:gd name="connsiteX88" fmla="*/ 4834325 w 12192000"/>
              <a:gd name="connsiteY88" fmla="*/ 143873 h 1128179"/>
              <a:gd name="connsiteX89" fmla="*/ 4839606 w 12192000"/>
              <a:gd name="connsiteY89" fmla="*/ 150977 h 1128179"/>
              <a:gd name="connsiteX90" fmla="*/ 4866030 w 12192000"/>
              <a:gd name="connsiteY90" fmla="*/ 153545 h 1128179"/>
              <a:gd name="connsiteX91" fmla="*/ 4868987 w 12192000"/>
              <a:gd name="connsiteY91" fmla="*/ 151567 h 1128179"/>
              <a:gd name="connsiteX92" fmla="*/ 4891068 w 12192000"/>
              <a:gd name="connsiteY92" fmla="*/ 162141 h 1128179"/>
              <a:gd name="connsiteX93" fmla="*/ 4909920 w 12192000"/>
              <a:gd name="connsiteY93" fmla="*/ 181223 h 1128179"/>
              <a:gd name="connsiteX94" fmla="*/ 5133538 w 12192000"/>
              <a:gd name="connsiteY94" fmla="*/ 171046 h 1128179"/>
              <a:gd name="connsiteX95" fmla="*/ 5450871 w 12192000"/>
              <a:gd name="connsiteY95" fmla="*/ 243353 h 1128179"/>
              <a:gd name="connsiteX96" fmla="*/ 5489781 w 12192000"/>
              <a:gd name="connsiteY96" fmla="*/ 196809 h 1128179"/>
              <a:gd name="connsiteX97" fmla="*/ 5792606 w 12192000"/>
              <a:gd name="connsiteY97" fmla="*/ 221512 h 1128179"/>
              <a:gd name="connsiteX98" fmla="*/ 5869247 w 12192000"/>
              <a:gd name="connsiteY98" fmla="*/ 207069 h 1128179"/>
              <a:gd name="connsiteX99" fmla="*/ 5938156 w 12192000"/>
              <a:gd name="connsiteY99" fmla="*/ 236733 h 1128179"/>
              <a:gd name="connsiteX100" fmla="*/ 5965800 w 12192000"/>
              <a:gd name="connsiteY100" fmla="*/ 221624 h 1128179"/>
              <a:gd name="connsiteX101" fmla="*/ 5970550 w 12192000"/>
              <a:gd name="connsiteY101" fmla="*/ 218554 h 1128179"/>
              <a:gd name="connsiteX102" fmla="*/ 5989910 w 12192000"/>
              <a:gd name="connsiteY102" fmla="*/ 216383 h 1128179"/>
              <a:gd name="connsiteX103" fmla="*/ 5994937 w 12192000"/>
              <a:gd name="connsiteY103" fmla="*/ 203125 h 1128179"/>
              <a:gd name="connsiteX104" fmla="*/ 6023765 w 12192000"/>
              <a:gd name="connsiteY104" fmla="*/ 190797 h 1128179"/>
              <a:gd name="connsiteX105" fmla="*/ 6059520 w 12192000"/>
              <a:gd name="connsiteY105" fmla="*/ 190331 h 1128179"/>
              <a:gd name="connsiteX106" fmla="*/ 6229716 w 12192000"/>
              <a:gd name="connsiteY106" fmla="*/ 202251 h 1128179"/>
              <a:gd name="connsiteX107" fmla="*/ 6331381 w 12192000"/>
              <a:gd name="connsiteY107" fmla="*/ 201324 h 1128179"/>
              <a:gd name="connsiteX108" fmla="*/ 6369749 w 12192000"/>
              <a:gd name="connsiteY108" fmla="*/ 188311 h 1128179"/>
              <a:gd name="connsiteX109" fmla="*/ 6423498 w 12192000"/>
              <a:gd name="connsiteY109" fmla="*/ 178651 h 1128179"/>
              <a:gd name="connsiteX110" fmla="*/ 6518161 w 12192000"/>
              <a:gd name="connsiteY110" fmla="*/ 151803 h 1128179"/>
              <a:gd name="connsiteX111" fmla="*/ 6645685 w 12192000"/>
              <a:gd name="connsiteY111" fmla="*/ 132773 h 1128179"/>
              <a:gd name="connsiteX112" fmla="*/ 6739636 w 12192000"/>
              <a:gd name="connsiteY112" fmla="*/ 172969 h 1128179"/>
              <a:gd name="connsiteX113" fmla="*/ 6747672 w 12192000"/>
              <a:gd name="connsiteY113" fmla="*/ 163353 h 1128179"/>
              <a:gd name="connsiteX114" fmla="*/ 6811991 w 12192000"/>
              <a:gd name="connsiteY114" fmla="*/ 164731 h 1128179"/>
              <a:gd name="connsiteX115" fmla="*/ 7038226 w 12192000"/>
              <a:gd name="connsiteY115" fmla="*/ 234745 h 1128179"/>
              <a:gd name="connsiteX116" fmla="*/ 7163894 w 12192000"/>
              <a:gd name="connsiteY116" fmla="*/ 235638 h 1128179"/>
              <a:gd name="connsiteX117" fmla="*/ 7208349 w 12192000"/>
              <a:gd name="connsiteY117" fmla="*/ 225443 h 1128179"/>
              <a:gd name="connsiteX118" fmla="*/ 7282840 w 12192000"/>
              <a:gd name="connsiteY118" fmla="*/ 209016 h 1128179"/>
              <a:gd name="connsiteX119" fmla="*/ 7338153 w 12192000"/>
              <a:gd name="connsiteY119" fmla="*/ 170853 h 1128179"/>
              <a:gd name="connsiteX120" fmla="*/ 7400583 w 12192000"/>
              <a:gd name="connsiteY120" fmla="*/ 167375 h 1128179"/>
              <a:gd name="connsiteX121" fmla="*/ 7415556 w 12192000"/>
              <a:gd name="connsiteY121" fmla="*/ 200044 h 1128179"/>
              <a:gd name="connsiteX122" fmla="*/ 7482186 w 12192000"/>
              <a:gd name="connsiteY122" fmla="*/ 185458 h 1128179"/>
              <a:gd name="connsiteX123" fmla="*/ 7583207 w 12192000"/>
              <a:gd name="connsiteY123" fmla="*/ 159660 h 1128179"/>
              <a:gd name="connsiteX124" fmla="*/ 7641594 w 12192000"/>
              <a:gd name="connsiteY124" fmla="*/ 153426 h 1128179"/>
              <a:gd name="connsiteX125" fmla="*/ 7800943 w 12192000"/>
              <a:gd name="connsiteY125" fmla="*/ 127008 h 1128179"/>
              <a:gd name="connsiteX126" fmla="*/ 7960450 w 12192000"/>
              <a:gd name="connsiteY126" fmla="*/ 93391 h 1128179"/>
              <a:gd name="connsiteX127" fmla="*/ 8054361 w 12192000"/>
              <a:gd name="connsiteY127" fmla="*/ 33083 h 1128179"/>
              <a:gd name="connsiteX128" fmla="*/ 8185539 w 12192000"/>
              <a:gd name="connsiteY128" fmla="*/ 9813 h 1128179"/>
              <a:gd name="connsiteX129" fmla="*/ 8207409 w 12192000"/>
              <a:gd name="connsiteY129" fmla="*/ 0 h 1128179"/>
              <a:gd name="connsiteX130" fmla="*/ 8238081 w 12192000"/>
              <a:gd name="connsiteY130" fmla="*/ 5133 h 1128179"/>
              <a:gd name="connsiteX131" fmla="*/ 8361058 w 12192000"/>
              <a:gd name="connsiteY131" fmla="*/ 27576 h 1128179"/>
              <a:gd name="connsiteX132" fmla="*/ 8458208 w 12192000"/>
              <a:gd name="connsiteY132" fmla="*/ 61981 h 1128179"/>
              <a:gd name="connsiteX133" fmla="*/ 8577671 w 12192000"/>
              <a:gd name="connsiteY133" fmla="*/ 34629 h 1128179"/>
              <a:gd name="connsiteX134" fmla="*/ 8651048 w 12192000"/>
              <a:gd name="connsiteY134" fmla="*/ 41418 h 1128179"/>
              <a:gd name="connsiteX135" fmla="*/ 8772056 w 12192000"/>
              <a:gd name="connsiteY135" fmla="*/ 88351 h 1128179"/>
              <a:gd name="connsiteX136" fmla="*/ 8929686 w 12192000"/>
              <a:gd name="connsiteY136" fmla="*/ 70976 h 1128179"/>
              <a:gd name="connsiteX137" fmla="*/ 8966892 w 12192000"/>
              <a:gd name="connsiteY137"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485482 w 12192000"/>
              <a:gd name="connsiteY75" fmla="*/ 173294 h 1128179"/>
              <a:gd name="connsiteX76" fmla="*/ 4535774 w 12192000"/>
              <a:gd name="connsiteY76" fmla="*/ 174767 h 1128179"/>
              <a:gd name="connsiteX77" fmla="*/ 4536053 w 12192000"/>
              <a:gd name="connsiteY77" fmla="*/ 174235 h 1128179"/>
              <a:gd name="connsiteX78" fmla="*/ 4547385 w 12192000"/>
              <a:gd name="connsiteY78" fmla="*/ 175275 h 1128179"/>
              <a:gd name="connsiteX79" fmla="*/ 4603054 w 12192000"/>
              <a:gd name="connsiteY79" fmla="*/ 187089 h 1128179"/>
              <a:gd name="connsiteX80" fmla="*/ 4674354 w 12192000"/>
              <a:gd name="connsiteY80" fmla="*/ 136635 h 1128179"/>
              <a:gd name="connsiteX81" fmla="*/ 4704259 w 12192000"/>
              <a:gd name="connsiteY81" fmla="*/ 127953 h 1128179"/>
              <a:gd name="connsiteX82" fmla="*/ 4720133 w 12192000"/>
              <a:gd name="connsiteY82" fmla="*/ 120475 h 1128179"/>
              <a:gd name="connsiteX83" fmla="*/ 4721058 w 12192000"/>
              <a:gd name="connsiteY83" fmla="*/ 118174 h 1128179"/>
              <a:gd name="connsiteX84" fmla="*/ 4774434 w 12192000"/>
              <a:gd name="connsiteY84" fmla="*/ 129767 h 1128179"/>
              <a:gd name="connsiteX85" fmla="*/ 4781376 w 12192000"/>
              <a:gd name="connsiteY85" fmla="*/ 127026 h 1128179"/>
              <a:gd name="connsiteX86" fmla="*/ 4816353 w 12192000"/>
              <a:gd name="connsiteY86" fmla="*/ 140061 h 1128179"/>
              <a:gd name="connsiteX87" fmla="*/ 4834325 w 12192000"/>
              <a:gd name="connsiteY87" fmla="*/ 143873 h 1128179"/>
              <a:gd name="connsiteX88" fmla="*/ 4839606 w 12192000"/>
              <a:gd name="connsiteY88" fmla="*/ 150977 h 1128179"/>
              <a:gd name="connsiteX89" fmla="*/ 4866030 w 12192000"/>
              <a:gd name="connsiteY89" fmla="*/ 153545 h 1128179"/>
              <a:gd name="connsiteX90" fmla="*/ 4868987 w 12192000"/>
              <a:gd name="connsiteY90" fmla="*/ 151567 h 1128179"/>
              <a:gd name="connsiteX91" fmla="*/ 4891068 w 12192000"/>
              <a:gd name="connsiteY91" fmla="*/ 162141 h 1128179"/>
              <a:gd name="connsiteX92" fmla="*/ 4909920 w 12192000"/>
              <a:gd name="connsiteY92" fmla="*/ 181223 h 1128179"/>
              <a:gd name="connsiteX93" fmla="*/ 5133538 w 12192000"/>
              <a:gd name="connsiteY93" fmla="*/ 171046 h 1128179"/>
              <a:gd name="connsiteX94" fmla="*/ 5450871 w 12192000"/>
              <a:gd name="connsiteY94" fmla="*/ 243353 h 1128179"/>
              <a:gd name="connsiteX95" fmla="*/ 5489781 w 12192000"/>
              <a:gd name="connsiteY95" fmla="*/ 196809 h 1128179"/>
              <a:gd name="connsiteX96" fmla="*/ 5792606 w 12192000"/>
              <a:gd name="connsiteY96" fmla="*/ 221512 h 1128179"/>
              <a:gd name="connsiteX97" fmla="*/ 5869247 w 12192000"/>
              <a:gd name="connsiteY97" fmla="*/ 207069 h 1128179"/>
              <a:gd name="connsiteX98" fmla="*/ 5938156 w 12192000"/>
              <a:gd name="connsiteY98" fmla="*/ 236733 h 1128179"/>
              <a:gd name="connsiteX99" fmla="*/ 5965800 w 12192000"/>
              <a:gd name="connsiteY99" fmla="*/ 221624 h 1128179"/>
              <a:gd name="connsiteX100" fmla="*/ 5970550 w 12192000"/>
              <a:gd name="connsiteY100" fmla="*/ 218554 h 1128179"/>
              <a:gd name="connsiteX101" fmla="*/ 5989910 w 12192000"/>
              <a:gd name="connsiteY101" fmla="*/ 216383 h 1128179"/>
              <a:gd name="connsiteX102" fmla="*/ 5994937 w 12192000"/>
              <a:gd name="connsiteY102" fmla="*/ 203125 h 1128179"/>
              <a:gd name="connsiteX103" fmla="*/ 6023765 w 12192000"/>
              <a:gd name="connsiteY103" fmla="*/ 190797 h 1128179"/>
              <a:gd name="connsiteX104" fmla="*/ 6059520 w 12192000"/>
              <a:gd name="connsiteY104" fmla="*/ 190331 h 1128179"/>
              <a:gd name="connsiteX105" fmla="*/ 6229716 w 12192000"/>
              <a:gd name="connsiteY105" fmla="*/ 202251 h 1128179"/>
              <a:gd name="connsiteX106" fmla="*/ 6331381 w 12192000"/>
              <a:gd name="connsiteY106" fmla="*/ 201324 h 1128179"/>
              <a:gd name="connsiteX107" fmla="*/ 6369749 w 12192000"/>
              <a:gd name="connsiteY107" fmla="*/ 188311 h 1128179"/>
              <a:gd name="connsiteX108" fmla="*/ 6423498 w 12192000"/>
              <a:gd name="connsiteY108" fmla="*/ 178651 h 1128179"/>
              <a:gd name="connsiteX109" fmla="*/ 6518161 w 12192000"/>
              <a:gd name="connsiteY109" fmla="*/ 151803 h 1128179"/>
              <a:gd name="connsiteX110" fmla="*/ 6645685 w 12192000"/>
              <a:gd name="connsiteY110" fmla="*/ 132773 h 1128179"/>
              <a:gd name="connsiteX111" fmla="*/ 6739636 w 12192000"/>
              <a:gd name="connsiteY111" fmla="*/ 172969 h 1128179"/>
              <a:gd name="connsiteX112" fmla="*/ 6747672 w 12192000"/>
              <a:gd name="connsiteY112" fmla="*/ 163353 h 1128179"/>
              <a:gd name="connsiteX113" fmla="*/ 6811991 w 12192000"/>
              <a:gd name="connsiteY113" fmla="*/ 164731 h 1128179"/>
              <a:gd name="connsiteX114" fmla="*/ 7038226 w 12192000"/>
              <a:gd name="connsiteY114" fmla="*/ 234745 h 1128179"/>
              <a:gd name="connsiteX115" fmla="*/ 7163894 w 12192000"/>
              <a:gd name="connsiteY115" fmla="*/ 235638 h 1128179"/>
              <a:gd name="connsiteX116" fmla="*/ 7208349 w 12192000"/>
              <a:gd name="connsiteY116" fmla="*/ 225443 h 1128179"/>
              <a:gd name="connsiteX117" fmla="*/ 7282840 w 12192000"/>
              <a:gd name="connsiteY117" fmla="*/ 209016 h 1128179"/>
              <a:gd name="connsiteX118" fmla="*/ 7338153 w 12192000"/>
              <a:gd name="connsiteY118" fmla="*/ 170853 h 1128179"/>
              <a:gd name="connsiteX119" fmla="*/ 7400583 w 12192000"/>
              <a:gd name="connsiteY119" fmla="*/ 167375 h 1128179"/>
              <a:gd name="connsiteX120" fmla="*/ 7415556 w 12192000"/>
              <a:gd name="connsiteY120" fmla="*/ 200044 h 1128179"/>
              <a:gd name="connsiteX121" fmla="*/ 7482186 w 12192000"/>
              <a:gd name="connsiteY121" fmla="*/ 185458 h 1128179"/>
              <a:gd name="connsiteX122" fmla="*/ 7583207 w 12192000"/>
              <a:gd name="connsiteY122" fmla="*/ 159660 h 1128179"/>
              <a:gd name="connsiteX123" fmla="*/ 7641594 w 12192000"/>
              <a:gd name="connsiteY123" fmla="*/ 153426 h 1128179"/>
              <a:gd name="connsiteX124" fmla="*/ 7800943 w 12192000"/>
              <a:gd name="connsiteY124" fmla="*/ 127008 h 1128179"/>
              <a:gd name="connsiteX125" fmla="*/ 7960450 w 12192000"/>
              <a:gd name="connsiteY125" fmla="*/ 93391 h 1128179"/>
              <a:gd name="connsiteX126" fmla="*/ 8054361 w 12192000"/>
              <a:gd name="connsiteY126" fmla="*/ 33083 h 1128179"/>
              <a:gd name="connsiteX127" fmla="*/ 8185539 w 12192000"/>
              <a:gd name="connsiteY127" fmla="*/ 9813 h 1128179"/>
              <a:gd name="connsiteX128" fmla="*/ 8207409 w 12192000"/>
              <a:gd name="connsiteY128" fmla="*/ 0 h 1128179"/>
              <a:gd name="connsiteX129" fmla="*/ 8238081 w 12192000"/>
              <a:gd name="connsiteY129" fmla="*/ 5133 h 1128179"/>
              <a:gd name="connsiteX130" fmla="*/ 8361058 w 12192000"/>
              <a:gd name="connsiteY130" fmla="*/ 27576 h 1128179"/>
              <a:gd name="connsiteX131" fmla="*/ 8458208 w 12192000"/>
              <a:gd name="connsiteY131" fmla="*/ 61981 h 1128179"/>
              <a:gd name="connsiteX132" fmla="*/ 8577671 w 12192000"/>
              <a:gd name="connsiteY132" fmla="*/ 34629 h 1128179"/>
              <a:gd name="connsiteX133" fmla="*/ 8651048 w 12192000"/>
              <a:gd name="connsiteY133" fmla="*/ 41418 h 1128179"/>
              <a:gd name="connsiteX134" fmla="*/ 8772056 w 12192000"/>
              <a:gd name="connsiteY134" fmla="*/ 88351 h 1128179"/>
              <a:gd name="connsiteX135" fmla="*/ 8929686 w 12192000"/>
              <a:gd name="connsiteY135" fmla="*/ 70976 h 1128179"/>
              <a:gd name="connsiteX136" fmla="*/ 8966892 w 12192000"/>
              <a:gd name="connsiteY136"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535774 w 12192000"/>
              <a:gd name="connsiteY75" fmla="*/ 174767 h 1128179"/>
              <a:gd name="connsiteX76" fmla="*/ 4536053 w 12192000"/>
              <a:gd name="connsiteY76" fmla="*/ 174235 h 1128179"/>
              <a:gd name="connsiteX77" fmla="*/ 4547385 w 12192000"/>
              <a:gd name="connsiteY77" fmla="*/ 175275 h 1128179"/>
              <a:gd name="connsiteX78" fmla="*/ 4603054 w 12192000"/>
              <a:gd name="connsiteY78" fmla="*/ 187089 h 1128179"/>
              <a:gd name="connsiteX79" fmla="*/ 4674354 w 12192000"/>
              <a:gd name="connsiteY79" fmla="*/ 136635 h 1128179"/>
              <a:gd name="connsiteX80" fmla="*/ 4704259 w 12192000"/>
              <a:gd name="connsiteY80" fmla="*/ 127953 h 1128179"/>
              <a:gd name="connsiteX81" fmla="*/ 4720133 w 12192000"/>
              <a:gd name="connsiteY81" fmla="*/ 120475 h 1128179"/>
              <a:gd name="connsiteX82" fmla="*/ 4721058 w 12192000"/>
              <a:gd name="connsiteY82" fmla="*/ 118174 h 1128179"/>
              <a:gd name="connsiteX83" fmla="*/ 4774434 w 12192000"/>
              <a:gd name="connsiteY83" fmla="*/ 129767 h 1128179"/>
              <a:gd name="connsiteX84" fmla="*/ 4781376 w 12192000"/>
              <a:gd name="connsiteY84" fmla="*/ 127026 h 1128179"/>
              <a:gd name="connsiteX85" fmla="*/ 4816353 w 12192000"/>
              <a:gd name="connsiteY85" fmla="*/ 140061 h 1128179"/>
              <a:gd name="connsiteX86" fmla="*/ 4834325 w 12192000"/>
              <a:gd name="connsiteY86" fmla="*/ 143873 h 1128179"/>
              <a:gd name="connsiteX87" fmla="*/ 4839606 w 12192000"/>
              <a:gd name="connsiteY87" fmla="*/ 150977 h 1128179"/>
              <a:gd name="connsiteX88" fmla="*/ 4866030 w 12192000"/>
              <a:gd name="connsiteY88" fmla="*/ 153545 h 1128179"/>
              <a:gd name="connsiteX89" fmla="*/ 4868987 w 12192000"/>
              <a:gd name="connsiteY89" fmla="*/ 151567 h 1128179"/>
              <a:gd name="connsiteX90" fmla="*/ 4891068 w 12192000"/>
              <a:gd name="connsiteY90" fmla="*/ 162141 h 1128179"/>
              <a:gd name="connsiteX91" fmla="*/ 4909920 w 12192000"/>
              <a:gd name="connsiteY91" fmla="*/ 181223 h 1128179"/>
              <a:gd name="connsiteX92" fmla="*/ 5133538 w 12192000"/>
              <a:gd name="connsiteY92" fmla="*/ 171046 h 1128179"/>
              <a:gd name="connsiteX93" fmla="*/ 5450871 w 12192000"/>
              <a:gd name="connsiteY93" fmla="*/ 243353 h 1128179"/>
              <a:gd name="connsiteX94" fmla="*/ 5489781 w 12192000"/>
              <a:gd name="connsiteY94" fmla="*/ 196809 h 1128179"/>
              <a:gd name="connsiteX95" fmla="*/ 5792606 w 12192000"/>
              <a:gd name="connsiteY95" fmla="*/ 221512 h 1128179"/>
              <a:gd name="connsiteX96" fmla="*/ 5869247 w 12192000"/>
              <a:gd name="connsiteY96" fmla="*/ 207069 h 1128179"/>
              <a:gd name="connsiteX97" fmla="*/ 5938156 w 12192000"/>
              <a:gd name="connsiteY97" fmla="*/ 236733 h 1128179"/>
              <a:gd name="connsiteX98" fmla="*/ 5965800 w 12192000"/>
              <a:gd name="connsiteY98" fmla="*/ 221624 h 1128179"/>
              <a:gd name="connsiteX99" fmla="*/ 5970550 w 12192000"/>
              <a:gd name="connsiteY99" fmla="*/ 218554 h 1128179"/>
              <a:gd name="connsiteX100" fmla="*/ 5989910 w 12192000"/>
              <a:gd name="connsiteY100" fmla="*/ 216383 h 1128179"/>
              <a:gd name="connsiteX101" fmla="*/ 5994937 w 12192000"/>
              <a:gd name="connsiteY101" fmla="*/ 203125 h 1128179"/>
              <a:gd name="connsiteX102" fmla="*/ 6023765 w 12192000"/>
              <a:gd name="connsiteY102" fmla="*/ 190797 h 1128179"/>
              <a:gd name="connsiteX103" fmla="*/ 6059520 w 12192000"/>
              <a:gd name="connsiteY103" fmla="*/ 190331 h 1128179"/>
              <a:gd name="connsiteX104" fmla="*/ 6229716 w 12192000"/>
              <a:gd name="connsiteY104" fmla="*/ 202251 h 1128179"/>
              <a:gd name="connsiteX105" fmla="*/ 6331381 w 12192000"/>
              <a:gd name="connsiteY105" fmla="*/ 201324 h 1128179"/>
              <a:gd name="connsiteX106" fmla="*/ 6369749 w 12192000"/>
              <a:gd name="connsiteY106" fmla="*/ 188311 h 1128179"/>
              <a:gd name="connsiteX107" fmla="*/ 6423498 w 12192000"/>
              <a:gd name="connsiteY107" fmla="*/ 178651 h 1128179"/>
              <a:gd name="connsiteX108" fmla="*/ 6518161 w 12192000"/>
              <a:gd name="connsiteY108" fmla="*/ 151803 h 1128179"/>
              <a:gd name="connsiteX109" fmla="*/ 6645685 w 12192000"/>
              <a:gd name="connsiteY109" fmla="*/ 132773 h 1128179"/>
              <a:gd name="connsiteX110" fmla="*/ 6739636 w 12192000"/>
              <a:gd name="connsiteY110" fmla="*/ 172969 h 1128179"/>
              <a:gd name="connsiteX111" fmla="*/ 6747672 w 12192000"/>
              <a:gd name="connsiteY111" fmla="*/ 163353 h 1128179"/>
              <a:gd name="connsiteX112" fmla="*/ 6811991 w 12192000"/>
              <a:gd name="connsiteY112" fmla="*/ 164731 h 1128179"/>
              <a:gd name="connsiteX113" fmla="*/ 7038226 w 12192000"/>
              <a:gd name="connsiteY113" fmla="*/ 234745 h 1128179"/>
              <a:gd name="connsiteX114" fmla="*/ 7163894 w 12192000"/>
              <a:gd name="connsiteY114" fmla="*/ 235638 h 1128179"/>
              <a:gd name="connsiteX115" fmla="*/ 7208349 w 12192000"/>
              <a:gd name="connsiteY115" fmla="*/ 225443 h 1128179"/>
              <a:gd name="connsiteX116" fmla="*/ 7282840 w 12192000"/>
              <a:gd name="connsiteY116" fmla="*/ 209016 h 1128179"/>
              <a:gd name="connsiteX117" fmla="*/ 7338153 w 12192000"/>
              <a:gd name="connsiteY117" fmla="*/ 170853 h 1128179"/>
              <a:gd name="connsiteX118" fmla="*/ 7400583 w 12192000"/>
              <a:gd name="connsiteY118" fmla="*/ 167375 h 1128179"/>
              <a:gd name="connsiteX119" fmla="*/ 7415556 w 12192000"/>
              <a:gd name="connsiteY119" fmla="*/ 200044 h 1128179"/>
              <a:gd name="connsiteX120" fmla="*/ 7482186 w 12192000"/>
              <a:gd name="connsiteY120" fmla="*/ 185458 h 1128179"/>
              <a:gd name="connsiteX121" fmla="*/ 7583207 w 12192000"/>
              <a:gd name="connsiteY121" fmla="*/ 159660 h 1128179"/>
              <a:gd name="connsiteX122" fmla="*/ 7641594 w 12192000"/>
              <a:gd name="connsiteY122" fmla="*/ 153426 h 1128179"/>
              <a:gd name="connsiteX123" fmla="*/ 7800943 w 12192000"/>
              <a:gd name="connsiteY123" fmla="*/ 127008 h 1128179"/>
              <a:gd name="connsiteX124" fmla="*/ 7960450 w 12192000"/>
              <a:gd name="connsiteY124" fmla="*/ 93391 h 1128179"/>
              <a:gd name="connsiteX125" fmla="*/ 8054361 w 12192000"/>
              <a:gd name="connsiteY125" fmla="*/ 33083 h 1128179"/>
              <a:gd name="connsiteX126" fmla="*/ 8185539 w 12192000"/>
              <a:gd name="connsiteY126" fmla="*/ 9813 h 1128179"/>
              <a:gd name="connsiteX127" fmla="*/ 8207409 w 12192000"/>
              <a:gd name="connsiteY127" fmla="*/ 0 h 1128179"/>
              <a:gd name="connsiteX128" fmla="*/ 8238081 w 12192000"/>
              <a:gd name="connsiteY128" fmla="*/ 5133 h 1128179"/>
              <a:gd name="connsiteX129" fmla="*/ 8361058 w 12192000"/>
              <a:gd name="connsiteY129" fmla="*/ 27576 h 1128179"/>
              <a:gd name="connsiteX130" fmla="*/ 8458208 w 12192000"/>
              <a:gd name="connsiteY130" fmla="*/ 61981 h 1128179"/>
              <a:gd name="connsiteX131" fmla="*/ 8577671 w 12192000"/>
              <a:gd name="connsiteY131" fmla="*/ 34629 h 1128179"/>
              <a:gd name="connsiteX132" fmla="*/ 8651048 w 12192000"/>
              <a:gd name="connsiteY132" fmla="*/ 41418 h 1128179"/>
              <a:gd name="connsiteX133" fmla="*/ 8772056 w 12192000"/>
              <a:gd name="connsiteY133" fmla="*/ 88351 h 1128179"/>
              <a:gd name="connsiteX134" fmla="*/ 8929686 w 12192000"/>
              <a:gd name="connsiteY134" fmla="*/ 70976 h 1128179"/>
              <a:gd name="connsiteX135" fmla="*/ 8966892 w 12192000"/>
              <a:gd name="connsiteY135"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535774 w 12192000"/>
              <a:gd name="connsiteY75" fmla="*/ 174767 h 1128179"/>
              <a:gd name="connsiteX76" fmla="*/ 4536053 w 12192000"/>
              <a:gd name="connsiteY76" fmla="*/ 174235 h 1128179"/>
              <a:gd name="connsiteX77" fmla="*/ 4547385 w 12192000"/>
              <a:gd name="connsiteY77" fmla="*/ 175275 h 1128179"/>
              <a:gd name="connsiteX78" fmla="*/ 4603054 w 12192000"/>
              <a:gd name="connsiteY78" fmla="*/ 187089 h 1128179"/>
              <a:gd name="connsiteX79" fmla="*/ 4674354 w 12192000"/>
              <a:gd name="connsiteY79" fmla="*/ 136635 h 1128179"/>
              <a:gd name="connsiteX80" fmla="*/ 4704259 w 12192000"/>
              <a:gd name="connsiteY80" fmla="*/ 127953 h 1128179"/>
              <a:gd name="connsiteX81" fmla="*/ 4720133 w 12192000"/>
              <a:gd name="connsiteY81" fmla="*/ 120475 h 1128179"/>
              <a:gd name="connsiteX82" fmla="*/ 4721058 w 12192000"/>
              <a:gd name="connsiteY82" fmla="*/ 118174 h 1128179"/>
              <a:gd name="connsiteX83" fmla="*/ 4774434 w 12192000"/>
              <a:gd name="connsiteY83" fmla="*/ 129767 h 1128179"/>
              <a:gd name="connsiteX84" fmla="*/ 4781376 w 12192000"/>
              <a:gd name="connsiteY84" fmla="*/ 127026 h 1128179"/>
              <a:gd name="connsiteX85" fmla="*/ 4816353 w 12192000"/>
              <a:gd name="connsiteY85" fmla="*/ 140061 h 1128179"/>
              <a:gd name="connsiteX86" fmla="*/ 4834325 w 12192000"/>
              <a:gd name="connsiteY86" fmla="*/ 143873 h 1128179"/>
              <a:gd name="connsiteX87" fmla="*/ 4839606 w 12192000"/>
              <a:gd name="connsiteY87" fmla="*/ 150977 h 1128179"/>
              <a:gd name="connsiteX88" fmla="*/ 4866030 w 12192000"/>
              <a:gd name="connsiteY88" fmla="*/ 153545 h 1128179"/>
              <a:gd name="connsiteX89" fmla="*/ 4868987 w 12192000"/>
              <a:gd name="connsiteY89" fmla="*/ 151567 h 1128179"/>
              <a:gd name="connsiteX90" fmla="*/ 4891068 w 12192000"/>
              <a:gd name="connsiteY90" fmla="*/ 162141 h 1128179"/>
              <a:gd name="connsiteX91" fmla="*/ 4909920 w 12192000"/>
              <a:gd name="connsiteY91" fmla="*/ 181223 h 1128179"/>
              <a:gd name="connsiteX92" fmla="*/ 5133538 w 12192000"/>
              <a:gd name="connsiteY92" fmla="*/ 171046 h 1128179"/>
              <a:gd name="connsiteX93" fmla="*/ 5489781 w 12192000"/>
              <a:gd name="connsiteY93" fmla="*/ 196809 h 1128179"/>
              <a:gd name="connsiteX94" fmla="*/ 5792606 w 12192000"/>
              <a:gd name="connsiteY94" fmla="*/ 221512 h 1128179"/>
              <a:gd name="connsiteX95" fmla="*/ 5869247 w 12192000"/>
              <a:gd name="connsiteY95" fmla="*/ 207069 h 1128179"/>
              <a:gd name="connsiteX96" fmla="*/ 5938156 w 12192000"/>
              <a:gd name="connsiteY96" fmla="*/ 236733 h 1128179"/>
              <a:gd name="connsiteX97" fmla="*/ 5965800 w 12192000"/>
              <a:gd name="connsiteY97" fmla="*/ 221624 h 1128179"/>
              <a:gd name="connsiteX98" fmla="*/ 5970550 w 12192000"/>
              <a:gd name="connsiteY98" fmla="*/ 218554 h 1128179"/>
              <a:gd name="connsiteX99" fmla="*/ 5989910 w 12192000"/>
              <a:gd name="connsiteY99" fmla="*/ 216383 h 1128179"/>
              <a:gd name="connsiteX100" fmla="*/ 5994937 w 12192000"/>
              <a:gd name="connsiteY100" fmla="*/ 203125 h 1128179"/>
              <a:gd name="connsiteX101" fmla="*/ 6023765 w 12192000"/>
              <a:gd name="connsiteY101" fmla="*/ 190797 h 1128179"/>
              <a:gd name="connsiteX102" fmla="*/ 6059520 w 12192000"/>
              <a:gd name="connsiteY102" fmla="*/ 190331 h 1128179"/>
              <a:gd name="connsiteX103" fmla="*/ 6229716 w 12192000"/>
              <a:gd name="connsiteY103" fmla="*/ 202251 h 1128179"/>
              <a:gd name="connsiteX104" fmla="*/ 6331381 w 12192000"/>
              <a:gd name="connsiteY104" fmla="*/ 201324 h 1128179"/>
              <a:gd name="connsiteX105" fmla="*/ 6369749 w 12192000"/>
              <a:gd name="connsiteY105" fmla="*/ 188311 h 1128179"/>
              <a:gd name="connsiteX106" fmla="*/ 6423498 w 12192000"/>
              <a:gd name="connsiteY106" fmla="*/ 178651 h 1128179"/>
              <a:gd name="connsiteX107" fmla="*/ 6518161 w 12192000"/>
              <a:gd name="connsiteY107" fmla="*/ 151803 h 1128179"/>
              <a:gd name="connsiteX108" fmla="*/ 6645685 w 12192000"/>
              <a:gd name="connsiteY108" fmla="*/ 132773 h 1128179"/>
              <a:gd name="connsiteX109" fmla="*/ 6739636 w 12192000"/>
              <a:gd name="connsiteY109" fmla="*/ 172969 h 1128179"/>
              <a:gd name="connsiteX110" fmla="*/ 6747672 w 12192000"/>
              <a:gd name="connsiteY110" fmla="*/ 163353 h 1128179"/>
              <a:gd name="connsiteX111" fmla="*/ 6811991 w 12192000"/>
              <a:gd name="connsiteY111" fmla="*/ 164731 h 1128179"/>
              <a:gd name="connsiteX112" fmla="*/ 7038226 w 12192000"/>
              <a:gd name="connsiteY112" fmla="*/ 234745 h 1128179"/>
              <a:gd name="connsiteX113" fmla="*/ 7163894 w 12192000"/>
              <a:gd name="connsiteY113" fmla="*/ 235638 h 1128179"/>
              <a:gd name="connsiteX114" fmla="*/ 7208349 w 12192000"/>
              <a:gd name="connsiteY114" fmla="*/ 225443 h 1128179"/>
              <a:gd name="connsiteX115" fmla="*/ 7282840 w 12192000"/>
              <a:gd name="connsiteY115" fmla="*/ 209016 h 1128179"/>
              <a:gd name="connsiteX116" fmla="*/ 7338153 w 12192000"/>
              <a:gd name="connsiteY116" fmla="*/ 170853 h 1128179"/>
              <a:gd name="connsiteX117" fmla="*/ 7400583 w 12192000"/>
              <a:gd name="connsiteY117" fmla="*/ 167375 h 1128179"/>
              <a:gd name="connsiteX118" fmla="*/ 7415556 w 12192000"/>
              <a:gd name="connsiteY118" fmla="*/ 200044 h 1128179"/>
              <a:gd name="connsiteX119" fmla="*/ 7482186 w 12192000"/>
              <a:gd name="connsiteY119" fmla="*/ 185458 h 1128179"/>
              <a:gd name="connsiteX120" fmla="*/ 7583207 w 12192000"/>
              <a:gd name="connsiteY120" fmla="*/ 159660 h 1128179"/>
              <a:gd name="connsiteX121" fmla="*/ 7641594 w 12192000"/>
              <a:gd name="connsiteY121" fmla="*/ 153426 h 1128179"/>
              <a:gd name="connsiteX122" fmla="*/ 7800943 w 12192000"/>
              <a:gd name="connsiteY122" fmla="*/ 127008 h 1128179"/>
              <a:gd name="connsiteX123" fmla="*/ 7960450 w 12192000"/>
              <a:gd name="connsiteY123" fmla="*/ 93391 h 1128179"/>
              <a:gd name="connsiteX124" fmla="*/ 8054361 w 12192000"/>
              <a:gd name="connsiteY124" fmla="*/ 33083 h 1128179"/>
              <a:gd name="connsiteX125" fmla="*/ 8185539 w 12192000"/>
              <a:gd name="connsiteY125" fmla="*/ 9813 h 1128179"/>
              <a:gd name="connsiteX126" fmla="*/ 8207409 w 12192000"/>
              <a:gd name="connsiteY126" fmla="*/ 0 h 1128179"/>
              <a:gd name="connsiteX127" fmla="*/ 8238081 w 12192000"/>
              <a:gd name="connsiteY127" fmla="*/ 5133 h 1128179"/>
              <a:gd name="connsiteX128" fmla="*/ 8361058 w 12192000"/>
              <a:gd name="connsiteY128" fmla="*/ 27576 h 1128179"/>
              <a:gd name="connsiteX129" fmla="*/ 8458208 w 12192000"/>
              <a:gd name="connsiteY129" fmla="*/ 61981 h 1128179"/>
              <a:gd name="connsiteX130" fmla="*/ 8577671 w 12192000"/>
              <a:gd name="connsiteY130" fmla="*/ 34629 h 1128179"/>
              <a:gd name="connsiteX131" fmla="*/ 8651048 w 12192000"/>
              <a:gd name="connsiteY131" fmla="*/ 41418 h 1128179"/>
              <a:gd name="connsiteX132" fmla="*/ 8772056 w 12192000"/>
              <a:gd name="connsiteY132" fmla="*/ 88351 h 1128179"/>
              <a:gd name="connsiteX133" fmla="*/ 8929686 w 12192000"/>
              <a:gd name="connsiteY133" fmla="*/ 70976 h 1128179"/>
              <a:gd name="connsiteX134" fmla="*/ 8966892 w 12192000"/>
              <a:gd name="connsiteY13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30828 w 12192000"/>
              <a:gd name="connsiteY68" fmla="*/ 370510 h 1128179"/>
              <a:gd name="connsiteX69" fmla="*/ 3948478 w 12192000"/>
              <a:gd name="connsiteY69" fmla="*/ 401303 h 1128179"/>
              <a:gd name="connsiteX70" fmla="*/ 4006369 w 12192000"/>
              <a:gd name="connsiteY70" fmla="*/ 379758 h 1128179"/>
              <a:gd name="connsiteX71" fmla="*/ 4093666 w 12192000"/>
              <a:gd name="connsiteY71" fmla="*/ 343437 h 1128179"/>
              <a:gd name="connsiteX72" fmla="*/ 4145241 w 12192000"/>
              <a:gd name="connsiteY72" fmla="*/ 331048 h 1128179"/>
              <a:gd name="connsiteX73" fmla="*/ 4284785 w 12192000"/>
              <a:gd name="connsiteY73" fmla="*/ 287911 h 1128179"/>
              <a:gd name="connsiteX74" fmla="*/ 4423539 w 12192000"/>
              <a:gd name="connsiteY74" fmla="*/ 237622 h 1128179"/>
              <a:gd name="connsiteX75" fmla="*/ 4535774 w 12192000"/>
              <a:gd name="connsiteY75" fmla="*/ 174767 h 1128179"/>
              <a:gd name="connsiteX76" fmla="*/ 4536053 w 12192000"/>
              <a:gd name="connsiteY76" fmla="*/ 174235 h 1128179"/>
              <a:gd name="connsiteX77" fmla="*/ 4547385 w 12192000"/>
              <a:gd name="connsiteY77" fmla="*/ 175275 h 1128179"/>
              <a:gd name="connsiteX78" fmla="*/ 4603054 w 12192000"/>
              <a:gd name="connsiteY78" fmla="*/ 187089 h 1128179"/>
              <a:gd name="connsiteX79" fmla="*/ 4674354 w 12192000"/>
              <a:gd name="connsiteY79" fmla="*/ 136635 h 1128179"/>
              <a:gd name="connsiteX80" fmla="*/ 4704259 w 12192000"/>
              <a:gd name="connsiteY80" fmla="*/ 127953 h 1128179"/>
              <a:gd name="connsiteX81" fmla="*/ 4720133 w 12192000"/>
              <a:gd name="connsiteY81" fmla="*/ 120475 h 1128179"/>
              <a:gd name="connsiteX82" fmla="*/ 4721058 w 12192000"/>
              <a:gd name="connsiteY82" fmla="*/ 118174 h 1128179"/>
              <a:gd name="connsiteX83" fmla="*/ 4774434 w 12192000"/>
              <a:gd name="connsiteY83" fmla="*/ 129767 h 1128179"/>
              <a:gd name="connsiteX84" fmla="*/ 4781376 w 12192000"/>
              <a:gd name="connsiteY84" fmla="*/ 127026 h 1128179"/>
              <a:gd name="connsiteX85" fmla="*/ 4816353 w 12192000"/>
              <a:gd name="connsiteY85" fmla="*/ 140061 h 1128179"/>
              <a:gd name="connsiteX86" fmla="*/ 4834325 w 12192000"/>
              <a:gd name="connsiteY86" fmla="*/ 143873 h 1128179"/>
              <a:gd name="connsiteX87" fmla="*/ 4839606 w 12192000"/>
              <a:gd name="connsiteY87" fmla="*/ 150977 h 1128179"/>
              <a:gd name="connsiteX88" fmla="*/ 4866030 w 12192000"/>
              <a:gd name="connsiteY88" fmla="*/ 153545 h 1128179"/>
              <a:gd name="connsiteX89" fmla="*/ 4868987 w 12192000"/>
              <a:gd name="connsiteY89" fmla="*/ 151567 h 1128179"/>
              <a:gd name="connsiteX90" fmla="*/ 4891068 w 12192000"/>
              <a:gd name="connsiteY90" fmla="*/ 162141 h 1128179"/>
              <a:gd name="connsiteX91" fmla="*/ 4909920 w 12192000"/>
              <a:gd name="connsiteY91" fmla="*/ 181223 h 1128179"/>
              <a:gd name="connsiteX92" fmla="*/ 5133538 w 12192000"/>
              <a:gd name="connsiteY92" fmla="*/ 171046 h 1128179"/>
              <a:gd name="connsiteX93" fmla="*/ 5467747 w 12192000"/>
              <a:gd name="connsiteY93" fmla="*/ 211498 h 1128179"/>
              <a:gd name="connsiteX94" fmla="*/ 5792606 w 12192000"/>
              <a:gd name="connsiteY94" fmla="*/ 221512 h 1128179"/>
              <a:gd name="connsiteX95" fmla="*/ 5869247 w 12192000"/>
              <a:gd name="connsiteY95" fmla="*/ 207069 h 1128179"/>
              <a:gd name="connsiteX96" fmla="*/ 5938156 w 12192000"/>
              <a:gd name="connsiteY96" fmla="*/ 236733 h 1128179"/>
              <a:gd name="connsiteX97" fmla="*/ 5965800 w 12192000"/>
              <a:gd name="connsiteY97" fmla="*/ 221624 h 1128179"/>
              <a:gd name="connsiteX98" fmla="*/ 5970550 w 12192000"/>
              <a:gd name="connsiteY98" fmla="*/ 218554 h 1128179"/>
              <a:gd name="connsiteX99" fmla="*/ 5989910 w 12192000"/>
              <a:gd name="connsiteY99" fmla="*/ 216383 h 1128179"/>
              <a:gd name="connsiteX100" fmla="*/ 5994937 w 12192000"/>
              <a:gd name="connsiteY100" fmla="*/ 203125 h 1128179"/>
              <a:gd name="connsiteX101" fmla="*/ 6023765 w 12192000"/>
              <a:gd name="connsiteY101" fmla="*/ 190797 h 1128179"/>
              <a:gd name="connsiteX102" fmla="*/ 6059520 w 12192000"/>
              <a:gd name="connsiteY102" fmla="*/ 190331 h 1128179"/>
              <a:gd name="connsiteX103" fmla="*/ 6229716 w 12192000"/>
              <a:gd name="connsiteY103" fmla="*/ 202251 h 1128179"/>
              <a:gd name="connsiteX104" fmla="*/ 6331381 w 12192000"/>
              <a:gd name="connsiteY104" fmla="*/ 201324 h 1128179"/>
              <a:gd name="connsiteX105" fmla="*/ 6369749 w 12192000"/>
              <a:gd name="connsiteY105" fmla="*/ 188311 h 1128179"/>
              <a:gd name="connsiteX106" fmla="*/ 6423498 w 12192000"/>
              <a:gd name="connsiteY106" fmla="*/ 178651 h 1128179"/>
              <a:gd name="connsiteX107" fmla="*/ 6518161 w 12192000"/>
              <a:gd name="connsiteY107" fmla="*/ 151803 h 1128179"/>
              <a:gd name="connsiteX108" fmla="*/ 6645685 w 12192000"/>
              <a:gd name="connsiteY108" fmla="*/ 132773 h 1128179"/>
              <a:gd name="connsiteX109" fmla="*/ 6739636 w 12192000"/>
              <a:gd name="connsiteY109" fmla="*/ 172969 h 1128179"/>
              <a:gd name="connsiteX110" fmla="*/ 6747672 w 12192000"/>
              <a:gd name="connsiteY110" fmla="*/ 163353 h 1128179"/>
              <a:gd name="connsiteX111" fmla="*/ 6811991 w 12192000"/>
              <a:gd name="connsiteY111" fmla="*/ 164731 h 1128179"/>
              <a:gd name="connsiteX112" fmla="*/ 7038226 w 12192000"/>
              <a:gd name="connsiteY112" fmla="*/ 234745 h 1128179"/>
              <a:gd name="connsiteX113" fmla="*/ 7163894 w 12192000"/>
              <a:gd name="connsiteY113" fmla="*/ 235638 h 1128179"/>
              <a:gd name="connsiteX114" fmla="*/ 7208349 w 12192000"/>
              <a:gd name="connsiteY114" fmla="*/ 225443 h 1128179"/>
              <a:gd name="connsiteX115" fmla="*/ 7282840 w 12192000"/>
              <a:gd name="connsiteY115" fmla="*/ 209016 h 1128179"/>
              <a:gd name="connsiteX116" fmla="*/ 7338153 w 12192000"/>
              <a:gd name="connsiteY116" fmla="*/ 170853 h 1128179"/>
              <a:gd name="connsiteX117" fmla="*/ 7400583 w 12192000"/>
              <a:gd name="connsiteY117" fmla="*/ 167375 h 1128179"/>
              <a:gd name="connsiteX118" fmla="*/ 7415556 w 12192000"/>
              <a:gd name="connsiteY118" fmla="*/ 200044 h 1128179"/>
              <a:gd name="connsiteX119" fmla="*/ 7482186 w 12192000"/>
              <a:gd name="connsiteY119" fmla="*/ 185458 h 1128179"/>
              <a:gd name="connsiteX120" fmla="*/ 7583207 w 12192000"/>
              <a:gd name="connsiteY120" fmla="*/ 159660 h 1128179"/>
              <a:gd name="connsiteX121" fmla="*/ 7641594 w 12192000"/>
              <a:gd name="connsiteY121" fmla="*/ 153426 h 1128179"/>
              <a:gd name="connsiteX122" fmla="*/ 7800943 w 12192000"/>
              <a:gd name="connsiteY122" fmla="*/ 127008 h 1128179"/>
              <a:gd name="connsiteX123" fmla="*/ 7960450 w 12192000"/>
              <a:gd name="connsiteY123" fmla="*/ 93391 h 1128179"/>
              <a:gd name="connsiteX124" fmla="*/ 8054361 w 12192000"/>
              <a:gd name="connsiteY124" fmla="*/ 33083 h 1128179"/>
              <a:gd name="connsiteX125" fmla="*/ 8185539 w 12192000"/>
              <a:gd name="connsiteY125" fmla="*/ 9813 h 1128179"/>
              <a:gd name="connsiteX126" fmla="*/ 8207409 w 12192000"/>
              <a:gd name="connsiteY126" fmla="*/ 0 h 1128179"/>
              <a:gd name="connsiteX127" fmla="*/ 8238081 w 12192000"/>
              <a:gd name="connsiteY127" fmla="*/ 5133 h 1128179"/>
              <a:gd name="connsiteX128" fmla="*/ 8361058 w 12192000"/>
              <a:gd name="connsiteY128" fmla="*/ 27576 h 1128179"/>
              <a:gd name="connsiteX129" fmla="*/ 8458208 w 12192000"/>
              <a:gd name="connsiteY129" fmla="*/ 61981 h 1128179"/>
              <a:gd name="connsiteX130" fmla="*/ 8577671 w 12192000"/>
              <a:gd name="connsiteY130" fmla="*/ 34629 h 1128179"/>
              <a:gd name="connsiteX131" fmla="*/ 8651048 w 12192000"/>
              <a:gd name="connsiteY131" fmla="*/ 41418 h 1128179"/>
              <a:gd name="connsiteX132" fmla="*/ 8772056 w 12192000"/>
              <a:gd name="connsiteY132" fmla="*/ 88351 h 1128179"/>
              <a:gd name="connsiteX133" fmla="*/ 8929686 w 12192000"/>
              <a:gd name="connsiteY133" fmla="*/ 70976 h 1128179"/>
              <a:gd name="connsiteX134" fmla="*/ 8966892 w 12192000"/>
              <a:gd name="connsiteY13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249134 w 12192000"/>
              <a:gd name="connsiteY59" fmla="*/ 416492 h 1128179"/>
              <a:gd name="connsiteX60" fmla="*/ 3338608 w 12192000"/>
              <a:gd name="connsiteY60" fmla="*/ 446350 h 1128179"/>
              <a:gd name="connsiteX61" fmla="*/ 3344574 w 12192000"/>
              <a:gd name="connsiteY61" fmla="*/ 435962 h 1128179"/>
              <a:gd name="connsiteX62" fmla="*/ 3402455 w 12192000"/>
              <a:gd name="connsiteY62" fmla="*/ 430487 h 1128179"/>
              <a:gd name="connsiteX63" fmla="*/ 3614450 w 12192000"/>
              <a:gd name="connsiteY63" fmla="*/ 475834 h 1128179"/>
              <a:gd name="connsiteX64" fmla="*/ 3727304 w 12192000"/>
              <a:gd name="connsiteY64" fmla="*/ 463354 h 1128179"/>
              <a:gd name="connsiteX65" fmla="*/ 3765869 w 12192000"/>
              <a:gd name="connsiteY65" fmla="*/ 448520 h 1128179"/>
              <a:gd name="connsiteX66" fmla="*/ 3830576 w 12192000"/>
              <a:gd name="connsiteY66" fmla="*/ 424312 h 1128179"/>
              <a:gd name="connsiteX67" fmla="*/ 3875271 w 12192000"/>
              <a:gd name="connsiteY67" fmla="*/ 380597 h 1128179"/>
              <a:gd name="connsiteX68" fmla="*/ 3948478 w 12192000"/>
              <a:gd name="connsiteY68" fmla="*/ 401303 h 1128179"/>
              <a:gd name="connsiteX69" fmla="*/ 4006369 w 12192000"/>
              <a:gd name="connsiteY69" fmla="*/ 379758 h 1128179"/>
              <a:gd name="connsiteX70" fmla="*/ 4093666 w 12192000"/>
              <a:gd name="connsiteY70" fmla="*/ 343437 h 1128179"/>
              <a:gd name="connsiteX71" fmla="*/ 4145241 w 12192000"/>
              <a:gd name="connsiteY71" fmla="*/ 331048 h 1128179"/>
              <a:gd name="connsiteX72" fmla="*/ 4284785 w 12192000"/>
              <a:gd name="connsiteY72" fmla="*/ 287911 h 1128179"/>
              <a:gd name="connsiteX73" fmla="*/ 4423539 w 12192000"/>
              <a:gd name="connsiteY73" fmla="*/ 237622 h 1128179"/>
              <a:gd name="connsiteX74" fmla="*/ 4535774 w 12192000"/>
              <a:gd name="connsiteY74" fmla="*/ 174767 h 1128179"/>
              <a:gd name="connsiteX75" fmla="*/ 4536053 w 12192000"/>
              <a:gd name="connsiteY75" fmla="*/ 174235 h 1128179"/>
              <a:gd name="connsiteX76" fmla="*/ 4547385 w 12192000"/>
              <a:gd name="connsiteY76" fmla="*/ 175275 h 1128179"/>
              <a:gd name="connsiteX77" fmla="*/ 4603054 w 12192000"/>
              <a:gd name="connsiteY77" fmla="*/ 187089 h 1128179"/>
              <a:gd name="connsiteX78" fmla="*/ 4674354 w 12192000"/>
              <a:gd name="connsiteY78" fmla="*/ 136635 h 1128179"/>
              <a:gd name="connsiteX79" fmla="*/ 4704259 w 12192000"/>
              <a:gd name="connsiteY79" fmla="*/ 127953 h 1128179"/>
              <a:gd name="connsiteX80" fmla="*/ 4720133 w 12192000"/>
              <a:gd name="connsiteY80" fmla="*/ 120475 h 1128179"/>
              <a:gd name="connsiteX81" fmla="*/ 4721058 w 12192000"/>
              <a:gd name="connsiteY81" fmla="*/ 118174 h 1128179"/>
              <a:gd name="connsiteX82" fmla="*/ 4774434 w 12192000"/>
              <a:gd name="connsiteY82" fmla="*/ 129767 h 1128179"/>
              <a:gd name="connsiteX83" fmla="*/ 4781376 w 12192000"/>
              <a:gd name="connsiteY83" fmla="*/ 127026 h 1128179"/>
              <a:gd name="connsiteX84" fmla="*/ 4816353 w 12192000"/>
              <a:gd name="connsiteY84" fmla="*/ 140061 h 1128179"/>
              <a:gd name="connsiteX85" fmla="*/ 4834325 w 12192000"/>
              <a:gd name="connsiteY85" fmla="*/ 143873 h 1128179"/>
              <a:gd name="connsiteX86" fmla="*/ 4839606 w 12192000"/>
              <a:gd name="connsiteY86" fmla="*/ 150977 h 1128179"/>
              <a:gd name="connsiteX87" fmla="*/ 4866030 w 12192000"/>
              <a:gd name="connsiteY87" fmla="*/ 153545 h 1128179"/>
              <a:gd name="connsiteX88" fmla="*/ 4868987 w 12192000"/>
              <a:gd name="connsiteY88" fmla="*/ 151567 h 1128179"/>
              <a:gd name="connsiteX89" fmla="*/ 4891068 w 12192000"/>
              <a:gd name="connsiteY89" fmla="*/ 162141 h 1128179"/>
              <a:gd name="connsiteX90" fmla="*/ 4909920 w 12192000"/>
              <a:gd name="connsiteY90" fmla="*/ 181223 h 1128179"/>
              <a:gd name="connsiteX91" fmla="*/ 5133538 w 12192000"/>
              <a:gd name="connsiteY91" fmla="*/ 171046 h 1128179"/>
              <a:gd name="connsiteX92" fmla="*/ 5467747 w 12192000"/>
              <a:gd name="connsiteY92" fmla="*/ 211498 h 1128179"/>
              <a:gd name="connsiteX93" fmla="*/ 5792606 w 12192000"/>
              <a:gd name="connsiteY93" fmla="*/ 221512 h 1128179"/>
              <a:gd name="connsiteX94" fmla="*/ 5869247 w 12192000"/>
              <a:gd name="connsiteY94" fmla="*/ 207069 h 1128179"/>
              <a:gd name="connsiteX95" fmla="*/ 5938156 w 12192000"/>
              <a:gd name="connsiteY95" fmla="*/ 236733 h 1128179"/>
              <a:gd name="connsiteX96" fmla="*/ 5965800 w 12192000"/>
              <a:gd name="connsiteY96" fmla="*/ 221624 h 1128179"/>
              <a:gd name="connsiteX97" fmla="*/ 5970550 w 12192000"/>
              <a:gd name="connsiteY97" fmla="*/ 218554 h 1128179"/>
              <a:gd name="connsiteX98" fmla="*/ 5989910 w 12192000"/>
              <a:gd name="connsiteY98" fmla="*/ 216383 h 1128179"/>
              <a:gd name="connsiteX99" fmla="*/ 5994937 w 12192000"/>
              <a:gd name="connsiteY99" fmla="*/ 203125 h 1128179"/>
              <a:gd name="connsiteX100" fmla="*/ 6023765 w 12192000"/>
              <a:gd name="connsiteY100" fmla="*/ 190797 h 1128179"/>
              <a:gd name="connsiteX101" fmla="*/ 6059520 w 12192000"/>
              <a:gd name="connsiteY101" fmla="*/ 190331 h 1128179"/>
              <a:gd name="connsiteX102" fmla="*/ 6229716 w 12192000"/>
              <a:gd name="connsiteY102" fmla="*/ 202251 h 1128179"/>
              <a:gd name="connsiteX103" fmla="*/ 6331381 w 12192000"/>
              <a:gd name="connsiteY103" fmla="*/ 201324 h 1128179"/>
              <a:gd name="connsiteX104" fmla="*/ 6369749 w 12192000"/>
              <a:gd name="connsiteY104" fmla="*/ 188311 h 1128179"/>
              <a:gd name="connsiteX105" fmla="*/ 6423498 w 12192000"/>
              <a:gd name="connsiteY105" fmla="*/ 178651 h 1128179"/>
              <a:gd name="connsiteX106" fmla="*/ 6518161 w 12192000"/>
              <a:gd name="connsiteY106" fmla="*/ 151803 h 1128179"/>
              <a:gd name="connsiteX107" fmla="*/ 6645685 w 12192000"/>
              <a:gd name="connsiteY107" fmla="*/ 132773 h 1128179"/>
              <a:gd name="connsiteX108" fmla="*/ 6739636 w 12192000"/>
              <a:gd name="connsiteY108" fmla="*/ 172969 h 1128179"/>
              <a:gd name="connsiteX109" fmla="*/ 6747672 w 12192000"/>
              <a:gd name="connsiteY109" fmla="*/ 163353 h 1128179"/>
              <a:gd name="connsiteX110" fmla="*/ 6811991 w 12192000"/>
              <a:gd name="connsiteY110" fmla="*/ 164731 h 1128179"/>
              <a:gd name="connsiteX111" fmla="*/ 7038226 w 12192000"/>
              <a:gd name="connsiteY111" fmla="*/ 234745 h 1128179"/>
              <a:gd name="connsiteX112" fmla="*/ 7163894 w 12192000"/>
              <a:gd name="connsiteY112" fmla="*/ 235638 h 1128179"/>
              <a:gd name="connsiteX113" fmla="*/ 7208349 w 12192000"/>
              <a:gd name="connsiteY113" fmla="*/ 225443 h 1128179"/>
              <a:gd name="connsiteX114" fmla="*/ 7282840 w 12192000"/>
              <a:gd name="connsiteY114" fmla="*/ 209016 h 1128179"/>
              <a:gd name="connsiteX115" fmla="*/ 7338153 w 12192000"/>
              <a:gd name="connsiteY115" fmla="*/ 170853 h 1128179"/>
              <a:gd name="connsiteX116" fmla="*/ 7400583 w 12192000"/>
              <a:gd name="connsiteY116" fmla="*/ 167375 h 1128179"/>
              <a:gd name="connsiteX117" fmla="*/ 7415556 w 12192000"/>
              <a:gd name="connsiteY117" fmla="*/ 200044 h 1128179"/>
              <a:gd name="connsiteX118" fmla="*/ 7482186 w 12192000"/>
              <a:gd name="connsiteY118" fmla="*/ 185458 h 1128179"/>
              <a:gd name="connsiteX119" fmla="*/ 7583207 w 12192000"/>
              <a:gd name="connsiteY119" fmla="*/ 159660 h 1128179"/>
              <a:gd name="connsiteX120" fmla="*/ 7641594 w 12192000"/>
              <a:gd name="connsiteY120" fmla="*/ 153426 h 1128179"/>
              <a:gd name="connsiteX121" fmla="*/ 7800943 w 12192000"/>
              <a:gd name="connsiteY121" fmla="*/ 127008 h 1128179"/>
              <a:gd name="connsiteX122" fmla="*/ 7960450 w 12192000"/>
              <a:gd name="connsiteY122" fmla="*/ 93391 h 1128179"/>
              <a:gd name="connsiteX123" fmla="*/ 8054361 w 12192000"/>
              <a:gd name="connsiteY123" fmla="*/ 33083 h 1128179"/>
              <a:gd name="connsiteX124" fmla="*/ 8185539 w 12192000"/>
              <a:gd name="connsiteY124" fmla="*/ 9813 h 1128179"/>
              <a:gd name="connsiteX125" fmla="*/ 8207409 w 12192000"/>
              <a:gd name="connsiteY125" fmla="*/ 0 h 1128179"/>
              <a:gd name="connsiteX126" fmla="*/ 8238081 w 12192000"/>
              <a:gd name="connsiteY126" fmla="*/ 5133 h 1128179"/>
              <a:gd name="connsiteX127" fmla="*/ 8361058 w 12192000"/>
              <a:gd name="connsiteY127" fmla="*/ 27576 h 1128179"/>
              <a:gd name="connsiteX128" fmla="*/ 8458208 w 12192000"/>
              <a:gd name="connsiteY128" fmla="*/ 61981 h 1128179"/>
              <a:gd name="connsiteX129" fmla="*/ 8577671 w 12192000"/>
              <a:gd name="connsiteY129" fmla="*/ 34629 h 1128179"/>
              <a:gd name="connsiteX130" fmla="*/ 8651048 w 12192000"/>
              <a:gd name="connsiteY130" fmla="*/ 41418 h 1128179"/>
              <a:gd name="connsiteX131" fmla="*/ 8772056 w 12192000"/>
              <a:gd name="connsiteY131" fmla="*/ 88351 h 1128179"/>
              <a:gd name="connsiteX132" fmla="*/ 8929686 w 12192000"/>
              <a:gd name="connsiteY132" fmla="*/ 70976 h 1128179"/>
              <a:gd name="connsiteX133" fmla="*/ 8966892 w 12192000"/>
              <a:gd name="connsiteY133"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506837 w 12192000"/>
              <a:gd name="connsiteY44" fmla="*/ 618193 h 1128179"/>
              <a:gd name="connsiteX45" fmla="*/ 1698214 w 12192000"/>
              <a:gd name="connsiteY45" fmla="*/ 649129 h 1128179"/>
              <a:gd name="connsiteX46" fmla="*/ 1897512 w 12192000"/>
              <a:gd name="connsiteY46" fmla="*/ 615258 h 1128179"/>
              <a:gd name="connsiteX47" fmla="*/ 2083724 w 12192000"/>
              <a:gd name="connsiteY47" fmla="*/ 673831 h 1128179"/>
              <a:gd name="connsiteX48" fmla="*/ 2191530 w 12192000"/>
              <a:gd name="connsiteY48" fmla="*/ 653189 h 1128179"/>
              <a:gd name="connsiteX49" fmla="*/ 2244255 w 12192000"/>
              <a:gd name="connsiteY49" fmla="*/ 602909 h 1128179"/>
              <a:gd name="connsiteX50" fmla="*/ 2495283 w 12192000"/>
              <a:gd name="connsiteY50" fmla="*/ 595193 h 1128179"/>
              <a:gd name="connsiteX51" fmla="*/ 2562174 w 12192000"/>
              <a:gd name="connsiteY51" fmla="*/ 572725 h 1128179"/>
              <a:gd name="connsiteX52" fmla="*/ 2627821 w 12192000"/>
              <a:gd name="connsiteY52" fmla="*/ 594803 h 1128179"/>
              <a:gd name="connsiteX53" fmla="*/ 2730710 w 12192000"/>
              <a:gd name="connsiteY53" fmla="*/ 535894 h 1128179"/>
              <a:gd name="connsiteX54" fmla="*/ 2884932 w 12192000"/>
              <a:gd name="connsiteY54" fmla="*/ 529610 h 1128179"/>
              <a:gd name="connsiteX55" fmla="*/ 2976019 w 12192000"/>
              <a:gd name="connsiteY55" fmla="*/ 517878 h 1128179"/>
              <a:gd name="connsiteX56" fmla="*/ 3008759 w 12192000"/>
              <a:gd name="connsiteY56" fmla="*/ 500898 h 1128179"/>
              <a:gd name="connsiteX57" fmla="*/ 3055731 w 12192000"/>
              <a:gd name="connsiteY57" fmla="*/ 485604 h 1128179"/>
              <a:gd name="connsiteX58" fmla="*/ 3137188 w 12192000"/>
              <a:gd name="connsiteY58" fmla="*/ 448921 h 1128179"/>
              <a:gd name="connsiteX59" fmla="*/ 3338608 w 12192000"/>
              <a:gd name="connsiteY59" fmla="*/ 446350 h 1128179"/>
              <a:gd name="connsiteX60" fmla="*/ 3344574 w 12192000"/>
              <a:gd name="connsiteY60" fmla="*/ 435962 h 1128179"/>
              <a:gd name="connsiteX61" fmla="*/ 3402455 w 12192000"/>
              <a:gd name="connsiteY61" fmla="*/ 430487 h 1128179"/>
              <a:gd name="connsiteX62" fmla="*/ 3614450 w 12192000"/>
              <a:gd name="connsiteY62" fmla="*/ 475834 h 1128179"/>
              <a:gd name="connsiteX63" fmla="*/ 3727304 w 12192000"/>
              <a:gd name="connsiteY63" fmla="*/ 463354 h 1128179"/>
              <a:gd name="connsiteX64" fmla="*/ 3765869 w 12192000"/>
              <a:gd name="connsiteY64" fmla="*/ 448520 h 1128179"/>
              <a:gd name="connsiteX65" fmla="*/ 3830576 w 12192000"/>
              <a:gd name="connsiteY65" fmla="*/ 424312 h 1128179"/>
              <a:gd name="connsiteX66" fmla="*/ 3875271 w 12192000"/>
              <a:gd name="connsiteY66" fmla="*/ 380597 h 1128179"/>
              <a:gd name="connsiteX67" fmla="*/ 3948478 w 12192000"/>
              <a:gd name="connsiteY67" fmla="*/ 401303 h 1128179"/>
              <a:gd name="connsiteX68" fmla="*/ 4006369 w 12192000"/>
              <a:gd name="connsiteY68" fmla="*/ 379758 h 1128179"/>
              <a:gd name="connsiteX69" fmla="*/ 4093666 w 12192000"/>
              <a:gd name="connsiteY69" fmla="*/ 343437 h 1128179"/>
              <a:gd name="connsiteX70" fmla="*/ 4145241 w 12192000"/>
              <a:gd name="connsiteY70" fmla="*/ 331048 h 1128179"/>
              <a:gd name="connsiteX71" fmla="*/ 4284785 w 12192000"/>
              <a:gd name="connsiteY71" fmla="*/ 287911 h 1128179"/>
              <a:gd name="connsiteX72" fmla="*/ 4423539 w 12192000"/>
              <a:gd name="connsiteY72" fmla="*/ 237622 h 1128179"/>
              <a:gd name="connsiteX73" fmla="*/ 4535774 w 12192000"/>
              <a:gd name="connsiteY73" fmla="*/ 174767 h 1128179"/>
              <a:gd name="connsiteX74" fmla="*/ 4536053 w 12192000"/>
              <a:gd name="connsiteY74" fmla="*/ 174235 h 1128179"/>
              <a:gd name="connsiteX75" fmla="*/ 4547385 w 12192000"/>
              <a:gd name="connsiteY75" fmla="*/ 175275 h 1128179"/>
              <a:gd name="connsiteX76" fmla="*/ 4603054 w 12192000"/>
              <a:gd name="connsiteY76" fmla="*/ 187089 h 1128179"/>
              <a:gd name="connsiteX77" fmla="*/ 4674354 w 12192000"/>
              <a:gd name="connsiteY77" fmla="*/ 136635 h 1128179"/>
              <a:gd name="connsiteX78" fmla="*/ 4704259 w 12192000"/>
              <a:gd name="connsiteY78" fmla="*/ 127953 h 1128179"/>
              <a:gd name="connsiteX79" fmla="*/ 4720133 w 12192000"/>
              <a:gd name="connsiteY79" fmla="*/ 120475 h 1128179"/>
              <a:gd name="connsiteX80" fmla="*/ 4721058 w 12192000"/>
              <a:gd name="connsiteY80" fmla="*/ 118174 h 1128179"/>
              <a:gd name="connsiteX81" fmla="*/ 4774434 w 12192000"/>
              <a:gd name="connsiteY81" fmla="*/ 129767 h 1128179"/>
              <a:gd name="connsiteX82" fmla="*/ 4781376 w 12192000"/>
              <a:gd name="connsiteY82" fmla="*/ 127026 h 1128179"/>
              <a:gd name="connsiteX83" fmla="*/ 4816353 w 12192000"/>
              <a:gd name="connsiteY83" fmla="*/ 140061 h 1128179"/>
              <a:gd name="connsiteX84" fmla="*/ 4834325 w 12192000"/>
              <a:gd name="connsiteY84" fmla="*/ 143873 h 1128179"/>
              <a:gd name="connsiteX85" fmla="*/ 4839606 w 12192000"/>
              <a:gd name="connsiteY85" fmla="*/ 150977 h 1128179"/>
              <a:gd name="connsiteX86" fmla="*/ 4866030 w 12192000"/>
              <a:gd name="connsiteY86" fmla="*/ 153545 h 1128179"/>
              <a:gd name="connsiteX87" fmla="*/ 4868987 w 12192000"/>
              <a:gd name="connsiteY87" fmla="*/ 151567 h 1128179"/>
              <a:gd name="connsiteX88" fmla="*/ 4891068 w 12192000"/>
              <a:gd name="connsiteY88" fmla="*/ 162141 h 1128179"/>
              <a:gd name="connsiteX89" fmla="*/ 4909920 w 12192000"/>
              <a:gd name="connsiteY89" fmla="*/ 181223 h 1128179"/>
              <a:gd name="connsiteX90" fmla="*/ 5133538 w 12192000"/>
              <a:gd name="connsiteY90" fmla="*/ 171046 h 1128179"/>
              <a:gd name="connsiteX91" fmla="*/ 5467747 w 12192000"/>
              <a:gd name="connsiteY91" fmla="*/ 211498 h 1128179"/>
              <a:gd name="connsiteX92" fmla="*/ 5792606 w 12192000"/>
              <a:gd name="connsiteY92" fmla="*/ 221512 h 1128179"/>
              <a:gd name="connsiteX93" fmla="*/ 5869247 w 12192000"/>
              <a:gd name="connsiteY93" fmla="*/ 207069 h 1128179"/>
              <a:gd name="connsiteX94" fmla="*/ 5938156 w 12192000"/>
              <a:gd name="connsiteY94" fmla="*/ 236733 h 1128179"/>
              <a:gd name="connsiteX95" fmla="*/ 5965800 w 12192000"/>
              <a:gd name="connsiteY95" fmla="*/ 221624 h 1128179"/>
              <a:gd name="connsiteX96" fmla="*/ 5970550 w 12192000"/>
              <a:gd name="connsiteY96" fmla="*/ 218554 h 1128179"/>
              <a:gd name="connsiteX97" fmla="*/ 5989910 w 12192000"/>
              <a:gd name="connsiteY97" fmla="*/ 216383 h 1128179"/>
              <a:gd name="connsiteX98" fmla="*/ 5994937 w 12192000"/>
              <a:gd name="connsiteY98" fmla="*/ 203125 h 1128179"/>
              <a:gd name="connsiteX99" fmla="*/ 6023765 w 12192000"/>
              <a:gd name="connsiteY99" fmla="*/ 190797 h 1128179"/>
              <a:gd name="connsiteX100" fmla="*/ 6059520 w 12192000"/>
              <a:gd name="connsiteY100" fmla="*/ 190331 h 1128179"/>
              <a:gd name="connsiteX101" fmla="*/ 6229716 w 12192000"/>
              <a:gd name="connsiteY101" fmla="*/ 202251 h 1128179"/>
              <a:gd name="connsiteX102" fmla="*/ 6331381 w 12192000"/>
              <a:gd name="connsiteY102" fmla="*/ 201324 h 1128179"/>
              <a:gd name="connsiteX103" fmla="*/ 6369749 w 12192000"/>
              <a:gd name="connsiteY103" fmla="*/ 188311 h 1128179"/>
              <a:gd name="connsiteX104" fmla="*/ 6423498 w 12192000"/>
              <a:gd name="connsiteY104" fmla="*/ 178651 h 1128179"/>
              <a:gd name="connsiteX105" fmla="*/ 6518161 w 12192000"/>
              <a:gd name="connsiteY105" fmla="*/ 151803 h 1128179"/>
              <a:gd name="connsiteX106" fmla="*/ 6645685 w 12192000"/>
              <a:gd name="connsiteY106" fmla="*/ 132773 h 1128179"/>
              <a:gd name="connsiteX107" fmla="*/ 6739636 w 12192000"/>
              <a:gd name="connsiteY107" fmla="*/ 172969 h 1128179"/>
              <a:gd name="connsiteX108" fmla="*/ 6747672 w 12192000"/>
              <a:gd name="connsiteY108" fmla="*/ 163353 h 1128179"/>
              <a:gd name="connsiteX109" fmla="*/ 6811991 w 12192000"/>
              <a:gd name="connsiteY109" fmla="*/ 164731 h 1128179"/>
              <a:gd name="connsiteX110" fmla="*/ 7038226 w 12192000"/>
              <a:gd name="connsiteY110" fmla="*/ 234745 h 1128179"/>
              <a:gd name="connsiteX111" fmla="*/ 7163894 w 12192000"/>
              <a:gd name="connsiteY111" fmla="*/ 235638 h 1128179"/>
              <a:gd name="connsiteX112" fmla="*/ 7208349 w 12192000"/>
              <a:gd name="connsiteY112" fmla="*/ 225443 h 1128179"/>
              <a:gd name="connsiteX113" fmla="*/ 7282840 w 12192000"/>
              <a:gd name="connsiteY113" fmla="*/ 209016 h 1128179"/>
              <a:gd name="connsiteX114" fmla="*/ 7338153 w 12192000"/>
              <a:gd name="connsiteY114" fmla="*/ 170853 h 1128179"/>
              <a:gd name="connsiteX115" fmla="*/ 7400583 w 12192000"/>
              <a:gd name="connsiteY115" fmla="*/ 167375 h 1128179"/>
              <a:gd name="connsiteX116" fmla="*/ 7415556 w 12192000"/>
              <a:gd name="connsiteY116" fmla="*/ 200044 h 1128179"/>
              <a:gd name="connsiteX117" fmla="*/ 7482186 w 12192000"/>
              <a:gd name="connsiteY117" fmla="*/ 185458 h 1128179"/>
              <a:gd name="connsiteX118" fmla="*/ 7583207 w 12192000"/>
              <a:gd name="connsiteY118" fmla="*/ 159660 h 1128179"/>
              <a:gd name="connsiteX119" fmla="*/ 7641594 w 12192000"/>
              <a:gd name="connsiteY119" fmla="*/ 153426 h 1128179"/>
              <a:gd name="connsiteX120" fmla="*/ 7800943 w 12192000"/>
              <a:gd name="connsiteY120" fmla="*/ 127008 h 1128179"/>
              <a:gd name="connsiteX121" fmla="*/ 7960450 w 12192000"/>
              <a:gd name="connsiteY121" fmla="*/ 93391 h 1128179"/>
              <a:gd name="connsiteX122" fmla="*/ 8054361 w 12192000"/>
              <a:gd name="connsiteY122" fmla="*/ 33083 h 1128179"/>
              <a:gd name="connsiteX123" fmla="*/ 8185539 w 12192000"/>
              <a:gd name="connsiteY123" fmla="*/ 9813 h 1128179"/>
              <a:gd name="connsiteX124" fmla="*/ 8207409 w 12192000"/>
              <a:gd name="connsiteY124" fmla="*/ 0 h 1128179"/>
              <a:gd name="connsiteX125" fmla="*/ 8238081 w 12192000"/>
              <a:gd name="connsiteY125" fmla="*/ 5133 h 1128179"/>
              <a:gd name="connsiteX126" fmla="*/ 8361058 w 12192000"/>
              <a:gd name="connsiteY126" fmla="*/ 27576 h 1128179"/>
              <a:gd name="connsiteX127" fmla="*/ 8458208 w 12192000"/>
              <a:gd name="connsiteY127" fmla="*/ 61981 h 1128179"/>
              <a:gd name="connsiteX128" fmla="*/ 8577671 w 12192000"/>
              <a:gd name="connsiteY128" fmla="*/ 34629 h 1128179"/>
              <a:gd name="connsiteX129" fmla="*/ 8651048 w 12192000"/>
              <a:gd name="connsiteY129" fmla="*/ 41418 h 1128179"/>
              <a:gd name="connsiteX130" fmla="*/ 8772056 w 12192000"/>
              <a:gd name="connsiteY130" fmla="*/ 88351 h 1128179"/>
              <a:gd name="connsiteX131" fmla="*/ 8929686 w 12192000"/>
              <a:gd name="connsiteY131" fmla="*/ 70976 h 1128179"/>
              <a:gd name="connsiteX132" fmla="*/ 8966892 w 12192000"/>
              <a:gd name="connsiteY13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43787 w 12192000"/>
              <a:gd name="connsiteY31" fmla="*/ 943812 h 1128179"/>
              <a:gd name="connsiteX32" fmla="*/ 254004 w 12192000"/>
              <a:gd name="connsiteY32" fmla="*/ 918640 h 1128179"/>
              <a:gd name="connsiteX33" fmla="*/ 336238 w 12192000"/>
              <a:gd name="connsiteY33" fmla="*/ 969390 h 1128179"/>
              <a:gd name="connsiteX34" fmla="*/ 564333 w 12192000"/>
              <a:gd name="connsiteY34" fmla="*/ 905785 h 1128179"/>
              <a:gd name="connsiteX35" fmla="*/ 863669 w 12192000"/>
              <a:gd name="connsiteY35" fmla="*/ 750988 h 1128179"/>
              <a:gd name="connsiteX36" fmla="*/ 991881 w 12192000"/>
              <a:gd name="connsiteY36" fmla="*/ 768827 h 1128179"/>
              <a:gd name="connsiteX37" fmla="*/ 1044355 w 12192000"/>
              <a:gd name="connsiteY37" fmla="*/ 807183 h 1128179"/>
              <a:gd name="connsiteX38" fmla="*/ 1063705 w 12192000"/>
              <a:gd name="connsiteY38" fmla="*/ 809009 h 1128179"/>
              <a:gd name="connsiteX39" fmla="*/ 1102332 w 12192000"/>
              <a:gd name="connsiteY39" fmla="*/ 768355 h 1128179"/>
              <a:gd name="connsiteX40" fmla="*/ 1154923 w 12192000"/>
              <a:gd name="connsiteY40" fmla="*/ 767172 h 1128179"/>
              <a:gd name="connsiteX41" fmla="*/ 1216594 w 12192000"/>
              <a:gd name="connsiteY41" fmla="*/ 711296 h 1128179"/>
              <a:gd name="connsiteX42" fmla="*/ 1423680 w 12192000"/>
              <a:gd name="connsiteY42" fmla="*/ 687582 h 1128179"/>
              <a:gd name="connsiteX43" fmla="*/ 1481131 w 12192000"/>
              <a:gd name="connsiteY43" fmla="*/ 629980 h 1128179"/>
              <a:gd name="connsiteX44" fmla="*/ 1698214 w 12192000"/>
              <a:gd name="connsiteY44" fmla="*/ 649129 h 1128179"/>
              <a:gd name="connsiteX45" fmla="*/ 1897512 w 12192000"/>
              <a:gd name="connsiteY45" fmla="*/ 615258 h 1128179"/>
              <a:gd name="connsiteX46" fmla="*/ 2083724 w 12192000"/>
              <a:gd name="connsiteY46" fmla="*/ 673831 h 1128179"/>
              <a:gd name="connsiteX47" fmla="*/ 2191530 w 12192000"/>
              <a:gd name="connsiteY47" fmla="*/ 653189 h 1128179"/>
              <a:gd name="connsiteX48" fmla="*/ 2244255 w 12192000"/>
              <a:gd name="connsiteY48" fmla="*/ 602909 h 1128179"/>
              <a:gd name="connsiteX49" fmla="*/ 2495283 w 12192000"/>
              <a:gd name="connsiteY49" fmla="*/ 595193 h 1128179"/>
              <a:gd name="connsiteX50" fmla="*/ 2562174 w 12192000"/>
              <a:gd name="connsiteY50" fmla="*/ 572725 h 1128179"/>
              <a:gd name="connsiteX51" fmla="*/ 2627821 w 12192000"/>
              <a:gd name="connsiteY51" fmla="*/ 594803 h 1128179"/>
              <a:gd name="connsiteX52" fmla="*/ 2730710 w 12192000"/>
              <a:gd name="connsiteY52" fmla="*/ 535894 h 1128179"/>
              <a:gd name="connsiteX53" fmla="*/ 2884932 w 12192000"/>
              <a:gd name="connsiteY53" fmla="*/ 529610 h 1128179"/>
              <a:gd name="connsiteX54" fmla="*/ 2976019 w 12192000"/>
              <a:gd name="connsiteY54" fmla="*/ 517878 h 1128179"/>
              <a:gd name="connsiteX55" fmla="*/ 3008759 w 12192000"/>
              <a:gd name="connsiteY55" fmla="*/ 500898 h 1128179"/>
              <a:gd name="connsiteX56" fmla="*/ 3055731 w 12192000"/>
              <a:gd name="connsiteY56" fmla="*/ 485604 h 1128179"/>
              <a:gd name="connsiteX57" fmla="*/ 3137188 w 12192000"/>
              <a:gd name="connsiteY57" fmla="*/ 448921 h 1128179"/>
              <a:gd name="connsiteX58" fmla="*/ 3338608 w 12192000"/>
              <a:gd name="connsiteY58" fmla="*/ 446350 h 1128179"/>
              <a:gd name="connsiteX59" fmla="*/ 3344574 w 12192000"/>
              <a:gd name="connsiteY59" fmla="*/ 435962 h 1128179"/>
              <a:gd name="connsiteX60" fmla="*/ 3402455 w 12192000"/>
              <a:gd name="connsiteY60" fmla="*/ 430487 h 1128179"/>
              <a:gd name="connsiteX61" fmla="*/ 3614450 w 12192000"/>
              <a:gd name="connsiteY61" fmla="*/ 475834 h 1128179"/>
              <a:gd name="connsiteX62" fmla="*/ 3727304 w 12192000"/>
              <a:gd name="connsiteY62" fmla="*/ 463354 h 1128179"/>
              <a:gd name="connsiteX63" fmla="*/ 3765869 w 12192000"/>
              <a:gd name="connsiteY63" fmla="*/ 448520 h 1128179"/>
              <a:gd name="connsiteX64" fmla="*/ 3830576 w 12192000"/>
              <a:gd name="connsiteY64" fmla="*/ 424312 h 1128179"/>
              <a:gd name="connsiteX65" fmla="*/ 3875271 w 12192000"/>
              <a:gd name="connsiteY65" fmla="*/ 380597 h 1128179"/>
              <a:gd name="connsiteX66" fmla="*/ 3948478 w 12192000"/>
              <a:gd name="connsiteY66" fmla="*/ 401303 h 1128179"/>
              <a:gd name="connsiteX67" fmla="*/ 4006369 w 12192000"/>
              <a:gd name="connsiteY67" fmla="*/ 379758 h 1128179"/>
              <a:gd name="connsiteX68" fmla="*/ 4093666 w 12192000"/>
              <a:gd name="connsiteY68" fmla="*/ 343437 h 1128179"/>
              <a:gd name="connsiteX69" fmla="*/ 4145241 w 12192000"/>
              <a:gd name="connsiteY69" fmla="*/ 331048 h 1128179"/>
              <a:gd name="connsiteX70" fmla="*/ 4284785 w 12192000"/>
              <a:gd name="connsiteY70" fmla="*/ 287911 h 1128179"/>
              <a:gd name="connsiteX71" fmla="*/ 4423539 w 12192000"/>
              <a:gd name="connsiteY71" fmla="*/ 237622 h 1128179"/>
              <a:gd name="connsiteX72" fmla="*/ 4535774 w 12192000"/>
              <a:gd name="connsiteY72" fmla="*/ 174767 h 1128179"/>
              <a:gd name="connsiteX73" fmla="*/ 4536053 w 12192000"/>
              <a:gd name="connsiteY73" fmla="*/ 174235 h 1128179"/>
              <a:gd name="connsiteX74" fmla="*/ 4547385 w 12192000"/>
              <a:gd name="connsiteY74" fmla="*/ 175275 h 1128179"/>
              <a:gd name="connsiteX75" fmla="*/ 4603054 w 12192000"/>
              <a:gd name="connsiteY75" fmla="*/ 187089 h 1128179"/>
              <a:gd name="connsiteX76" fmla="*/ 4674354 w 12192000"/>
              <a:gd name="connsiteY76" fmla="*/ 136635 h 1128179"/>
              <a:gd name="connsiteX77" fmla="*/ 4704259 w 12192000"/>
              <a:gd name="connsiteY77" fmla="*/ 127953 h 1128179"/>
              <a:gd name="connsiteX78" fmla="*/ 4720133 w 12192000"/>
              <a:gd name="connsiteY78" fmla="*/ 120475 h 1128179"/>
              <a:gd name="connsiteX79" fmla="*/ 4721058 w 12192000"/>
              <a:gd name="connsiteY79" fmla="*/ 118174 h 1128179"/>
              <a:gd name="connsiteX80" fmla="*/ 4774434 w 12192000"/>
              <a:gd name="connsiteY80" fmla="*/ 129767 h 1128179"/>
              <a:gd name="connsiteX81" fmla="*/ 4781376 w 12192000"/>
              <a:gd name="connsiteY81" fmla="*/ 127026 h 1128179"/>
              <a:gd name="connsiteX82" fmla="*/ 4816353 w 12192000"/>
              <a:gd name="connsiteY82" fmla="*/ 140061 h 1128179"/>
              <a:gd name="connsiteX83" fmla="*/ 4834325 w 12192000"/>
              <a:gd name="connsiteY83" fmla="*/ 143873 h 1128179"/>
              <a:gd name="connsiteX84" fmla="*/ 4839606 w 12192000"/>
              <a:gd name="connsiteY84" fmla="*/ 150977 h 1128179"/>
              <a:gd name="connsiteX85" fmla="*/ 4866030 w 12192000"/>
              <a:gd name="connsiteY85" fmla="*/ 153545 h 1128179"/>
              <a:gd name="connsiteX86" fmla="*/ 4868987 w 12192000"/>
              <a:gd name="connsiteY86" fmla="*/ 151567 h 1128179"/>
              <a:gd name="connsiteX87" fmla="*/ 4891068 w 12192000"/>
              <a:gd name="connsiteY87" fmla="*/ 162141 h 1128179"/>
              <a:gd name="connsiteX88" fmla="*/ 4909920 w 12192000"/>
              <a:gd name="connsiteY88" fmla="*/ 181223 h 1128179"/>
              <a:gd name="connsiteX89" fmla="*/ 5133538 w 12192000"/>
              <a:gd name="connsiteY89" fmla="*/ 171046 h 1128179"/>
              <a:gd name="connsiteX90" fmla="*/ 5467747 w 12192000"/>
              <a:gd name="connsiteY90" fmla="*/ 211498 h 1128179"/>
              <a:gd name="connsiteX91" fmla="*/ 5792606 w 12192000"/>
              <a:gd name="connsiteY91" fmla="*/ 221512 h 1128179"/>
              <a:gd name="connsiteX92" fmla="*/ 5869247 w 12192000"/>
              <a:gd name="connsiteY92" fmla="*/ 207069 h 1128179"/>
              <a:gd name="connsiteX93" fmla="*/ 5938156 w 12192000"/>
              <a:gd name="connsiteY93" fmla="*/ 236733 h 1128179"/>
              <a:gd name="connsiteX94" fmla="*/ 5965800 w 12192000"/>
              <a:gd name="connsiteY94" fmla="*/ 221624 h 1128179"/>
              <a:gd name="connsiteX95" fmla="*/ 5970550 w 12192000"/>
              <a:gd name="connsiteY95" fmla="*/ 218554 h 1128179"/>
              <a:gd name="connsiteX96" fmla="*/ 5989910 w 12192000"/>
              <a:gd name="connsiteY96" fmla="*/ 216383 h 1128179"/>
              <a:gd name="connsiteX97" fmla="*/ 5994937 w 12192000"/>
              <a:gd name="connsiteY97" fmla="*/ 203125 h 1128179"/>
              <a:gd name="connsiteX98" fmla="*/ 6023765 w 12192000"/>
              <a:gd name="connsiteY98" fmla="*/ 190797 h 1128179"/>
              <a:gd name="connsiteX99" fmla="*/ 6059520 w 12192000"/>
              <a:gd name="connsiteY99" fmla="*/ 190331 h 1128179"/>
              <a:gd name="connsiteX100" fmla="*/ 6229716 w 12192000"/>
              <a:gd name="connsiteY100" fmla="*/ 202251 h 1128179"/>
              <a:gd name="connsiteX101" fmla="*/ 6331381 w 12192000"/>
              <a:gd name="connsiteY101" fmla="*/ 201324 h 1128179"/>
              <a:gd name="connsiteX102" fmla="*/ 6369749 w 12192000"/>
              <a:gd name="connsiteY102" fmla="*/ 188311 h 1128179"/>
              <a:gd name="connsiteX103" fmla="*/ 6423498 w 12192000"/>
              <a:gd name="connsiteY103" fmla="*/ 178651 h 1128179"/>
              <a:gd name="connsiteX104" fmla="*/ 6518161 w 12192000"/>
              <a:gd name="connsiteY104" fmla="*/ 151803 h 1128179"/>
              <a:gd name="connsiteX105" fmla="*/ 6645685 w 12192000"/>
              <a:gd name="connsiteY105" fmla="*/ 132773 h 1128179"/>
              <a:gd name="connsiteX106" fmla="*/ 6739636 w 12192000"/>
              <a:gd name="connsiteY106" fmla="*/ 172969 h 1128179"/>
              <a:gd name="connsiteX107" fmla="*/ 6747672 w 12192000"/>
              <a:gd name="connsiteY107" fmla="*/ 163353 h 1128179"/>
              <a:gd name="connsiteX108" fmla="*/ 6811991 w 12192000"/>
              <a:gd name="connsiteY108" fmla="*/ 164731 h 1128179"/>
              <a:gd name="connsiteX109" fmla="*/ 7038226 w 12192000"/>
              <a:gd name="connsiteY109" fmla="*/ 234745 h 1128179"/>
              <a:gd name="connsiteX110" fmla="*/ 7163894 w 12192000"/>
              <a:gd name="connsiteY110" fmla="*/ 235638 h 1128179"/>
              <a:gd name="connsiteX111" fmla="*/ 7208349 w 12192000"/>
              <a:gd name="connsiteY111" fmla="*/ 225443 h 1128179"/>
              <a:gd name="connsiteX112" fmla="*/ 7282840 w 12192000"/>
              <a:gd name="connsiteY112" fmla="*/ 209016 h 1128179"/>
              <a:gd name="connsiteX113" fmla="*/ 7338153 w 12192000"/>
              <a:gd name="connsiteY113" fmla="*/ 170853 h 1128179"/>
              <a:gd name="connsiteX114" fmla="*/ 7400583 w 12192000"/>
              <a:gd name="connsiteY114" fmla="*/ 167375 h 1128179"/>
              <a:gd name="connsiteX115" fmla="*/ 7415556 w 12192000"/>
              <a:gd name="connsiteY115" fmla="*/ 200044 h 1128179"/>
              <a:gd name="connsiteX116" fmla="*/ 7482186 w 12192000"/>
              <a:gd name="connsiteY116" fmla="*/ 185458 h 1128179"/>
              <a:gd name="connsiteX117" fmla="*/ 7583207 w 12192000"/>
              <a:gd name="connsiteY117" fmla="*/ 159660 h 1128179"/>
              <a:gd name="connsiteX118" fmla="*/ 7641594 w 12192000"/>
              <a:gd name="connsiteY118" fmla="*/ 153426 h 1128179"/>
              <a:gd name="connsiteX119" fmla="*/ 7800943 w 12192000"/>
              <a:gd name="connsiteY119" fmla="*/ 127008 h 1128179"/>
              <a:gd name="connsiteX120" fmla="*/ 7960450 w 12192000"/>
              <a:gd name="connsiteY120" fmla="*/ 93391 h 1128179"/>
              <a:gd name="connsiteX121" fmla="*/ 8054361 w 12192000"/>
              <a:gd name="connsiteY121" fmla="*/ 33083 h 1128179"/>
              <a:gd name="connsiteX122" fmla="*/ 8185539 w 12192000"/>
              <a:gd name="connsiteY122" fmla="*/ 9813 h 1128179"/>
              <a:gd name="connsiteX123" fmla="*/ 8207409 w 12192000"/>
              <a:gd name="connsiteY123" fmla="*/ 0 h 1128179"/>
              <a:gd name="connsiteX124" fmla="*/ 8238081 w 12192000"/>
              <a:gd name="connsiteY124" fmla="*/ 5133 h 1128179"/>
              <a:gd name="connsiteX125" fmla="*/ 8361058 w 12192000"/>
              <a:gd name="connsiteY125" fmla="*/ 27576 h 1128179"/>
              <a:gd name="connsiteX126" fmla="*/ 8458208 w 12192000"/>
              <a:gd name="connsiteY126" fmla="*/ 61981 h 1128179"/>
              <a:gd name="connsiteX127" fmla="*/ 8577671 w 12192000"/>
              <a:gd name="connsiteY127" fmla="*/ 34629 h 1128179"/>
              <a:gd name="connsiteX128" fmla="*/ 8651048 w 12192000"/>
              <a:gd name="connsiteY128" fmla="*/ 41418 h 1128179"/>
              <a:gd name="connsiteX129" fmla="*/ 8772056 w 12192000"/>
              <a:gd name="connsiteY129" fmla="*/ 88351 h 1128179"/>
              <a:gd name="connsiteX130" fmla="*/ 8929686 w 12192000"/>
              <a:gd name="connsiteY130" fmla="*/ 70976 h 1128179"/>
              <a:gd name="connsiteX131" fmla="*/ 8966892 w 12192000"/>
              <a:gd name="connsiteY13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32773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054361 w 12192000"/>
              <a:gd name="connsiteY120" fmla="*/ 33083 h 1128179"/>
              <a:gd name="connsiteX121" fmla="*/ 8185539 w 12192000"/>
              <a:gd name="connsiteY121" fmla="*/ 9813 h 1128179"/>
              <a:gd name="connsiteX122" fmla="*/ 8207409 w 12192000"/>
              <a:gd name="connsiteY122" fmla="*/ 0 h 1128179"/>
              <a:gd name="connsiteX123" fmla="*/ 8238081 w 12192000"/>
              <a:gd name="connsiteY123" fmla="*/ 5133 h 1128179"/>
              <a:gd name="connsiteX124" fmla="*/ 8361058 w 12192000"/>
              <a:gd name="connsiteY124" fmla="*/ 27576 h 1128179"/>
              <a:gd name="connsiteX125" fmla="*/ 8458208 w 12192000"/>
              <a:gd name="connsiteY125" fmla="*/ 61981 h 1128179"/>
              <a:gd name="connsiteX126" fmla="*/ 8577671 w 12192000"/>
              <a:gd name="connsiteY126" fmla="*/ 34629 h 1128179"/>
              <a:gd name="connsiteX127" fmla="*/ 8651048 w 12192000"/>
              <a:gd name="connsiteY127" fmla="*/ 41418 h 1128179"/>
              <a:gd name="connsiteX128" fmla="*/ 8772056 w 12192000"/>
              <a:gd name="connsiteY128" fmla="*/ 88351 h 1128179"/>
              <a:gd name="connsiteX129" fmla="*/ 8929686 w 12192000"/>
              <a:gd name="connsiteY129" fmla="*/ 70976 h 1128179"/>
              <a:gd name="connsiteX130" fmla="*/ 8966892 w 12192000"/>
              <a:gd name="connsiteY130"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32773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054361 w 12192000"/>
              <a:gd name="connsiteY120" fmla="*/ 33083 h 1128179"/>
              <a:gd name="connsiteX121" fmla="*/ 8185539 w 12192000"/>
              <a:gd name="connsiteY121" fmla="*/ 9813 h 1128179"/>
              <a:gd name="connsiteX122" fmla="*/ 8207409 w 12192000"/>
              <a:gd name="connsiteY122" fmla="*/ 0 h 1128179"/>
              <a:gd name="connsiteX123" fmla="*/ 8238081 w 12192000"/>
              <a:gd name="connsiteY123" fmla="*/ 5133 h 1128179"/>
              <a:gd name="connsiteX124" fmla="*/ 8361058 w 12192000"/>
              <a:gd name="connsiteY124" fmla="*/ 27576 h 1128179"/>
              <a:gd name="connsiteX125" fmla="*/ 8458208 w 12192000"/>
              <a:gd name="connsiteY125" fmla="*/ 61981 h 1128179"/>
              <a:gd name="connsiteX126" fmla="*/ 8577671 w 12192000"/>
              <a:gd name="connsiteY126" fmla="*/ 34629 h 1128179"/>
              <a:gd name="connsiteX127" fmla="*/ 8673082 w 12192000"/>
              <a:gd name="connsiteY127" fmla="*/ 78141 h 1128179"/>
              <a:gd name="connsiteX128" fmla="*/ 8772056 w 12192000"/>
              <a:gd name="connsiteY128" fmla="*/ 88351 h 1128179"/>
              <a:gd name="connsiteX129" fmla="*/ 8929686 w 12192000"/>
              <a:gd name="connsiteY129" fmla="*/ 70976 h 1128179"/>
              <a:gd name="connsiteX130" fmla="*/ 8966892 w 12192000"/>
              <a:gd name="connsiteY130"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32773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185539 w 12192000"/>
              <a:gd name="connsiteY120" fmla="*/ 9813 h 1128179"/>
              <a:gd name="connsiteX121" fmla="*/ 8207409 w 12192000"/>
              <a:gd name="connsiteY121" fmla="*/ 0 h 1128179"/>
              <a:gd name="connsiteX122" fmla="*/ 8238081 w 12192000"/>
              <a:gd name="connsiteY122" fmla="*/ 5133 h 1128179"/>
              <a:gd name="connsiteX123" fmla="*/ 8361058 w 12192000"/>
              <a:gd name="connsiteY123" fmla="*/ 27576 h 1128179"/>
              <a:gd name="connsiteX124" fmla="*/ 8458208 w 12192000"/>
              <a:gd name="connsiteY124" fmla="*/ 61981 h 1128179"/>
              <a:gd name="connsiteX125" fmla="*/ 8577671 w 12192000"/>
              <a:gd name="connsiteY125" fmla="*/ 34629 h 1128179"/>
              <a:gd name="connsiteX126" fmla="*/ 8673082 w 12192000"/>
              <a:gd name="connsiteY126" fmla="*/ 78141 h 1128179"/>
              <a:gd name="connsiteX127" fmla="*/ 8772056 w 12192000"/>
              <a:gd name="connsiteY127" fmla="*/ 88351 h 1128179"/>
              <a:gd name="connsiteX128" fmla="*/ 8929686 w 12192000"/>
              <a:gd name="connsiteY128" fmla="*/ 70976 h 1128179"/>
              <a:gd name="connsiteX129" fmla="*/ 8966892 w 12192000"/>
              <a:gd name="connsiteY12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76840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185539 w 12192000"/>
              <a:gd name="connsiteY120" fmla="*/ 9813 h 1128179"/>
              <a:gd name="connsiteX121" fmla="*/ 8207409 w 12192000"/>
              <a:gd name="connsiteY121" fmla="*/ 0 h 1128179"/>
              <a:gd name="connsiteX122" fmla="*/ 8238081 w 12192000"/>
              <a:gd name="connsiteY122" fmla="*/ 5133 h 1128179"/>
              <a:gd name="connsiteX123" fmla="*/ 8361058 w 12192000"/>
              <a:gd name="connsiteY123" fmla="*/ 27576 h 1128179"/>
              <a:gd name="connsiteX124" fmla="*/ 8458208 w 12192000"/>
              <a:gd name="connsiteY124" fmla="*/ 61981 h 1128179"/>
              <a:gd name="connsiteX125" fmla="*/ 8577671 w 12192000"/>
              <a:gd name="connsiteY125" fmla="*/ 34629 h 1128179"/>
              <a:gd name="connsiteX126" fmla="*/ 8673082 w 12192000"/>
              <a:gd name="connsiteY126" fmla="*/ 78141 h 1128179"/>
              <a:gd name="connsiteX127" fmla="*/ 8772056 w 12192000"/>
              <a:gd name="connsiteY127" fmla="*/ 88351 h 1128179"/>
              <a:gd name="connsiteX128" fmla="*/ 8929686 w 12192000"/>
              <a:gd name="connsiteY128" fmla="*/ 70976 h 1128179"/>
              <a:gd name="connsiteX129" fmla="*/ 8966892 w 12192000"/>
              <a:gd name="connsiteY12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236017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76840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185539 w 12192000"/>
              <a:gd name="connsiteY120" fmla="*/ 9813 h 1128179"/>
              <a:gd name="connsiteX121" fmla="*/ 8207409 w 12192000"/>
              <a:gd name="connsiteY121" fmla="*/ 0 h 1128179"/>
              <a:gd name="connsiteX122" fmla="*/ 8238081 w 12192000"/>
              <a:gd name="connsiteY122" fmla="*/ 5133 h 1128179"/>
              <a:gd name="connsiteX123" fmla="*/ 8361058 w 12192000"/>
              <a:gd name="connsiteY123" fmla="*/ 27576 h 1128179"/>
              <a:gd name="connsiteX124" fmla="*/ 8458208 w 12192000"/>
              <a:gd name="connsiteY124" fmla="*/ 61981 h 1128179"/>
              <a:gd name="connsiteX125" fmla="*/ 8577671 w 12192000"/>
              <a:gd name="connsiteY125" fmla="*/ 34629 h 1128179"/>
              <a:gd name="connsiteX126" fmla="*/ 8673082 w 12192000"/>
              <a:gd name="connsiteY126" fmla="*/ 78141 h 1128179"/>
              <a:gd name="connsiteX127" fmla="*/ 8772056 w 12192000"/>
              <a:gd name="connsiteY127" fmla="*/ 88351 h 1128179"/>
              <a:gd name="connsiteX128" fmla="*/ 8929686 w 12192000"/>
              <a:gd name="connsiteY128" fmla="*/ 70976 h 1128179"/>
              <a:gd name="connsiteX129" fmla="*/ 8966892 w 12192000"/>
              <a:gd name="connsiteY12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94178 w 12192000"/>
              <a:gd name="connsiteY8" fmla="*/ 134508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76840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185539 w 12192000"/>
              <a:gd name="connsiteY120" fmla="*/ 9813 h 1128179"/>
              <a:gd name="connsiteX121" fmla="*/ 8207409 w 12192000"/>
              <a:gd name="connsiteY121" fmla="*/ 0 h 1128179"/>
              <a:gd name="connsiteX122" fmla="*/ 8238081 w 12192000"/>
              <a:gd name="connsiteY122" fmla="*/ 5133 h 1128179"/>
              <a:gd name="connsiteX123" fmla="*/ 8361058 w 12192000"/>
              <a:gd name="connsiteY123" fmla="*/ 27576 h 1128179"/>
              <a:gd name="connsiteX124" fmla="*/ 8458208 w 12192000"/>
              <a:gd name="connsiteY124" fmla="*/ 61981 h 1128179"/>
              <a:gd name="connsiteX125" fmla="*/ 8577671 w 12192000"/>
              <a:gd name="connsiteY125" fmla="*/ 34629 h 1128179"/>
              <a:gd name="connsiteX126" fmla="*/ 8673082 w 12192000"/>
              <a:gd name="connsiteY126" fmla="*/ 78141 h 1128179"/>
              <a:gd name="connsiteX127" fmla="*/ 8772056 w 12192000"/>
              <a:gd name="connsiteY127" fmla="*/ 88351 h 1128179"/>
              <a:gd name="connsiteX128" fmla="*/ 8929686 w 12192000"/>
              <a:gd name="connsiteY128" fmla="*/ 70976 h 1128179"/>
              <a:gd name="connsiteX129" fmla="*/ 8966892 w 12192000"/>
              <a:gd name="connsiteY12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492915 w 12192000"/>
              <a:gd name="connsiteY13" fmla="*/ 174743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76840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185539 w 12192000"/>
              <a:gd name="connsiteY120" fmla="*/ 9813 h 1128179"/>
              <a:gd name="connsiteX121" fmla="*/ 8207409 w 12192000"/>
              <a:gd name="connsiteY121" fmla="*/ 0 h 1128179"/>
              <a:gd name="connsiteX122" fmla="*/ 8238081 w 12192000"/>
              <a:gd name="connsiteY122" fmla="*/ 5133 h 1128179"/>
              <a:gd name="connsiteX123" fmla="*/ 8361058 w 12192000"/>
              <a:gd name="connsiteY123" fmla="*/ 27576 h 1128179"/>
              <a:gd name="connsiteX124" fmla="*/ 8458208 w 12192000"/>
              <a:gd name="connsiteY124" fmla="*/ 61981 h 1128179"/>
              <a:gd name="connsiteX125" fmla="*/ 8577671 w 12192000"/>
              <a:gd name="connsiteY125" fmla="*/ 34629 h 1128179"/>
              <a:gd name="connsiteX126" fmla="*/ 8673082 w 12192000"/>
              <a:gd name="connsiteY126" fmla="*/ 78141 h 1128179"/>
              <a:gd name="connsiteX127" fmla="*/ 8772056 w 12192000"/>
              <a:gd name="connsiteY127" fmla="*/ 88351 h 1128179"/>
              <a:gd name="connsiteX128" fmla="*/ 8929686 w 12192000"/>
              <a:gd name="connsiteY128" fmla="*/ 70976 h 1128179"/>
              <a:gd name="connsiteX129" fmla="*/ 8966892 w 12192000"/>
              <a:gd name="connsiteY12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63495 w 12192000"/>
              <a:gd name="connsiteY23" fmla="*/ 101378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76840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185539 w 12192000"/>
              <a:gd name="connsiteY120" fmla="*/ 9813 h 1128179"/>
              <a:gd name="connsiteX121" fmla="*/ 8207409 w 12192000"/>
              <a:gd name="connsiteY121" fmla="*/ 0 h 1128179"/>
              <a:gd name="connsiteX122" fmla="*/ 8238081 w 12192000"/>
              <a:gd name="connsiteY122" fmla="*/ 5133 h 1128179"/>
              <a:gd name="connsiteX123" fmla="*/ 8361058 w 12192000"/>
              <a:gd name="connsiteY123" fmla="*/ 27576 h 1128179"/>
              <a:gd name="connsiteX124" fmla="*/ 8458208 w 12192000"/>
              <a:gd name="connsiteY124" fmla="*/ 61981 h 1128179"/>
              <a:gd name="connsiteX125" fmla="*/ 8577671 w 12192000"/>
              <a:gd name="connsiteY125" fmla="*/ 34629 h 1128179"/>
              <a:gd name="connsiteX126" fmla="*/ 8673082 w 12192000"/>
              <a:gd name="connsiteY126" fmla="*/ 78141 h 1128179"/>
              <a:gd name="connsiteX127" fmla="*/ 8772056 w 12192000"/>
              <a:gd name="connsiteY127" fmla="*/ 88351 h 1128179"/>
              <a:gd name="connsiteX128" fmla="*/ 8929686 w 12192000"/>
              <a:gd name="connsiteY128" fmla="*/ 70976 h 1128179"/>
              <a:gd name="connsiteX129" fmla="*/ 8966892 w 12192000"/>
              <a:gd name="connsiteY12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695012 w 12192000"/>
              <a:gd name="connsiteY22" fmla="*/ 95154 h 1128179"/>
              <a:gd name="connsiteX23" fmla="*/ 11856150 w 12192000"/>
              <a:gd name="connsiteY23" fmla="*/ 130756 h 1128179"/>
              <a:gd name="connsiteX24" fmla="*/ 11993769 w 12192000"/>
              <a:gd name="connsiteY24" fmla="*/ 153864 h 1128179"/>
              <a:gd name="connsiteX25" fmla="*/ 12102516 w 12192000"/>
              <a:gd name="connsiteY25" fmla="*/ 99819 h 1128179"/>
              <a:gd name="connsiteX26" fmla="*/ 12191056 w 12192000"/>
              <a:gd name="connsiteY26" fmla="*/ 86116 h 1128179"/>
              <a:gd name="connsiteX27" fmla="*/ 12192000 w 12192000"/>
              <a:gd name="connsiteY27" fmla="*/ 86722 h 1128179"/>
              <a:gd name="connsiteX28" fmla="*/ 12192000 w 12192000"/>
              <a:gd name="connsiteY28" fmla="*/ 1128179 h 1128179"/>
              <a:gd name="connsiteX29" fmla="*/ 0 w 12192000"/>
              <a:gd name="connsiteY29" fmla="*/ 1128179 h 1128179"/>
              <a:gd name="connsiteX30" fmla="*/ 0 w 12192000"/>
              <a:gd name="connsiteY30" fmla="*/ 923495 h 1128179"/>
              <a:gd name="connsiteX31" fmla="*/ 254004 w 12192000"/>
              <a:gd name="connsiteY31" fmla="*/ 918640 h 1128179"/>
              <a:gd name="connsiteX32" fmla="*/ 336238 w 12192000"/>
              <a:gd name="connsiteY32" fmla="*/ 969390 h 1128179"/>
              <a:gd name="connsiteX33" fmla="*/ 564333 w 12192000"/>
              <a:gd name="connsiteY33" fmla="*/ 905785 h 1128179"/>
              <a:gd name="connsiteX34" fmla="*/ 863669 w 12192000"/>
              <a:gd name="connsiteY34" fmla="*/ 750988 h 1128179"/>
              <a:gd name="connsiteX35" fmla="*/ 991881 w 12192000"/>
              <a:gd name="connsiteY35" fmla="*/ 768827 h 1128179"/>
              <a:gd name="connsiteX36" fmla="*/ 1044355 w 12192000"/>
              <a:gd name="connsiteY36" fmla="*/ 807183 h 1128179"/>
              <a:gd name="connsiteX37" fmla="*/ 1063705 w 12192000"/>
              <a:gd name="connsiteY37" fmla="*/ 809009 h 1128179"/>
              <a:gd name="connsiteX38" fmla="*/ 1102332 w 12192000"/>
              <a:gd name="connsiteY38" fmla="*/ 768355 h 1128179"/>
              <a:gd name="connsiteX39" fmla="*/ 1154923 w 12192000"/>
              <a:gd name="connsiteY39" fmla="*/ 767172 h 1128179"/>
              <a:gd name="connsiteX40" fmla="*/ 1216594 w 12192000"/>
              <a:gd name="connsiteY40" fmla="*/ 711296 h 1128179"/>
              <a:gd name="connsiteX41" fmla="*/ 1423680 w 12192000"/>
              <a:gd name="connsiteY41" fmla="*/ 687582 h 1128179"/>
              <a:gd name="connsiteX42" fmla="*/ 1481131 w 12192000"/>
              <a:gd name="connsiteY42" fmla="*/ 629980 h 1128179"/>
              <a:gd name="connsiteX43" fmla="*/ 1698214 w 12192000"/>
              <a:gd name="connsiteY43" fmla="*/ 649129 h 1128179"/>
              <a:gd name="connsiteX44" fmla="*/ 1897512 w 12192000"/>
              <a:gd name="connsiteY44" fmla="*/ 615258 h 1128179"/>
              <a:gd name="connsiteX45" fmla="*/ 2083724 w 12192000"/>
              <a:gd name="connsiteY45" fmla="*/ 673831 h 1128179"/>
              <a:gd name="connsiteX46" fmla="*/ 2191530 w 12192000"/>
              <a:gd name="connsiteY46" fmla="*/ 653189 h 1128179"/>
              <a:gd name="connsiteX47" fmla="*/ 2244255 w 12192000"/>
              <a:gd name="connsiteY47" fmla="*/ 602909 h 1128179"/>
              <a:gd name="connsiteX48" fmla="*/ 2495283 w 12192000"/>
              <a:gd name="connsiteY48" fmla="*/ 595193 h 1128179"/>
              <a:gd name="connsiteX49" fmla="*/ 2562174 w 12192000"/>
              <a:gd name="connsiteY49" fmla="*/ 572725 h 1128179"/>
              <a:gd name="connsiteX50" fmla="*/ 2627821 w 12192000"/>
              <a:gd name="connsiteY50" fmla="*/ 594803 h 1128179"/>
              <a:gd name="connsiteX51" fmla="*/ 2730710 w 12192000"/>
              <a:gd name="connsiteY51" fmla="*/ 535894 h 1128179"/>
              <a:gd name="connsiteX52" fmla="*/ 2884932 w 12192000"/>
              <a:gd name="connsiteY52" fmla="*/ 529610 h 1128179"/>
              <a:gd name="connsiteX53" fmla="*/ 2976019 w 12192000"/>
              <a:gd name="connsiteY53" fmla="*/ 517878 h 1128179"/>
              <a:gd name="connsiteX54" fmla="*/ 3008759 w 12192000"/>
              <a:gd name="connsiteY54" fmla="*/ 500898 h 1128179"/>
              <a:gd name="connsiteX55" fmla="*/ 3055731 w 12192000"/>
              <a:gd name="connsiteY55" fmla="*/ 485604 h 1128179"/>
              <a:gd name="connsiteX56" fmla="*/ 3137188 w 12192000"/>
              <a:gd name="connsiteY56" fmla="*/ 448921 h 1128179"/>
              <a:gd name="connsiteX57" fmla="*/ 3338608 w 12192000"/>
              <a:gd name="connsiteY57" fmla="*/ 446350 h 1128179"/>
              <a:gd name="connsiteX58" fmla="*/ 3344574 w 12192000"/>
              <a:gd name="connsiteY58" fmla="*/ 435962 h 1128179"/>
              <a:gd name="connsiteX59" fmla="*/ 3402455 w 12192000"/>
              <a:gd name="connsiteY59" fmla="*/ 430487 h 1128179"/>
              <a:gd name="connsiteX60" fmla="*/ 3614450 w 12192000"/>
              <a:gd name="connsiteY60" fmla="*/ 475834 h 1128179"/>
              <a:gd name="connsiteX61" fmla="*/ 3727304 w 12192000"/>
              <a:gd name="connsiteY61" fmla="*/ 463354 h 1128179"/>
              <a:gd name="connsiteX62" fmla="*/ 3765869 w 12192000"/>
              <a:gd name="connsiteY62" fmla="*/ 448520 h 1128179"/>
              <a:gd name="connsiteX63" fmla="*/ 3830576 w 12192000"/>
              <a:gd name="connsiteY63" fmla="*/ 424312 h 1128179"/>
              <a:gd name="connsiteX64" fmla="*/ 3875271 w 12192000"/>
              <a:gd name="connsiteY64" fmla="*/ 380597 h 1128179"/>
              <a:gd name="connsiteX65" fmla="*/ 3948478 w 12192000"/>
              <a:gd name="connsiteY65" fmla="*/ 401303 h 1128179"/>
              <a:gd name="connsiteX66" fmla="*/ 4006369 w 12192000"/>
              <a:gd name="connsiteY66" fmla="*/ 379758 h 1128179"/>
              <a:gd name="connsiteX67" fmla="*/ 4093666 w 12192000"/>
              <a:gd name="connsiteY67" fmla="*/ 343437 h 1128179"/>
              <a:gd name="connsiteX68" fmla="*/ 4145241 w 12192000"/>
              <a:gd name="connsiteY68" fmla="*/ 331048 h 1128179"/>
              <a:gd name="connsiteX69" fmla="*/ 4284785 w 12192000"/>
              <a:gd name="connsiteY69" fmla="*/ 287911 h 1128179"/>
              <a:gd name="connsiteX70" fmla="*/ 4423539 w 12192000"/>
              <a:gd name="connsiteY70" fmla="*/ 237622 h 1128179"/>
              <a:gd name="connsiteX71" fmla="*/ 4535774 w 12192000"/>
              <a:gd name="connsiteY71" fmla="*/ 174767 h 1128179"/>
              <a:gd name="connsiteX72" fmla="*/ 4536053 w 12192000"/>
              <a:gd name="connsiteY72" fmla="*/ 174235 h 1128179"/>
              <a:gd name="connsiteX73" fmla="*/ 4547385 w 12192000"/>
              <a:gd name="connsiteY73" fmla="*/ 175275 h 1128179"/>
              <a:gd name="connsiteX74" fmla="*/ 4603054 w 12192000"/>
              <a:gd name="connsiteY74" fmla="*/ 187089 h 1128179"/>
              <a:gd name="connsiteX75" fmla="*/ 4674354 w 12192000"/>
              <a:gd name="connsiteY75" fmla="*/ 136635 h 1128179"/>
              <a:gd name="connsiteX76" fmla="*/ 4704259 w 12192000"/>
              <a:gd name="connsiteY76" fmla="*/ 127953 h 1128179"/>
              <a:gd name="connsiteX77" fmla="*/ 4720133 w 12192000"/>
              <a:gd name="connsiteY77" fmla="*/ 120475 h 1128179"/>
              <a:gd name="connsiteX78" fmla="*/ 4721058 w 12192000"/>
              <a:gd name="connsiteY78" fmla="*/ 118174 h 1128179"/>
              <a:gd name="connsiteX79" fmla="*/ 4774434 w 12192000"/>
              <a:gd name="connsiteY79" fmla="*/ 129767 h 1128179"/>
              <a:gd name="connsiteX80" fmla="*/ 4781376 w 12192000"/>
              <a:gd name="connsiteY80" fmla="*/ 127026 h 1128179"/>
              <a:gd name="connsiteX81" fmla="*/ 4816353 w 12192000"/>
              <a:gd name="connsiteY81" fmla="*/ 140061 h 1128179"/>
              <a:gd name="connsiteX82" fmla="*/ 4834325 w 12192000"/>
              <a:gd name="connsiteY82" fmla="*/ 143873 h 1128179"/>
              <a:gd name="connsiteX83" fmla="*/ 4839606 w 12192000"/>
              <a:gd name="connsiteY83" fmla="*/ 150977 h 1128179"/>
              <a:gd name="connsiteX84" fmla="*/ 4866030 w 12192000"/>
              <a:gd name="connsiteY84" fmla="*/ 153545 h 1128179"/>
              <a:gd name="connsiteX85" fmla="*/ 4868987 w 12192000"/>
              <a:gd name="connsiteY85" fmla="*/ 151567 h 1128179"/>
              <a:gd name="connsiteX86" fmla="*/ 4891068 w 12192000"/>
              <a:gd name="connsiteY86" fmla="*/ 162141 h 1128179"/>
              <a:gd name="connsiteX87" fmla="*/ 4909920 w 12192000"/>
              <a:gd name="connsiteY87" fmla="*/ 181223 h 1128179"/>
              <a:gd name="connsiteX88" fmla="*/ 5133538 w 12192000"/>
              <a:gd name="connsiteY88" fmla="*/ 171046 h 1128179"/>
              <a:gd name="connsiteX89" fmla="*/ 5467747 w 12192000"/>
              <a:gd name="connsiteY89" fmla="*/ 211498 h 1128179"/>
              <a:gd name="connsiteX90" fmla="*/ 5792606 w 12192000"/>
              <a:gd name="connsiteY90" fmla="*/ 221512 h 1128179"/>
              <a:gd name="connsiteX91" fmla="*/ 5869247 w 12192000"/>
              <a:gd name="connsiteY91" fmla="*/ 207069 h 1128179"/>
              <a:gd name="connsiteX92" fmla="*/ 5938156 w 12192000"/>
              <a:gd name="connsiteY92" fmla="*/ 236733 h 1128179"/>
              <a:gd name="connsiteX93" fmla="*/ 5965800 w 12192000"/>
              <a:gd name="connsiteY93" fmla="*/ 221624 h 1128179"/>
              <a:gd name="connsiteX94" fmla="*/ 5970550 w 12192000"/>
              <a:gd name="connsiteY94" fmla="*/ 218554 h 1128179"/>
              <a:gd name="connsiteX95" fmla="*/ 5989910 w 12192000"/>
              <a:gd name="connsiteY95" fmla="*/ 216383 h 1128179"/>
              <a:gd name="connsiteX96" fmla="*/ 5994937 w 12192000"/>
              <a:gd name="connsiteY96" fmla="*/ 203125 h 1128179"/>
              <a:gd name="connsiteX97" fmla="*/ 6023765 w 12192000"/>
              <a:gd name="connsiteY97" fmla="*/ 190797 h 1128179"/>
              <a:gd name="connsiteX98" fmla="*/ 6059520 w 12192000"/>
              <a:gd name="connsiteY98" fmla="*/ 190331 h 1128179"/>
              <a:gd name="connsiteX99" fmla="*/ 6229716 w 12192000"/>
              <a:gd name="connsiteY99" fmla="*/ 202251 h 1128179"/>
              <a:gd name="connsiteX100" fmla="*/ 6331381 w 12192000"/>
              <a:gd name="connsiteY100" fmla="*/ 201324 h 1128179"/>
              <a:gd name="connsiteX101" fmla="*/ 6369749 w 12192000"/>
              <a:gd name="connsiteY101" fmla="*/ 188311 h 1128179"/>
              <a:gd name="connsiteX102" fmla="*/ 6423498 w 12192000"/>
              <a:gd name="connsiteY102" fmla="*/ 178651 h 1128179"/>
              <a:gd name="connsiteX103" fmla="*/ 6518161 w 12192000"/>
              <a:gd name="connsiteY103" fmla="*/ 151803 h 1128179"/>
              <a:gd name="connsiteX104" fmla="*/ 6645685 w 12192000"/>
              <a:gd name="connsiteY104" fmla="*/ 176840 h 1128179"/>
              <a:gd name="connsiteX105" fmla="*/ 6739636 w 12192000"/>
              <a:gd name="connsiteY105" fmla="*/ 172969 h 1128179"/>
              <a:gd name="connsiteX106" fmla="*/ 6747672 w 12192000"/>
              <a:gd name="connsiteY106" fmla="*/ 163353 h 1128179"/>
              <a:gd name="connsiteX107" fmla="*/ 6811991 w 12192000"/>
              <a:gd name="connsiteY107" fmla="*/ 164731 h 1128179"/>
              <a:gd name="connsiteX108" fmla="*/ 7038226 w 12192000"/>
              <a:gd name="connsiteY108" fmla="*/ 234745 h 1128179"/>
              <a:gd name="connsiteX109" fmla="*/ 7163894 w 12192000"/>
              <a:gd name="connsiteY109" fmla="*/ 235638 h 1128179"/>
              <a:gd name="connsiteX110" fmla="*/ 7208349 w 12192000"/>
              <a:gd name="connsiteY110" fmla="*/ 225443 h 1128179"/>
              <a:gd name="connsiteX111" fmla="*/ 7282840 w 12192000"/>
              <a:gd name="connsiteY111" fmla="*/ 209016 h 1128179"/>
              <a:gd name="connsiteX112" fmla="*/ 7338153 w 12192000"/>
              <a:gd name="connsiteY112" fmla="*/ 170853 h 1128179"/>
              <a:gd name="connsiteX113" fmla="*/ 7400583 w 12192000"/>
              <a:gd name="connsiteY113" fmla="*/ 167375 h 1128179"/>
              <a:gd name="connsiteX114" fmla="*/ 7415556 w 12192000"/>
              <a:gd name="connsiteY114" fmla="*/ 200044 h 1128179"/>
              <a:gd name="connsiteX115" fmla="*/ 7482186 w 12192000"/>
              <a:gd name="connsiteY115" fmla="*/ 185458 h 1128179"/>
              <a:gd name="connsiteX116" fmla="*/ 7583207 w 12192000"/>
              <a:gd name="connsiteY116" fmla="*/ 159660 h 1128179"/>
              <a:gd name="connsiteX117" fmla="*/ 7641594 w 12192000"/>
              <a:gd name="connsiteY117" fmla="*/ 153426 h 1128179"/>
              <a:gd name="connsiteX118" fmla="*/ 7800943 w 12192000"/>
              <a:gd name="connsiteY118" fmla="*/ 127008 h 1128179"/>
              <a:gd name="connsiteX119" fmla="*/ 7960450 w 12192000"/>
              <a:gd name="connsiteY119" fmla="*/ 93391 h 1128179"/>
              <a:gd name="connsiteX120" fmla="*/ 8185539 w 12192000"/>
              <a:gd name="connsiteY120" fmla="*/ 9813 h 1128179"/>
              <a:gd name="connsiteX121" fmla="*/ 8207409 w 12192000"/>
              <a:gd name="connsiteY121" fmla="*/ 0 h 1128179"/>
              <a:gd name="connsiteX122" fmla="*/ 8238081 w 12192000"/>
              <a:gd name="connsiteY122" fmla="*/ 5133 h 1128179"/>
              <a:gd name="connsiteX123" fmla="*/ 8361058 w 12192000"/>
              <a:gd name="connsiteY123" fmla="*/ 27576 h 1128179"/>
              <a:gd name="connsiteX124" fmla="*/ 8458208 w 12192000"/>
              <a:gd name="connsiteY124" fmla="*/ 61981 h 1128179"/>
              <a:gd name="connsiteX125" fmla="*/ 8577671 w 12192000"/>
              <a:gd name="connsiteY125" fmla="*/ 34629 h 1128179"/>
              <a:gd name="connsiteX126" fmla="*/ 8673082 w 12192000"/>
              <a:gd name="connsiteY126" fmla="*/ 78141 h 1128179"/>
              <a:gd name="connsiteX127" fmla="*/ 8772056 w 12192000"/>
              <a:gd name="connsiteY127" fmla="*/ 88351 h 1128179"/>
              <a:gd name="connsiteX128" fmla="*/ 8929686 w 12192000"/>
              <a:gd name="connsiteY128" fmla="*/ 70976 h 1128179"/>
              <a:gd name="connsiteX129" fmla="*/ 8966892 w 12192000"/>
              <a:gd name="connsiteY129"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207784 w 12192000"/>
              <a:gd name="connsiteY17" fmla="*/ 152639 h 1128179"/>
              <a:gd name="connsiteX18" fmla="*/ 11356220 w 12192000"/>
              <a:gd name="connsiteY18" fmla="*/ 156475 h 1128179"/>
              <a:gd name="connsiteX19" fmla="*/ 11442963 w 12192000"/>
              <a:gd name="connsiteY19" fmla="*/ 162412 h 1128179"/>
              <a:gd name="connsiteX20" fmla="*/ 11603159 w 12192000"/>
              <a:gd name="connsiteY20" fmla="*/ 129213 h 1128179"/>
              <a:gd name="connsiteX21" fmla="*/ 11642383 w 12192000"/>
              <a:gd name="connsiteY21" fmla="*/ 118256 h 1128179"/>
              <a:gd name="connsiteX22" fmla="*/ 11856150 w 12192000"/>
              <a:gd name="connsiteY22" fmla="*/ 130756 h 1128179"/>
              <a:gd name="connsiteX23" fmla="*/ 11993769 w 12192000"/>
              <a:gd name="connsiteY23" fmla="*/ 153864 h 1128179"/>
              <a:gd name="connsiteX24" fmla="*/ 12102516 w 12192000"/>
              <a:gd name="connsiteY24" fmla="*/ 99819 h 1128179"/>
              <a:gd name="connsiteX25" fmla="*/ 12191056 w 12192000"/>
              <a:gd name="connsiteY25" fmla="*/ 86116 h 1128179"/>
              <a:gd name="connsiteX26" fmla="*/ 12192000 w 12192000"/>
              <a:gd name="connsiteY26" fmla="*/ 86722 h 1128179"/>
              <a:gd name="connsiteX27" fmla="*/ 12192000 w 12192000"/>
              <a:gd name="connsiteY27" fmla="*/ 1128179 h 1128179"/>
              <a:gd name="connsiteX28" fmla="*/ 0 w 12192000"/>
              <a:gd name="connsiteY28" fmla="*/ 1128179 h 1128179"/>
              <a:gd name="connsiteX29" fmla="*/ 0 w 12192000"/>
              <a:gd name="connsiteY29" fmla="*/ 923495 h 1128179"/>
              <a:gd name="connsiteX30" fmla="*/ 254004 w 12192000"/>
              <a:gd name="connsiteY30" fmla="*/ 918640 h 1128179"/>
              <a:gd name="connsiteX31" fmla="*/ 336238 w 12192000"/>
              <a:gd name="connsiteY31" fmla="*/ 969390 h 1128179"/>
              <a:gd name="connsiteX32" fmla="*/ 564333 w 12192000"/>
              <a:gd name="connsiteY32" fmla="*/ 905785 h 1128179"/>
              <a:gd name="connsiteX33" fmla="*/ 863669 w 12192000"/>
              <a:gd name="connsiteY33" fmla="*/ 750988 h 1128179"/>
              <a:gd name="connsiteX34" fmla="*/ 991881 w 12192000"/>
              <a:gd name="connsiteY34" fmla="*/ 768827 h 1128179"/>
              <a:gd name="connsiteX35" fmla="*/ 1044355 w 12192000"/>
              <a:gd name="connsiteY35" fmla="*/ 807183 h 1128179"/>
              <a:gd name="connsiteX36" fmla="*/ 1063705 w 12192000"/>
              <a:gd name="connsiteY36" fmla="*/ 809009 h 1128179"/>
              <a:gd name="connsiteX37" fmla="*/ 1102332 w 12192000"/>
              <a:gd name="connsiteY37" fmla="*/ 768355 h 1128179"/>
              <a:gd name="connsiteX38" fmla="*/ 1154923 w 12192000"/>
              <a:gd name="connsiteY38" fmla="*/ 767172 h 1128179"/>
              <a:gd name="connsiteX39" fmla="*/ 1216594 w 12192000"/>
              <a:gd name="connsiteY39" fmla="*/ 711296 h 1128179"/>
              <a:gd name="connsiteX40" fmla="*/ 1423680 w 12192000"/>
              <a:gd name="connsiteY40" fmla="*/ 687582 h 1128179"/>
              <a:gd name="connsiteX41" fmla="*/ 1481131 w 12192000"/>
              <a:gd name="connsiteY41" fmla="*/ 629980 h 1128179"/>
              <a:gd name="connsiteX42" fmla="*/ 1698214 w 12192000"/>
              <a:gd name="connsiteY42" fmla="*/ 649129 h 1128179"/>
              <a:gd name="connsiteX43" fmla="*/ 1897512 w 12192000"/>
              <a:gd name="connsiteY43" fmla="*/ 615258 h 1128179"/>
              <a:gd name="connsiteX44" fmla="*/ 2083724 w 12192000"/>
              <a:gd name="connsiteY44" fmla="*/ 673831 h 1128179"/>
              <a:gd name="connsiteX45" fmla="*/ 2191530 w 12192000"/>
              <a:gd name="connsiteY45" fmla="*/ 653189 h 1128179"/>
              <a:gd name="connsiteX46" fmla="*/ 2244255 w 12192000"/>
              <a:gd name="connsiteY46" fmla="*/ 602909 h 1128179"/>
              <a:gd name="connsiteX47" fmla="*/ 2495283 w 12192000"/>
              <a:gd name="connsiteY47" fmla="*/ 595193 h 1128179"/>
              <a:gd name="connsiteX48" fmla="*/ 2562174 w 12192000"/>
              <a:gd name="connsiteY48" fmla="*/ 572725 h 1128179"/>
              <a:gd name="connsiteX49" fmla="*/ 2627821 w 12192000"/>
              <a:gd name="connsiteY49" fmla="*/ 594803 h 1128179"/>
              <a:gd name="connsiteX50" fmla="*/ 2730710 w 12192000"/>
              <a:gd name="connsiteY50" fmla="*/ 535894 h 1128179"/>
              <a:gd name="connsiteX51" fmla="*/ 2884932 w 12192000"/>
              <a:gd name="connsiteY51" fmla="*/ 529610 h 1128179"/>
              <a:gd name="connsiteX52" fmla="*/ 2976019 w 12192000"/>
              <a:gd name="connsiteY52" fmla="*/ 517878 h 1128179"/>
              <a:gd name="connsiteX53" fmla="*/ 3008759 w 12192000"/>
              <a:gd name="connsiteY53" fmla="*/ 500898 h 1128179"/>
              <a:gd name="connsiteX54" fmla="*/ 3055731 w 12192000"/>
              <a:gd name="connsiteY54" fmla="*/ 485604 h 1128179"/>
              <a:gd name="connsiteX55" fmla="*/ 3137188 w 12192000"/>
              <a:gd name="connsiteY55" fmla="*/ 448921 h 1128179"/>
              <a:gd name="connsiteX56" fmla="*/ 3338608 w 12192000"/>
              <a:gd name="connsiteY56" fmla="*/ 446350 h 1128179"/>
              <a:gd name="connsiteX57" fmla="*/ 3344574 w 12192000"/>
              <a:gd name="connsiteY57" fmla="*/ 435962 h 1128179"/>
              <a:gd name="connsiteX58" fmla="*/ 3402455 w 12192000"/>
              <a:gd name="connsiteY58" fmla="*/ 430487 h 1128179"/>
              <a:gd name="connsiteX59" fmla="*/ 3614450 w 12192000"/>
              <a:gd name="connsiteY59" fmla="*/ 475834 h 1128179"/>
              <a:gd name="connsiteX60" fmla="*/ 3727304 w 12192000"/>
              <a:gd name="connsiteY60" fmla="*/ 463354 h 1128179"/>
              <a:gd name="connsiteX61" fmla="*/ 3765869 w 12192000"/>
              <a:gd name="connsiteY61" fmla="*/ 448520 h 1128179"/>
              <a:gd name="connsiteX62" fmla="*/ 3830576 w 12192000"/>
              <a:gd name="connsiteY62" fmla="*/ 424312 h 1128179"/>
              <a:gd name="connsiteX63" fmla="*/ 3875271 w 12192000"/>
              <a:gd name="connsiteY63" fmla="*/ 380597 h 1128179"/>
              <a:gd name="connsiteX64" fmla="*/ 3948478 w 12192000"/>
              <a:gd name="connsiteY64" fmla="*/ 401303 h 1128179"/>
              <a:gd name="connsiteX65" fmla="*/ 4006369 w 12192000"/>
              <a:gd name="connsiteY65" fmla="*/ 379758 h 1128179"/>
              <a:gd name="connsiteX66" fmla="*/ 4093666 w 12192000"/>
              <a:gd name="connsiteY66" fmla="*/ 343437 h 1128179"/>
              <a:gd name="connsiteX67" fmla="*/ 4145241 w 12192000"/>
              <a:gd name="connsiteY67" fmla="*/ 331048 h 1128179"/>
              <a:gd name="connsiteX68" fmla="*/ 4284785 w 12192000"/>
              <a:gd name="connsiteY68" fmla="*/ 287911 h 1128179"/>
              <a:gd name="connsiteX69" fmla="*/ 4423539 w 12192000"/>
              <a:gd name="connsiteY69" fmla="*/ 237622 h 1128179"/>
              <a:gd name="connsiteX70" fmla="*/ 4535774 w 12192000"/>
              <a:gd name="connsiteY70" fmla="*/ 174767 h 1128179"/>
              <a:gd name="connsiteX71" fmla="*/ 4536053 w 12192000"/>
              <a:gd name="connsiteY71" fmla="*/ 174235 h 1128179"/>
              <a:gd name="connsiteX72" fmla="*/ 4547385 w 12192000"/>
              <a:gd name="connsiteY72" fmla="*/ 175275 h 1128179"/>
              <a:gd name="connsiteX73" fmla="*/ 4603054 w 12192000"/>
              <a:gd name="connsiteY73" fmla="*/ 187089 h 1128179"/>
              <a:gd name="connsiteX74" fmla="*/ 4674354 w 12192000"/>
              <a:gd name="connsiteY74" fmla="*/ 136635 h 1128179"/>
              <a:gd name="connsiteX75" fmla="*/ 4704259 w 12192000"/>
              <a:gd name="connsiteY75" fmla="*/ 127953 h 1128179"/>
              <a:gd name="connsiteX76" fmla="*/ 4720133 w 12192000"/>
              <a:gd name="connsiteY76" fmla="*/ 120475 h 1128179"/>
              <a:gd name="connsiteX77" fmla="*/ 4721058 w 12192000"/>
              <a:gd name="connsiteY77" fmla="*/ 118174 h 1128179"/>
              <a:gd name="connsiteX78" fmla="*/ 4774434 w 12192000"/>
              <a:gd name="connsiteY78" fmla="*/ 129767 h 1128179"/>
              <a:gd name="connsiteX79" fmla="*/ 4781376 w 12192000"/>
              <a:gd name="connsiteY79" fmla="*/ 127026 h 1128179"/>
              <a:gd name="connsiteX80" fmla="*/ 4816353 w 12192000"/>
              <a:gd name="connsiteY80" fmla="*/ 140061 h 1128179"/>
              <a:gd name="connsiteX81" fmla="*/ 4834325 w 12192000"/>
              <a:gd name="connsiteY81" fmla="*/ 143873 h 1128179"/>
              <a:gd name="connsiteX82" fmla="*/ 4839606 w 12192000"/>
              <a:gd name="connsiteY82" fmla="*/ 150977 h 1128179"/>
              <a:gd name="connsiteX83" fmla="*/ 4866030 w 12192000"/>
              <a:gd name="connsiteY83" fmla="*/ 153545 h 1128179"/>
              <a:gd name="connsiteX84" fmla="*/ 4868987 w 12192000"/>
              <a:gd name="connsiteY84" fmla="*/ 151567 h 1128179"/>
              <a:gd name="connsiteX85" fmla="*/ 4891068 w 12192000"/>
              <a:gd name="connsiteY85" fmla="*/ 162141 h 1128179"/>
              <a:gd name="connsiteX86" fmla="*/ 4909920 w 12192000"/>
              <a:gd name="connsiteY86" fmla="*/ 181223 h 1128179"/>
              <a:gd name="connsiteX87" fmla="*/ 5133538 w 12192000"/>
              <a:gd name="connsiteY87" fmla="*/ 171046 h 1128179"/>
              <a:gd name="connsiteX88" fmla="*/ 5467747 w 12192000"/>
              <a:gd name="connsiteY88" fmla="*/ 211498 h 1128179"/>
              <a:gd name="connsiteX89" fmla="*/ 5792606 w 12192000"/>
              <a:gd name="connsiteY89" fmla="*/ 221512 h 1128179"/>
              <a:gd name="connsiteX90" fmla="*/ 5869247 w 12192000"/>
              <a:gd name="connsiteY90" fmla="*/ 207069 h 1128179"/>
              <a:gd name="connsiteX91" fmla="*/ 5938156 w 12192000"/>
              <a:gd name="connsiteY91" fmla="*/ 236733 h 1128179"/>
              <a:gd name="connsiteX92" fmla="*/ 5965800 w 12192000"/>
              <a:gd name="connsiteY92" fmla="*/ 221624 h 1128179"/>
              <a:gd name="connsiteX93" fmla="*/ 5970550 w 12192000"/>
              <a:gd name="connsiteY93" fmla="*/ 218554 h 1128179"/>
              <a:gd name="connsiteX94" fmla="*/ 5989910 w 12192000"/>
              <a:gd name="connsiteY94" fmla="*/ 216383 h 1128179"/>
              <a:gd name="connsiteX95" fmla="*/ 5994937 w 12192000"/>
              <a:gd name="connsiteY95" fmla="*/ 203125 h 1128179"/>
              <a:gd name="connsiteX96" fmla="*/ 6023765 w 12192000"/>
              <a:gd name="connsiteY96" fmla="*/ 190797 h 1128179"/>
              <a:gd name="connsiteX97" fmla="*/ 6059520 w 12192000"/>
              <a:gd name="connsiteY97" fmla="*/ 190331 h 1128179"/>
              <a:gd name="connsiteX98" fmla="*/ 6229716 w 12192000"/>
              <a:gd name="connsiteY98" fmla="*/ 202251 h 1128179"/>
              <a:gd name="connsiteX99" fmla="*/ 6331381 w 12192000"/>
              <a:gd name="connsiteY99" fmla="*/ 201324 h 1128179"/>
              <a:gd name="connsiteX100" fmla="*/ 6369749 w 12192000"/>
              <a:gd name="connsiteY100" fmla="*/ 188311 h 1128179"/>
              <a:gd name="connsiteX101" fmla="*/ 6423498 w 12192000"/>
              <a:gd name="connsiteY101" fmla="*/ 178651 h 1128179"/>
              <a:gd name="connsiteX102" fmla="*/ 6518161 w 12192000"/>
              <a:gd name="connsiteY102" fmla="*/ 151803 h 1128179"/>
              <a:gd name="connsiteX103" fmla="*/ 6645685 w 12192000"/>
              <a:gd name="connsiteY103" fmla="*/ 176840 h 1128179"/>
              <a:gd name="connsiteX104" fmla="*/ 6739636 w 12192000"/>
              <a:gd name="connsiteY104" fmla="*/ 172969 h 1128179"/>
              <a:gd name="connsiteX105" fmla="*/ 6747672 w 12192000"/>
              <a:gd name="connsiteY105" fmla="*/ 163353 h 1128179"/>
              <a:gd name="connsiteX106" fmla="*/ 6811991 w 12192000"/>
              <a:gd name="connsiteY106" fmla="*/ 164731 h 1128179"/>
              <a:gd name="connsiteX107" fmla="*/ 7038226 w 12192000"/>
              <a:gd name="connsiteY107" fmla="*/ 234745 h 1128179"/>
              <a:gd name="connsiteX108" fmla="*/ 7163894 w 12192000"/>
              <a:gd name="connsiteY108" fmla="*/ 235638 h 1128179"/>
              <a:gd name="connsiteX109" fmla="*/ 7208349 w 12192000"/>
              <a:gd name="connsiteY109" fmla="*/ 225443 h 1128179"/>
              <a:gd name="connsiteX110" fmla="*/ 7282840 w 12192000"/>
              <a:gd name="connsiteY110" fmla="*/ 209016 h 1128179"/>
              <a:gd name="connsiteX111" fmla="*/ 7338153 w 12192000"/>
              <a:gd name="connsiteY111" fmla="*/ 170853 h 1128179"/>
              <a:gd name="connsiteX112" fmla="*/ 7400583 w 12192000"/>
              <a:gd name="connsiteY112" fmla="*/ 167375 h 1128179"/>
              <a:gd name="connsiteX113" fmla="*/ 7415556 w 12192000"/>
              <a:gd name="connsiteY113" fmla="*/ 200044 h 1128179"/>
              <a:gd name="connsiteX114" fmla="*/ 7482186 w 12192000"/>
              <a:gd name="connsiteY114" fmla="*/ 185458 h 1128179"/>
              <a:gd name="connsiteX115" fmla="*/ 7583207 w 12192000"/>
              <a:gd name="connsiteY115" fmla="*/ 159660 h 1128179"/>
              <a:gd name="connsiteX116" fmla="*/ 7641594 w 12192000"/>
              <a:gd name="connsiteY116" fmla="*/ 153426 h 1128179"/>
              <a:gd name="connsiteX117" fmla="*/ 7800943 w 12192000"/>
              <a:gd name="connsiteY117" fmla="*/ 127008 h 1128179"/>
              <a:gd name="connsiteX118" fmla="*/ 7960450 w 12192000"/>
              <a:gd name="connsiteY118" fmla="*/ 93391 h 1128179"/>
              <a:gd name="connsiteX119" fmla="*/ 8185539 w 12192000"/>
              <a:gd name="connsiteY119" fmla="*/ 9813 h 1128179"/>
              <a:gd name="connsiteX120" fmla="*/ 8207409 w 12192000"/>
              <a:gd name="connsiteY120" fmla="*/ 0 h 1128179"/>
              <a:gd name="connsiteX121" fmla="*/ 8238081 w 12192000"/>
              <a:gd name="connsiteY121" fmla="*/ 5133 h 1128179"/>
              <a:gd name="connsiteX122" fmla="*/ 8361058 w 12192000"/>
              <a:gd name="connsiteY122" fmla="*/ 27576 h 1128179"/>
              <a:gd name="connsiteX123" fmla="*/ 8458208 w 12192000"/>
              <a:gd name="connsiteY123" fmla="*/ 61981 h 1128179"/>
              <a:gd name="connsiteX124" fmla="*/ 8577671 w 12192000"/>
              <a:gd name="connsiteY124" fmla="*/ 34629 h 1128179"/>
              <a:gd name="connsiteX125" fmla="*/ 8673082 w 12192000"/>
              <a:gd name="connsiteY125" fmla="*/ 78141 h 1128179"/>
              <a:gd name="connsiteX126" fmla="*/ 8772056 w 12192000"/>
              <a:gd name="connsiteY126" fmla="*/ 88351 h 1128179"/>
              <a:gd name="connsiteX127" fmla="*/ 8929686 w 12192000"/>
              <a:gd name="connsiteY127" fmla="*/ 70976 h 1128179"/>
              <a:gd name="connsiteX128" fmla="*/ 8966892 w 12192000"/>
              <a:gd name="connsiteY128"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56220 w 12192000"/>
              <a:gd name="connsiteY17" fmla="*/ 156475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1897512 w 12192000"/>
              <a:gd name="connsiteY42" fmla="*/ 615258 h 1128179"/>
              <a:gd name="connsiteX43" fmla="*/ 2083724 w 12192000"/>
              <a:gd name="connsiteY43" fmla="*/ 673831 h 1128179"/>
              <a:gd name="connsiteX44" fmla="*/ 2191530 w 12192000"/>
              <a:gd name="connsiteY44" fmla="*/ 653189 h 1128179"/>
              <a:gd name="connsiteX45" fmla="*/ 2244255 w 12192000"/>
              <a:gd name="connsiteY45" fmla="*/ 602909 h 1128179"/>
              <a:gd name="connsiteX46" fmla="*/ 2495283 w 12192000"/>
              <a:gd name="connsiteY46" fmla="*/ 595193 h 1128179"/>
              <a:gd name="connsiteX47" fmla="*/ 2562174 w 12192000"/>
              <a:gd name="connsiteY47" fmla="*/ 572725 h 1128179"/>
              <a:gd name="connsiteX48" fmla="*/ 2627821 w 12192000"/>
              <a:gd name="connsiteY48" fmla="*/ 594803 h 1128179"/>
              <a:gd name="connsiteX49" fmla="*/ 2730710 w 12192000"/>
              <a:gd name="connsiteY49" fmla="*/ 535894 h 1128179"/>
              <a:gd name="connsiteX50" fmla="*/ 2884932 w 12192000"/>
              <a:gd name="connsiteY50" fmla="*/ 529610 h 1128179"/>
              <a:gd name="connsiteX51" fmla="*/ 2976019 w 12192000"/>
              <a:gd name="connsiteY51" fmla="*/ 517878 h 1128179"/>
              <a:gd name="connsiteX52" fmla="*/ 3008759 w 12192000"/>
              <a:gd name="connsiteY52" fmla="*/ 500898 h 1128179"/>
              <a:gd name="connsiteX53" fmla="*/ 3055731 w 12192000"/>
              <a:gd name="connsiteY53" fmla="*/ 485604 h 1128179"/>
              <a:gd name="connsiteX54" fmla="*/ 3137188 w 12192000"/>
              <a:gd name="connsiteY54" fmla="*/ 448921 h 1128179"/>
              <a:gd name="connsiteX55" fmla="*/ 3338608 w 12192000"/>
              <a:gd name="connsiteY55" fmla="*/ 446350 h 1128179"/>
              <a:gd name="connsiteX56" fmla="*/ 3344574 w 12192000"/>
              <a:gd name="connsiteY56" fmla="*/ 435962 h 1128179"/>
              <a:gd name="connsiteX57" fmla="*/ 3402455 w 12192000"/>
              <a:gd name="connsiteY57" fmla="*/ 430487 h 1128179"/>
              <a:gd name="connsiteX58" fmla="*/ 3614450 w 12192000"/>
              <a:gd name="connsiteY58" fmla="*/ 475834 h 1128179"/>
              <a:gd name="connsiteX59" fmla="*/ 3727304 w 12192000"/>
              <a:gd name="connsiteY59" fmla="*/ 463354 h 1128179"/>
              <a:gd name="connsiteX60" fmla="*/ 3765869 w 12192000"/>
              <a:gd name="connsiteY60" fmla="*/ 448520 h 1128179"/>
              <a:gd name="connsiteX61" fmla="*/ 3830576 w 12192000"/>
              <a:gd name="connsiteY61" fmla="*/ 424312 h 1128179"/>
              <a:gd name="connsiteX62" fmla="*/ 3875271 w 12192000"/>
              <a:gd name="connsiteY62" fmla="*/ 380597 h 1128179"/>
              <a:gd name="connsiteX63" fmla="*/ 3948478 w 12192000"/>
              <a:gd name="connsiteY63" fmla="*/ 401303 h 1128179"/>
              <a:gd name="connsiteX64" fmla="*/ 4006369 w 12192000"/>
              <a:gd name="connsiteY64" fmla="*/ 379758 h 1128179"/>
              <a:gd name="connsiteX65" fmla="*/ 4093666 w 12192000"/>
              <a:gd name="connsiteY65" fmla="*/ 343437 h 1128179"/>
              <a:gd name="connsiteX66" fmla="*/ 4145241 w 12192000"/>
              <a:gd name="connsiteY66" fmla="*/ 331048 h 1128179"/>
              <a:gd name="connsiteX67" fmla="*/ 4284785 w 12192000"/>
              <a:gd name="connsiteY67" fmla="*/ 287911 h 1128179"/>
              <a:gd name="connsiteX68" fmla="*/ 4423539 w 12192000"/>
              <a:gd name="connsiteY68" fmla="*/ 237622 h 1128179"/>
              <a:gd name="connsiteX69" fmla="*/ 4535774 w 12192000"/>
              <a:gd name="connsiteY69" fmla="*/ 174767 h 1128179"/>
              <a:gd name="connsiteX70" fmla="*/ 4536053 w 12192000"/>
              <a:gd name="connsiteY70" fmla="*/ 174235 h 1128179"/>
              <a:gd name="connsiteX71" fmla="*/ 4547385 w 12192000"/>
              <a:gd name="connsiteY71" fmla="*/ 175275 h 1128179"/>
              <a:gd name="connsiteX72" fmla="*/ 4603054 w 12192000"/>
              <a:gd name="connsiteY72" fmla="*/ 187089 h 1128179"/>
              <a:gd name="connsiteX73" fmla="*/ 4674354 w 12192000"/>
              <a:gd name="connsiteY73" fmla="*/ 136635 h 1128179"/>
              <a:gd name="connsiteX74" fmla="*/ 4704259 w 12192000"/>
              <a:gd name="connsiteY74" fmla="*/ 127953 h 1128179"/>
              <a:gd name="connsiteX75" fmla="*/ 4720133 w 12192000"/>
              <a:gd name="connsiteY75" fmla="*/ 120475 h 1128179"/>
              <a:gd name="connsiteX76" fmla="*/ 4721058 w 12192000"/>
              <a:gd name="connsiteY76" fmla="*/ 118174 h 1128179"/>
              <a:gd name="connsiteX77" fmla="*/ 4774434 w 12192000"/>
              <a:gd name="connsiteY77" fmla="*/ 129767 h 1128179"/>
              <a:gd name="connsiteX78" fmla="*/ 4781376 w 12192000"/>
              <a:gd name="connsiteY78" fmla="*/ 127026 h 1128179"/>
              <a:gd name="connsiteX79" fmla="*/ 4816353 w 12192000"/>
              <a:gd name="connsiteY79" fmla="*/ 140061 h 1128179"/>
              <a:gd name="connsiteX80" fmla="*/ 4834325 w 12192000"/>
              <a:gd name="connsiteY80" fmla="*/ 143873 h 1128179"/>
              <a:gd name="connsiteX81" fmla="*/ 4839606 w 12192000"/>
              <a:gd name="connsiteY81" fmla="*/ 150977 h 1128179"/>
              <a:gd name="connsiteX82" fmla="*/ 4866030 w 12192000"/>
              <a:gd name="connsiteY82" fmla="*/ 153545 h 1128179"/>
              <a:gd name="connsiteX83" fmla="*/ 4868987 w 12192000"/>
              <a:gd name="connsiteY83" fmla="*/ 151567 h 1128179"/>
              <a:gd name="connsiteX84" fmla="*/ 4891068 w 12192000"/>
              <a:gd name="connsiteY84" fmla="*/ 162141 h 1128179"/>
              <a:gd name="connsiteX85" fmla="*/ 4909920 w 12192000"/>
              <a:gd name="connsiteY85" fmla="*/ 181223 h 1128179"/>
              <a:gd name="connsiteX86" fmla="*/ 5133538 w 12192000"/>
              <a:gd name="connsiteY86" fmla="*/ 171046 h 1128179"/>
              <a:gd name="connsiteX87" fmla="*/ 5467747 w 12192000"/>
              <a:gd name="connsiteY87" fmla="*/ 211498 h 1128179"/>
              <a:gd name="connsiteX88" fmla="*/ 5792606 w 12192000"/>
              <a:gd name="connsiteY88" fmla="*/ 221512 h 1128179"/>
              <a:gd name="connsiteX89" fmla="*/ 5869247 w 12192000"/>
              <a:gd name="connsiteY89" fmla="*/ 207069 h 1128179"/>
              <a:gd name="connsiteX90" fmla="*/ 5938156 w 12192000"/>
              <a:gd name="connsiteY90" fmla="*/ 236733 h 1128179"/>
              <a:gd name="connsiteX91" fmla="*/ 5965800 w 12192000"/>
              <a:gd name="connsiteY91" fmla="*/ 221624 h 1128179"/>
              <a:gd name="connsiteX92" fmla="*/ 5970550 w 12192000"/>
              <a:gd name="connsiteY92" fmla="*/ 218554 h 1128179"/>
              <a:gd name="connsiteX93" fmla="*/ 5989910 w 12192000"/>
              <a:gd name="connsiteY93" fmla="*/ 216383 h 1128179"/>
              <a:gd name="connsiteX94" fmla="*/ 5994937 w 12192000"/>
              <a:gd name="connsiteY94" fmla="*/ 203125 h 1128179"/>
              <a:gd name="connsiteX95" fmla="*/ 6023765 w 12192000"/>
              <a:gd name="connsiteY95" fmla="*/ 190797 h 1128179"/>
              <a:gd name="connsiteX96" fmla="*/ 6059520 w 12192000"/>
              <a:gd name="connsiteY96" fmla="*/ 190331 h 1128179"/>
              <a:gd name="connsiteX97" fmla="*/ 6229716 w 12192000"/>
              <a:gd name="connsiteY97" fmla="*/ 202251 h 1128179"/>
              <a:gd name="connsiteX98" fmla="*/ 6331381 w 12192000"/>
              <a:gd name="connsiteY98" fmla="*/ 201324 h 1128179"/>
              <a:gd name="connsiteX99" fmla="*/ 6369749 w 12192000"/>
              <a:gd name="connsiteY99" fmla="*/ 188311 h 1128179"/>
              <a:gd name="connsiteX100" fmla="*/ 6423498 w 12192000"/>
              <a:gd name="connsiteY100" fmla="*/ 178651 h 1128179"/>
              <a:gd name="connsiteX101" fmla="*/ 6518161 w 12192000"/>
              <a:gd name="connsiteY101" fmla="*/ 151803 h 1128179"/>
              <a:gd name="connsiteX102" fmla="*/ 6645685 w 12192000"/>
              <a:gd name="connsiteY102" fmla="*/ 176840 h 1128179"/>
              <a:gd name="connsiteX103" fmla="*/ 6739636 w 12192000"/>
              <a:gd name="connsiteY103" fmla="*/ 172969 h 1128179"/>
              <a:gd name="connsiteX104" fmla="*/ 6747672 w 12192000"/>
              <a:gd name="connsiteY104" fmla="*/ 163353 h 1128179"/>
              <a:gd name="connsiteX105" fmla="*/ 6811991 w 12192000"/>
              <a:gd name="connsiteY105" fmla="*/ 164731 h 1128179"/>
              <a:gd name="connsiteX106" fmla="*/ 7038226 w 12192000"/>
              <a:gd name="connsiteY106" fmla="*/ 234745 h 1128179"/>
              <a:gd name="connsiteX107" fmla="*/ 7163894 w 12192000"/>
              <a:gd name="connsiteY107" fmla="*/ 235638 h 1128179"/>
              <a:gd name="connsiteX108" fmla="*/ 7208349 w 12192000"/>
              <a:gd name="connsiteY108" fmla="*/ 225443 h 1128179"/>
              <a:gd name="connsiteX109" fmla="*/ 7282840 w 12192000"/>
              <a:gd name="connsiteY109" fmla="*/ 209016 h 1128179"/>
              <a:gd name="connsiteX110" fmla="*/ 7338153 w 12192000"/>
              <a:gd name="connsiteY110" fmla="*/ 170853 h 1128179"/>
              <a:gd name="connsiteX111" fmla="*/ 7400583 w 12192000"/>
              <a:gd name="connsiteY111" fmla="*/ 167375 h 1128179"/>
              <a:gd name="connsiteX112" fmla="*/ 7415556 w 12192000"/>
              <a:gd name="connsiteY112" fmla="*/ 200044 h 1128179"/>
              <a:gd name="connsiteX113" fmla="*/ 7482186 w 12192000"/>
              <a:gd name="connsiteY113" fmla="*/ 185458 h 1128179"/>
              <a:gd name="connsiteX114" fmla="*/ 7583207 w 12192000"/>
              <a:gd name="connsiteY114" fmla="*/ 159660 h 1128179"/>
              <a:gd name="connsiteX115" fmla="*/ 7641594 w 12192000"/>
              <a:gd name="connsiteY115" fmla="*/ 153426 h 1128179"/>
              <a:gd name="connsiteX116" fmla="*/ 7800943 w 12192000"/>
              <a:gd name="connsiteY116" fmla="*/ 127008 h 1128179"/>
              <a:gd name="connsiteX117" fmla="*/ 7960450 w 12192000"/>
              <a:gd name="connsiteY117" fmla="*/ 93391 h 1128179"/>
              <a:gd name="connsiteX118" fmla="*/ 8185539 w 12192000"/>
              <a:gd name="connsiteY118" fmla="*/ 9813 h 1128179"/>
              <a:gd name="connsiteX119" fmla="*/ 8207409 w 12192000"/>
              <a:gd name="connsiteY119" fmla="*/ 0 h 1128179"/>
              <a:gd name="connsiteX120" fmla="*/ 8238081 w 12192000"/>
              <a:gd name="connsiteY120" fmla="*/ 5133 h 1128179"/>
              <a:gd name="connsiteX121" fmla="*/ 8361058 w 12192000"/>
              <a:gd name="connsiteY121" fmla="*/ 27576 h 1128179"/>
              <a:gd name="connsiteX122" fmla="*/ 8458208 w 12192000"/>
              <a:gd name="connsiteY122" fmla="*/ 61981 h 1128179"/>
              <a:gd name="connsiteX123" fmla="*/ 8577671 w 12192000"/>
              <a:gd name="connsiteY123" fmla="*/ 34629 h 1128179"/>
              <a:gd name="connsiteX124" fmla="*/ 8673082 w 12192000"/>
              <a:gd name="connsiteY124" fmla="*/ 78141 h 1128179"/>
              <a:gd name="connsiteX125" fmla="*/ 8772056 w 12192000"/>
              <a:gd name="connsiteY125" fmla="*/ 88351 h 1128179"/>
              <a:gd name="connsiteX126" fmla="*/ 8929686 w 12192000"/>
              <a:gd name="connsiteY126" fmla="*/ 70976 h 1128179"/>
              <a:gd name="connsiteX127" fmla="*/ 8966892 w 12192000"/>
              <a:gd name="connsiteY127"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1897512 w 12192000"/>
              <a:gd name="connsiteY42" fmla="*/ 615258 h 1128179"/>
              <a:gd name="connsiteX43" fmla="*/ 2083724 w 12192000"/>
              <a:gd name="connsiteY43" fmla="*/ 673831 h 1128179"/>
              <a:gd name="connsiteX44" fmla="*/ 2191530 w 12192000"/>
              <a:gd name="connsiteY44" fmla="*/ 653189 h 1128179"/>
              <a:gd name="connsiteX45" fmla="*/ 2244255 w 12192000"/>
              <a:gd name="connsiteY45" fmla="*/ 602909 h 1128179"/>
              <a:gd name="connsiteX46" fmla="*/ 2495283 w 12192000"/>
              <a:gd name="connsiteY46" fmla="*/ 595193 h 1128179"/>
              <a:gd name="connsiteX47" fmla="*/ 2562174 w 12192000"/>
              <a:gd name="connsiteY47" fmla="*/ 572725 h 1128179"/>
              <a:gd name="connsiteX48" fmla="*/ 2627821 w 12192000"/>
              <a:gd name="connsiteY48" fmla="*/ 594803 h 1128179"/>
              <a:gd name="connsiteX49" fmla="*/ 2730710 w 12192000"/>
              <a:gd name="connsiteY49" fmla="*/ 535894 h 1128179"/>
              <a:gd name="connsiteX50" fmla="*/ 2884932 w 12192000"/>
              <a:gd name="connsiteY50" fmla="*/ 529610 h 1128179"/>
              <a:gd name="connsiteX51" fmla="*/ 2976019 w 12192000"/>
              <a:gd name="connsiteY51" fmla="*/ 517878 h 1128179"/>
              <a:gd name="connsiteX52" fmla="*/ 3008759 w 12192000"/>
              <a:gd name="connsiteY52" fmla="*/ 500898 h 1128179"/>
              <a:gd name="connsiteX53" fmla="*/ 3055731 w 12192000"/>
              <a:gd name="connsiteY53" fmla="*/ 485604 h 1128179"/>
              <a:gd name="connsiteX54" fmla="*/ 3137188 w 12192000"/>
              <a:gd name="connsiteY54" fmla="*/ 448921 h 1128179"/>
              <a:gd name="connsiteX55" fmla="*/ 3338608 w 12192000"/>
              <a:gd name="connsiteY55" fmla="*/ 446350 h 1128179"/>
              <a:gd name="connsiteX56" fmla="*/ 3344574 w 12192000"/>
              <a:gd name="connsiteY56" fmla="*/ 435962 h 1128179"/>
              <a:gd name="connsiteX57" fmla="*/ 3402455 w 12192000"/>
              <a:gd name="connsiteY57" fmla="*/ 430487 h 1128179"/>
              <a:gd name="connsiteX58" fmla="*/ 3614450 w 12192000"/>
              <a:gd name="connsiteY58" fmla="*/ 475834 h 1128179"/>
              <a:gd name="connsiteX59" fmla="*/ 3727304 w 12192000"/>
              <a:gd name="connsiteY59" fmla="*/ 463354 h 1128179"/>
              <a:gd name="connsiteX60" fmla="*/ 3765869 w 12192000"/>
              <a:gd name="connsiteY60" fmla="*/ 448520 h 1128179"/>
              <a:gd name="connsiteX61" fmla="*/ 3830576 w 12192000"/>
              <a:gd name="connsiteY61" fmla="*/ 424312 h 1128179"/>
              <a:gd name="connsiteX62" fmla="*/ 3875271 w 12192000"/>
              <a:gd name="connsiteY62" fmla="*/ 380597 h 1128179"/>
              <a:gd name="connsiteX63" fmla="*/ 3948478 w 12192000"/>
              <a:gd name="connsiteY63" fmla="*/ 401303 h 1128179"/>
              <a:gd name="connsiteX64" fmla="*/ 4006369 w 12192000"/>
              <a:gd name="connsiteY64" fmla="*/ 379758 h 1128179"/>
              <a:gd name="connsiteX65" fmla="*/ 4093666 w 12192000"/>
              <a:gd name="connsiteY65" fmla="*/ 343437 h 1128179"/>
              <a:gd name="connsiteX66" fmla="*/ 4145241 w 12192000"/>
              <a:gd name="connsiteY66" fmla="*/ 331048 h 1128179"/>
              <a:gd name="connsiteX67" fmla="*/ 4284785 w 12192000"/>
              <a:gd name="connsiteY67" fmla="*/ 287911 h 1128179"/>
              <a:gd name="connsiteX68" fmla="*/ 4423539 w 12192000"/>
              <a:gd name="connsiteY68" fmla="*/ 237622 h 1128179"/>
              <a:gd name="connsiteX69" fmla="*/ 4535774 w 12192000"/>
              <a:gd name="connsiteY69" fmla="*/ 174767 h 1128179"/>
              <a:gd name="connsiteX70" fmla="*/ 4536053 w 12192000"/>
              <a:gd name="connsiteY70" fmla="*/ 174235 h 1128179"/>
              <a:gd name="connsiteX71" fmla="*/ 4547385 w 12192000"/>
              <a:gd name="connsiteY71" fmla="*/ 175275 h 1128179"/>
              <a:gd name="connsiteX72" fmla="*/ 4603054 w 12192000"/>
              <a:gd name="connsiteY72" fmla="*/ 187089 h 1128179"/>
              <a:gd name="connsiteX73" fmla="*/ 4674354 w 12192000"/>
              <a:gd name="connsiteY73" fmla="*/ 136635 h 1128179"/>
              <a:gd name="connsiteX74" fmla="*/ 4704259 w 12192000"/>
              <a:gd name="connsiteY74" fmla="*/ 127953 h 1128179"/>
              <a:gd name="connsiteX75" fmla="*/ 4720133 w 12192000"/>
              <a:gd name="connsiteY75" fmla="*/ 120475 h 1128179"/>
              <a:gd name="connsiteX76" fmla="*/ 4721058 w 12192000"/>
              <a:gd name="connsiteY76" fmla="*/ 118174 h 1128179"/>
              <a:gd name="connsiteX77" fmla="*/ 4774434 w 12192000"/>
              <a:gd name="connsiteY77" fmla="*/ 129767 h 1128179"/>
              <a:gd name="connsiteX78" fmla="*/ 4781376 w 12192000"/>
              <a:gd name="connsiteY78" fmla="*/ 127026 h 1128179"/>
              <a:gd name="connsiteX79" fmla="*/ 4816353 w 12192000"/>
              <a:gd name="connsiteY79" fmla="*/ 140061 h 1128179"/>
              <a:gd name="connsiteX80" fmla="*/ 4834325 w 12192000"/>
              <a:gd name="connsiteY80" fmla="*/ 143873 h 1128179"/>
              <a:gd name="connsiteX81" fmla="*/ 4839606 w 12192000"/>
              <a:gd name="connsiteY81" fmla="*/ 150977 h 1128179"/>
              <a:gd name="connsiteX82" fmla="*/ 4866030 w 12192000"/>
              <a:gd name="connsiteY82" fmla="*/ 153545 h 1128179"/>
              <a:gd name="connsiteX83" fmla="*/ 4868987 w 12192000"/>
              <a:gd name="connsiteY83" fmla="*/ 151567 h 1128179"/>
              <a:gd name="connsiteX84" fmla="*/ 4891068 w 12192000"/>
              <a:gd name="connsiteY84" fmla="*/ 162141 h 1128179"/>
              <a:gd name="connsiteX85" fmla="*/ 4909920 w 12192000"/>
              <a:gd name="connsiteY85" fmla="*/ 181223 h 1128179"/>
              <a:gd name="connsiteX86" fmla="*/ 5133538 w 12192000"/>
              <a:gd name="connsiteY86" fmla="*/ 171046 h 1128179"/>
              <a:gd name="connsiteX87" fmla="*/ 5467747 w 12192000"/>
              <a:gd name="connsiteY87" fmla="*/ 211498 h 1128179"/>
              <a:gd name="connsiteX88" fmla="*/ 5792606 w 12192000"/>
              <a:gd name="connsiteY88" fmla="*/ 221512 h 1128179"/>
              <a:gd name="connsiteX89" fmla="*/ 5869247 w 12192000"/>
              <a:gd name="connsiteY89" fmla="*/ 207069 h 1128179"/>
              <a:gd name="connsiteX90" fmla="*/ 5938156 w 12192000"/>
              <a:gd name="connsiteY90" fmla="*/ 236733 h 1128179"/>
              <a:gd name="connsiteX91" fmla="*/ 5965800 w 12192000"/>
              <a:gd name="connsiteY91" fmla="*/ 221624 h 1128179"/>
              <a:gd name="connsiteX92" fmla="*/ 5970550 w 12192000"/>
              <a:gd name="connsiteY92" fmla="*/ 218554 h 1128179"/>
              <a:gd name="connsiteX93" fmla="*/ 5989910 w 12192000"/>
              <a:gd name="connsiteY93" fmla="*/ 216383 h 1128179"/>
              <a:gd name="connsiteX94" fmla="*/ 5994937 w 12192000"/>
              <a:gd name="connsiteY94" fmla="*/ 203125 h 1128179"/>
              <a:gd name="connsiteX95" fmla="*/ 6023765 w 12192000"/>
              <a:gd name="connsiteY95" fmla="*/ 190797 h 1128179"/>
              <a:gd name="connsiteX96" fmla="*/ 6059520 w 12192000"/>
              <a:gd name="connsiteY96" fmla="*/ 190331 h 1128179"/>
              <a:gd name="connsiteX97" fmla="*/ 6229716 w 12192000"/>
              <a:gd name="connsiteY97" fmla="*/ 202251 h 1128179"/>
              <a:gd name="connsiteX98" fmla="*/ 6331381 w 12192000"/>
              <a:gd name="connsiteY98" fmla="*/ 201324 h 1128179"/>
              <a:gd name="connsiteX99" fmla="*/ 6369749 w 12192000"/>
              <a:gd name="connsiteY99" fmla="*/ 188311 h 1128179"/>
              <a:gd name="connsiteX100" fmla="*/ 6423498 w 12192000"/>
              <a:gd name="connsiteY100" fmla="*/ 178651 h 1128179"/>
              <a:gd name="connsiteX101" fmla="*/ 6518161 w 12192000"/>
              <a:gd name="connsiteY101" fmla="*/ 151803 h 1128179"/>
              <a:gd name="connsiteX102" fmla="*/ 6645685 w 12192000"/>
              <a:gd name="connsiteY102" fmla="*/ 176840 h 1128179"/>
              <a:gd name="connsiteX103" fmla="*/ 6739636 w 12192000"/>
              <a:gd name="connsiteY103" fmla="*/ 172969 h 1128179"/>
              <a:gd name="connsiteX104" fmla="*/ 6747672 w 12192000"/>
              <a:gd name="connsiteY104" fmla="*/ 163353 h 1128179"/>
              <a:gd name="connsiteX105" fmla="*/ 6811991 w 12192000"/>
              <a:gd name="connsiteY105" fmla="*/ 164731 h 1128179"/>
              <a:gd name="connsiteX106" fmla="*/ 7038226 w 12192000"/>
              <a:gd name="connsiteY106" fmla="*/ 234745 h 1128179"/>
              <a:gd name="connsiteX107" fmla="*/ 7163894 w 12192000"/>
              <a:gd name="connsiteY107" fmla="*/ 235638 h 1128179"/>
              <a:gd name="connsiteX108" fmla="*/ 7208349 w 12192000"/>
              <a:gd name="connsiteY108" fmla="*/ 225443 h 1128179"/>
              <a:gd name="connsiteX109" fmla="*/ 7282840 w 12192000"/>
              <a:gd name="connsiteY109" fmla="*/ 209016 h 1128179"/>
              <a:gd name="connsiteX110" fmla="*/ 7338153 w 12192000"/>
              <a:gd name="connsiteY110" fmla="*/ 170853 h 1128179"/>
              <a:gd name="connsiteX111" fmla="*/ 7400583 w 12192000"/>
              <a:gd name="connsiteY111" fmla="*/ 167375 h 1128179"/>
              <a:gd name="connsiteX112" fmla="*/ 7415556 w 12192000"/>
              <a:gd name="connsiteY112" fmla="*/ 200044 h 1128179"/>
              <a:gd name="connsiteX113" fmla="*/ 7482186 w 12192000"/>
              <a:gd name="connsiteY113" fmla="*/ 185458 h 1128179"/>
              <a:gd name="connsiteX114" fmla="*/ 7583207 w 12192000"/>
              <a:gd name="connsiteY114" fmla="*/ 159660 h 1128179"/>
              <a:gd name="connsiteX115" fmla="*/ 7641594 w 12192000"/>
              <a:gd name="connsiteY115" fmla="*/ 153426 h 1128179"/>
              <a:gd name="connsiteX116" fmla="*/ 7800943 w 12192000"/>
              <a:gd name="connsiteY116" fmla="*/ 127008 h 1128179"/>
              <a:gd name="connsiteX117" fmla="*/ 7960450 w 12192000"/>
              <a:gd name="connsiteY117" fmla="*/ 93391 h 1128179"/>
              <a:gd name="connsiteX118" fmla="*/ 8185539 w 12192000"/>
              <a:gd name="connsiteY118" fmla="*/ 9813 h 1128179"/>
              <a:gd name="connsiteX119" fmla="*/ 8207409 w 12192000"/>
              <a:gd name="connsiteY119" fmla="*/ 0 h 1128179"/>
              <a:gd name="connsiteX120" fmla="*/ 8238081 w 12192000"/>
              <a:gd name="connsiteY120" fmla="*/ 5133 h 1128179"/>
              <a:gd name="connsiteX121" fmla="*/ 8361058 w 12192000"/>
              <a:gd name="connsiteY121" fmla="*/ 27576 h 1128179"/>
              <a:gd name="connsiteX122" fmla="*/ 8458208 w 12192000"/>
              <a:gd name="connsiteY122" fmla="*/ 61981 h 1128179"/>
              <a:gd name="connsiteX123" fmla="*/ 8577671 w 12192000"/>
              <a:gd name="connsiteY123" fmla="*/ 34629 h 1128179"/>
              <a:gd name="connsiteX124" fmla="*/ 8673082 w 12192000"/>
              <a:gd name="connsiteY124" fmla="*/ 78141 h 1128179"/>
              <a:gd name="connsiteX125" fmla="*/ 8772056 w 12192000"/>
              <a:gd name="connsiteY125" fmla="*/ 88351 h 1128179"/>
              <a:gd name="connsiteX126" fmla="*/ 8929686 w 12192000"/>
              <a:gd name="connsiteY126" fmla="*/ 70976 h 1128179"/>
              <a:gd name="connsiteX127" fmla="*/ 8966892 w 12192000"/>
              <a:gd name="connsiteY127"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1897512 w 12192000"/>
              <a:gd name="connsiteY42" fmla="*/ 615258 h 1128179"/>
              <a:gd name="connsiteX43" fmla="*/ 2083724 w 12192000"/>
              <a:gd name="connsiteY43" fmla="*/ 673831 h 1128179"/>
              <a:gd name="connsiteX44" fmla="*/ 2191530 w 12192000"/>
              <a:gd name="connsiteY44" fmla="*/ 653189 h 1128179"/>
              <a:gd name="connsiteX45" fmla="*/ 2244255 w 12192000"/>
              <a:gd name="connsiteY45" fmla="*/ 602909 h 1128179"/>
              <a:gd name="connsiteX46" fmla="*/ 2495283 w 12192000"/>
              <a:gd name="connsiteY46" fmla="*/ 595193 h 1128179"/>
              <a:gd name="connsiteX47" fmla="*/ 2562174 w 12192000"/>
              <a:gd name="connsiteY47" fmla="*/ 572725 h 1128179"/>
              <a:gd name="connsiteX48" fmla="*/ 2627821 w 12192000"/>
              <a:gd name="connsiteY48" fmla="*/ 594803 h 1128179"/>
              <a:gd name="connsiteX49" fmla="*/ 2730710 w 12192000"/>
              <a:gd name="connsiteY49" fmla="*/ 535894 h 1128179"/>
              <a:gd name="connsiteX50" fmla="*/ 2884932 w 12192000"/>
              <a:gd name="connsiteY50" fmla="*/ 529610 h 1128179"/>
              <a:gd name="connsiteX51" fmla="*/ 2976019 w 12192000"/>
              <a:gd name="connsiteY51" fmla="*/ 517878 h 1128179"/>
              <a:gd name="connsiteX52" fmla="*/ 3008759 w 12192000"/>
              <a:gd name="connsiteY52" fmla="*/ 500898 h 1128179"/>
              <a:gd name="connsiteX53" fmla="*/ 3055731 w 12192000"/>
              <a:gd name="connsiteY53" fmla="*/ 485604 h 1128179"/>
              <a:gd name="connsiteX54" fmla="*/ 3137188 w 12192000"/>
              <a:gd name="connsiteY54" fmla="*/ 448921 h 1128179"/>
              <a:gd name="connsiteX55" fmla="*/ 3338608 w 12192000"/>
              <a:gd name="connsiteY55" fmla="*/ 446350 h 1128179"/>
              <a:gd name="connsiteX56" fmla="*/ 3344574 w 12192000"/>
              <a:gd name="connsiteY56" fmla="*/ 435962 h 1128179"/>
              <a:gd name="connsiteX57" fmla="*/ 3402455 w 12192000"/>
              <a:gd name="connsiteY57" fmla="*/ 430487 h 1128179"/>
              <a:gd name="connsiteX58" fmla="*/ 3614450 w 12192000"/>
              <a:gd name="connsiteY58" fmla="*/ 475834 h 1128179"/>
              <a:gd name="connsiteX59" fmla="*/ 3727304 w 12192000"/>
              <a:gd name="connsiteY59" fmla="*/ 463354 h 1128179"/>
              <a:gd name="connsiteX60" fmla="*/ 3765869 w 12192000"/>
              <a:gd name="connsiteY60" fmla="*/ 448520 h 1128179"/>
              <a:gd name="connsiteX61" fmla="*/ 3830576 w 12192000"/>
              <a:gd name="connsiteY61" fmla="*/ 424312 h 1128179"/>
              <a:gd name="connsiteX62" fmla="*/ 3875271 w 12192000"/>
              <a:gd name="connsiteY62" fmla="*/ 380597 h 1128179"/>
              <a:gd name="connsiteX63" fmla="*/ 3948478 w 12192000"/>
              <a:gd name="connsiteY63" fmla="*/ 401303 h 1128179"/>
              <a:gd name="connsiteX64" fmla="*/ 4006369 w 12192000"/>
              <a:gd name="connsiteY64" fmla="*/ 379758 h 1128179"/>
              <a:gd name="connsiteX65" fmla="*/ 4093666 w 12192000"/>
              <a:gd name="connsiteY65" fmla="*/ 343437 h 1128179"/>
              <a:gd name="connsiteX66" fmla="*/ 4145241 w 12192000"/>
              <a:gd name="connsiteY66" fmla="*/ 331048 h 1128179"/>
              <a:gd name="connsiteX67" fmla="*/ 4284785 w 12192000"/>
              <a:gd name="connsiteY67" fmla="*/ 287911 h 1128179"/>
              <a:gd name="connsiteX68" fmla="*/ 4423539 w 12192000"/>
              <a:gd name="connsiteY68" fmla="*/ 237622 h 1128179"/>
              <a:gd name="connsiteX69" fmla="*/ 4535774 w 12192000"/>
              <a:gd name="connsiteY69" fmla="*/ 174767 h 1128179"/>
              <a:gd name="connsiteX70" fmla="*/ 4536053 w 12192000"/>
              <a:gd name="connsiteY70" fmla="*/ 174235 h 1128179"/>
              <a:gd name="connsiteX71" fmla="*/ 4547385 w 12192000"/>
              <a:gd name="connsiteY71" fmla="*/ 175275 h 1128179"/>
              <a:gd name="connsiteX72" fmla="*/ 4603054 w 12192000"/>
              <a:gd name="connsiteY72" fmla="*/ 187089 h 1128179"/>
              <a:gd name="connsiteX73" fmla="*/ 4674354 w 12192000"/>
              <a:gd name="connsiteY73" fmla="*/ 136635 h 1128179"/>
              <a:gd name="connsiteX74" fmla="*/ 4704259 w 12192000"/>
              <a:gd name="connsiteY74" fmla="*/ 127953 h 1128179"/>
              <a:gd name="connsiteX75" fmla="*/ 4720133 w 12192000"/>
              <a:gd name="connsiteY75" fmla="*/ 120475 h 1128179"/>
              <a:gd name="connsiteX76" fmla="*/ 4721058 w 12192000"/>
              <a:gd name="connsiteY76" fmla="*/ 118174 h 1128179"/>
              <a:gd name="connsiteX77" fmla="*/ 4774434 w 12192000"/>
              <a:gd name="connsiteY77" fmla="*/ 129767 h 1128179"/>
              <a:gd name="connsiteX78" fmla="*/ 4781376 w 12192000"/>
              <a:gd name="connsiteY78" fmla="*/ 127026 h 1128179"/>
              <a:gd name="connsiteX79" fmla="*/ 4816353 w 12192000"/>
              <a:gd name="connsiteY79" fmla="*/ 140061 h 1128179"/>
              <a:gd name="connsiteX80" fmla="*/ 4834325 w 12192000"/>
              <a:gd name="connsiteY80" fmla="*/ 143873 h 1128179"/>
              <a:gd name="connsiteX81" fmla="*/ 4839606 w 12192000"/>
              <a:gd name="connsiteY81" fmla="*/ 150977 h 1128179"/>
              <a:gd name="connsiteX82" fmla="*/ 4866030 w 12192000"/>
              <a:gd name="connsiteY82" fmla="*/ 153545 h 1128179"/>
              <a:gd name="connsiteX83" fmla="*/ 4868987 w 12192000"/>
              <a:gd name="connsiteY83" fmla="*/ 151567 h 1128179"/>
              <a:gd name="connsiteX84" fmla="*/ 4891068 w 12192000"/>
              <a:gd name="connsiteY84" fmla="*/ 162141 h 1128179"/>
              <a:gd name="connsiteX85" fmla="*/ 4909920 w 12192000"/>
              <a:gd name="connsiteY85" fmla="*/ 181223 h 1128179"/>
              <a:gd name="connsiteX86" fmla="*/ 5133538 w 12192000"/>
              <a:gd name="connsiteY86" fmla="*/ 171046 h 1128179"/>
              <a:gd name="connsiteX87" fmla="*/ 5467747 w 12192000"/>
              <a:gd name="connsiteY87" fmla="*/ 211498 h 1128179"/>
              <a:gd name="connsiteX88" fmla="*/ 5792606 w 12192000"/>
              <a:gd name="connsiteY88" fmla="*/ 221512 h 1128179"/>
              <a:gd name="connsiteX89" fmla="*/ 5869247 w 12192000"/>
              <a:gd name="connsiteY89" fmla="*/ 207069 h 1128179"/>
              <a:gd name="connsiteX90" fmla="*/ 5938156 w 12192000"/>
              <a:gd name="connsiteY90" fmla="*/ 236733 h 1128179"/>
              <a:gd name="connsiteX91" fmla="*/ 5965800 w 12192000"/>
              <a:gd name="connsiteY91" fmla="*/ 221624 h 1128179"/>
              <a:gd name="connsiteX92" fmla="*/ 5970550 w 12192000"/>
              <a:gd name="connsiteY92" fmla="*/ 218554 h 1128179"/>
              <a:gd name="connsiteX93" fmla="*/ 5989910 w 12192000"/>
              <a:gd name="connsiteY93" fmla="*/ 216383 h 1128179"/>
              <a:gd name="connsiteX94" fmla="*/ 5994937 w 12192000"/>
              <a:gd name="connsiteY94" fmla="*/ 203125 h 1128179"/>
              <a:gd name="connsiteX95" fmla="*/ 6023765 w 12192000"/>
              <a:gd name="connsiteY95" fmla="*/ 190797 h 1128179"/>
              <a:gd name="connsiteX96" fmla="*/ 6059520 w 12192000"/>
              <a:gd name="connsiteY96" fmla="*/ 190331 h 1128179"/>
              <a:gd name="connsiteX97" fmla="*/ 6229716 w 12192000"/>
              <a:gd name="connsiteY97" fmla="*/ 202251 h 1128179"/>
              <a:gd name="connsiteX98" fmla="*/ 6331381 w 12192000"/>
              <a:gd name="connsiteY98" fmla="*/ 201324 h 1128179"/>
              <a:gd name="connsiteX99" fmla="*/ 6369749 w 12192000"/>
              <a:gd name="connsiteY99" fmla="*/ 188311 h 1128179"/>
              <a:gd name="connsiteX100" fmla="*/ 6423498 w 12192000"/>
              <a:gd name="connsiteY100" fmla="*/ 178651 h 1128179"/>
              <a:gd name="connsiteX101" fmla="*/ 6518161 w 12192000"/>
              <a:gd name="connsiteY101" fmla="*/ 151803 h 1128179"/>
              <a:gd name="connsiteX102" fmla="*/ 6645685 w 12192000"/>
              <a:gd name="connsiteY102" fmla="*/ 176840 h 1128179"/>
              <a:gd name="connsiteX103" fmla="*/ 6739636 w 12192000"/>
              <a:gd name="connsiteY103" fmla="*/ 172969 h 1128179"/>
              <a:gd name="connsiteX104" fmla="*/ 6747672 w 12192000"/>
              <a:gd name="connsiteY104" fmla="*/ 163353 h 1128179"/>
              <a:gd name="connsiteX105" fmla="*/ 6811991 w 12192000"/>
              <a:gd name="connsiteY105" fmla="*/ 164731 h 1128179"/>
              <a:gd name="connsiteX106" fmla="*/ 7038226 w 12192000"/>
              <a:gd name="connsiteY106" fmla="*/ 234745 h 1128179"/>
              <a:gd name="connsiteX107" fmla="*/ 7163894 w 12192000"/>
              <a:gd name="connsiteY107" fmla="*/ 235638 h 1128179"/>
              <a:gd name="connsiteX108" fmla="*/ 7208349 w 12192000"/>
              <a:gd name="connsiteY108" fmla="*/ 225443 h 1128179"/>
              <a:gd name="connsiteX109" fmla="*/ 7282840 w 12192000"/>
              <a:gd name="connsiteY109" fmla="*/ 209016 h 1128179"/>
              <a:gd name="connsiteX110" fmla="*/ 7338153 w 12192000"/>
              <a:gd name="connsiteY110" fmla="*/ 170853 h 1128179"/>
              <a:gd name="connsiteX111" fmla="*/ 7400583 w 12192000"/>
              <a:gd name="connsiteY111" fmla="*/ 167375 h 1128179"/>
              <a:gd name="connsiteX112" fmla="*/ 7415556 w 12192000"/>
              <a:gd name="connsiteY112" fmla="*/ 200044 h 1128179"/>
              <a:gd name="connsiteX113" fmla="*/ 7482186 w 12192000"/>
              <a:gd name="connsiteY113" fmla="*/ 185458 h 1128179"/>
              <a:gd name="connsiteX114" fmla="*/ 7583207 w 12192000"/>
              <a:gd name="connsiteY114" fmla="*/ 159660 h 1128179"/>
              <a:gd name="connsiteX115" fmla="*/ 7641594 w 12192000"/>
              <a:gd name="connsiteY115" fmla="*/ 153426 h 1128179"/>
              <a:gd name="connsiteX116" fmla="*/ 7800943 w 12192000"/>
              <a:gd name="connsiteY116" fmla="*/ 127008 h 1128179"/>
              <a:gd name="connsiteX117" fmla="*/ 7960450 w 12192000"/>
              <a:gd name="connsiteY117" fmla="*/ 93391 h 1128179"/>
              <a:gd name="connsiteX118" fmla="*/ 8185539 w 12192000"/>
              <a:gd name="connsiteY118" fmla="*/ 9813 h 1128179"/>
              <a:gd name="connsiteX119" fmla="*/ 8207409 w 12192000"/>
              <a:gd name="connsiteY119" fmla="*/ 0 h 1128179"/>
              <a:gd name="connsiteX120" fmla="*/ 8238081 w 12192000"/>
              <a:gd name="connsiteY120" fmla="*/ 5133 h 1128179"/>
              <a:gd name="connsiteX121" fmla="*/ 8361058 w 12192000"/>
              <a:gd name="connsiteY121" fmla="*/ 27576 h 1128179"/>
              <a:gd name="connsiteX122" fmla="*/ 8458208 w 12192000"/>
              <a:gd name="connsiteY122" fmla="*/ 61981 h 1128179"/>
              <a:gd name="connsiteX123" fmla="*/ 8577671 w 12192000"/>
              <a:gd name="connsiteY123" fmla="*/ 34629 h 1128179"/>
              <a:gd name="connsiteX124" fmla="*/ 8673082 w 12192000"/>
              <a:gd name="connsiteY124" fmla="*/ 78141 h 1128179"/>
              <a:gd name="connsiteX125" fmla="*/ 8772056 w 12192000"/>
              <a:gd name="connsiteY125" fmla="*/ 88351 h 1128179"/>
              <a:gd name="connsiteX126" fmla="*/ 8929686 w 12192000"/>
              <a:gd name="connsiteY126" fmla="*/ 70976 h 1128179"/>
              <a:gd name="connsiteX127" fmla="*/ 8966892 w 12192000"/>
              <a:gd name="connsiteY127"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1897512 w 12192000"/>
              <a:gd name="connsiteY42" fmla="*/ 615258 h 1128179"/>
              <a:gd name="connsiteX43" fmla="*/ 2083724 w 12192000"/>
              <a:gd name="connsiteY43" fmla="*/ 673831 h 1128179"/>
              <a:gd name="connsiteX44" fmla="*/ 2191530 w 12192000"/>
              <a:gd name="connsiteY44" fmla="*/ 653189 h 1128179"/>
              <a:gd name="connsiteX45" fmla="*/ 2244255 w 12192000"/>
              <a:gd name="connsiteY45" fmla="*/ 602909 h 1128179"/>
              <a:gd name="connsiteX46" fmla="*/ 2495283 w 12192000"/>
              <a:gd name="connsiteY46" fmla="*/ 595193 h 1128179"/>
              <a:gd name="connsiteX47" fmla="*/ 2562174 w 12192000"/>
              <a:gd name="connsiteY47" fmla="*/ 572725 h 1128179"/>
              <a:gd name="connsiteX48" fmla="*/ 2627821 w 12192000"/>
              <a:gd name="connsiteY48" fmla="*/ 594803 h 1128179"/>
              <a:gd name="connsiteX49" fmla="*/ 2730710 w 12192000"/>
              <a:gd name="connsiteY49" fmla="*/ 535894 h 1128179"/>
              <a:gd name="connsiteX50" fmla="*/ 2884932 w 12192000"/>
              <a:gd name="connsiteY50" fmla="*/ 529610 h 1128179"/>
              <a:gd name="connsiteX51" fmla="*/ 2976019 w 12192000"/>
              <a:gd name="connsiteY51" fmla="*/ 517878 h 1128179"/>
              <a:gd name="connsiteX52" fmla="*/ 3008759 w 12192000"/>
              <a:gd name="connsiteY52" fmla="*/ 500898 h 1128179"/>
              <a:gd name="connsiteX53" fmla="*/ 3055731 w 12192000"/>
              <a:gd name="connsiteY53" fmla="*/ 485604 h 1128179"/>
              <a:gd name="connsiteX54" fmla="*/ 3137188 w 12192000"/>
              <a:gd name="connsiteY54" fmla="*/ 448921 h 1128179"/>
              <a:gd name="connsiteX55" fmla="*/ 3338608 w 12192000"/>
              <a:gd name="connsiteY55" fmla="*/ 446350 h 1128179"/>
              <a:gd name="connsiteX56" fmla="*/ 3344574 w 12192000"/>
              <a:gd name="connsiteY56" fmla="*/ 435962 h 1128179"/>
              <a:gd name="connsiteX57" fmla="*/ 3402455 w 12192000"/>
              <a:gd name="connsiteY57" fmla="*/ 430487 h 1128179"/>
              <a:gd name="connsiteX58" fmla="*/ 3614450 w 12192000"/>
              <a:gd name="connsiteY58" fmla="*/ 475834 h 1128179"/>
              <a:gd name="connsiteX59" fmla="*/ 3727304 w 12192000"/>
              <a:gd name="connsiteY59" fmla="*/ 463354 h 1128179"/>
              <a:gd name="connsiteX60" fmla="*/ 3765869 w 12192000"/>
              <a:gd name="connsiteY60" fmla="*/ 448520 h 1128179"/>
              <a:gd name="connsiteX61" fmla="*/ 3830576 w 12192000"/>
              <a:gd name="connsiteY61" fmla="*/ 424312 h 1128179"/>
              <a:gd name="connsiteX62" fmla="*/ 3875271 w 12192000"/>
              <a:gd name="connsiteY62" fmla="*/ 380597 h 1128179"/>
              <a:gd name="connsiteX63" fmla="*/ 3948478 w 12192000"/>
              <a:gd name="connsiteY63" fmla="*/ 401303 h 1128179"/>
              <a:gd name="connsiteX64" fmla="*/ 4006369 w 12192000"/>
              <a:gd name="connsiteY64" fmla="*/ 379758 h 1128179"/>
              <a:gd name="connsiteX65" fmla="*/ 4093666 w 12192000"/>
              <a:gd name="connsiteY65" fmla="*/ 343437 h 1128179"/>
              <a:gd name="connsiteX66" fmla="*/ 4145241 w 12192000"/>
              <a:gd name="connsiteY66" fmla="*/ 331048 h 1128179"/>
              <a:gd name="connsiteX67" fmla="*/ 4284785 w 12192000"/>
              <a:gd name="connsiteY67" fmla="*/ 287911 h 1128179"/>
              <a:gd name="connsiteX68" fmla="*/ 4423539 w 12192000"/>
              <a:gd name="connsiteY68" fmla="*/ 237622 h 1128179"/>
              <a:gd name="connsiteX69" fmla="*/ 4535774 w 12192000"/>
              <a:gd name="connsiteY69" fmla="*/ 174767 h 1128179"/>
              <a:gd name="connsiteX70" fmla="*/ 4536053 w 12192000"/>
              <a:gd name="connsiteY70" fmla="*/ 174235 h 1128179"/>
              <a:gd name="connsiteX71" fmla="*/ 4547385 w 12192000"/>
              <a:gd name="connsiteY71" fmla="*/ 175275 h 1128179"/>
              <a:gd name="connsiteX72" fmla="*/ 4603054 w 12192000"/>
              <a:gd name="connsiteY72" fmla="*/ 187089 h 1128179"/>
              <a:gd name="connsiteX73" fmla="*/ 4674354 w 12192000"/>
              <a:gd name="connsiteY73" fmla="*/ 136635 h 1128179"/>
              <a:gd name="connsiteX74" fmla="*/ 4704259 w 12192000"/>
              <a:gd name="connsiteY74" fmla="*/ 127953 h 1128179"/>
              <a:gd name="connsiteX75" fmla="*/ 4720133 w 12192000"/>
              <a:gd name="connsiteY75" fmla="*/ 120475 h 1128179"/>
              <a:gd name="connsiteX76" fmla="*/ 4721058 w 12192000"/>
              <a:gd name="connsiteY76" fmla="*/ 118174 h 1128179"/>
              <a:gd name="connsiteX77" fmla="*/ 4774434 w 12192000"/>
              <a:gd name="connsiteY77" fmla="*/ 129767 h 1128179"/>
              <a:gd name="connsiteX78" fmla="*/ 4781376 w 12192000"/>
              <a:gd name="connsiteY78" fmla="*/ 127026 h 1128179"/>
              <a:gd name="connsiteX79" fmla="*/ 4816353 w 12192000"/>
              <a:gd name="connsiteY79" fmla="*/ 140061 h 1128179"/>
              <a:gd name="connsiteX80" fmla="*/ 4834325 w 12192000"/>
              <a:gd name="connsiteY80" fmla="*/ 143873 h 1128179"/>
              <a:gd name="connsiteX81" fmla="*/ 4839606 w 12192000"/>
              <a:gd name="connsiteY81" fmla="*/ 150977 h 1128179"/>
              <a:gd name="connsiteX82" fmla="*/ 4866030 w 12192000"/>
              <a:gd name="connsiteY82" fmla="*/ 153545 h 1128179"/>
              <a:gd name="connsiteX83" fmla="*/ 4868987 w 12192000"/>
              <a:gd name="connsiteY83" fmla="*/ 151567 h 1128179"/>
              <a:gd name="connsiteX84" fmla="*/ 4891068 w 12192000"/>
              <a:gd name="connsiteY84" fmla="*/ 162141 h 1128179"/>
              <a:gd name="connsiteX85" fmla="*/ 4909920 w 12192000"/>
              <a:gd name="connsiteY85" fmla="*/ 181223 h 1128179"/>
              <a:gd name="connsiteX86" fmla="*/ 5133538 w 12192000"/>
              <a:gd name="connsiteY86" fmla="*/ 171046 h 1128179"/>
              <a:gd name="connsiteX87" fmla="*/ 5467747 w 12192000"/>
              <a:gd name="connsiteY87" fmla="*/ 211498 h 1128179"/>
              <a:gd name="connsiteX88" fmla="*/ 5792606 w 12192000"/>
              <a:gd name="connsiteY88" fmla="*/ 221512 h 1128179"/>
              <a:gd name="connsiteX89" fmla="*/ 5869247 w 12192000"/>
              <a:gd name="connsiteY89" fmla="*/ 207069 h 1128179"/>
              <a:gd name="connsiteX90" fmla="*/ 5938156 w 12192000"/>
              <a:gd name="connsiteY90" fmla="*/ 236733 h 1128179"/>
              <a:gd name="connsiteX91" fmla="*/ 5965800 w 12192000"/>
              <a:gd name="connsiteY91" fmla="*/ 221624 h 1128179"/>
              <a:gd name="connsiteX92" fmla="*/ 5970550 w 12192000"/>
              <a:gd name="connsiteY92" fmla="*/ 218554 h 1128179"/>
              <a:gd name="connsiteX93" fmla="*/ 5989910 w 12192000"/>
              <a:gd name="connsiteY93" fmla="*/ 216383 h 1128179"/>
              <a:gd name="connsiteX94" fmla="*/ 5994937 w 12192000"/>
              <a:gd name="connsiteY94" fmla="*/ 203125 h 1128179"/>
              <a:gd name="connsiteX95" fmla="*/ 6023765 w 12192000"/>
              <a:gd name="connsiteY95" fmla="*/ 190797 h 1128179"/>
              <a:gd name="connsiteX96" fmla="*/ 6059520 w 12192000"/>
              <a:gd name="connsiteY96" fmla="*/ 190331 h 1128179"/>
              <a:gd name="connsiteX97" fmla="*/ 6229716 w 12192000"/>
              <a:gd name="connsiteY97" fmla="*/ 202251 h 1128179"/>
              <a:gd name="connsiteX98" fmla="*/ 6331381 w 12192000"/>
              <a:gd name="connsiteY98" fmla="*/ 201324 h 1128179"/>
              <a:gd name="connsiteX99" fmla="*/ 6369749 w 12192000"/>
              <a:gd name="connsiteY99" fmla="*/ 188311 h 1128179"/>
              <a:gd name="connsiteX100" fmla="*/ 6423498 w 12192000"/>
              <a:gd name="connsiteY100" fmla="*/ 178651 h 1128179"/>
              <a:gd name="connsiteX101" fmla="*/ 6518161 w 12192000"/>
              <a:gd name="connsiteY101" fmla="*/ 151803 h 1128179"/>
              <a:gd name="connsiteX102" fmla="*/ 6645685 w 12192000"/>
              <a:gd name="connsiteY102" fmla="*/ 176840 h 1128179"/>
              <a:gd name="connsiteX103" fmla="*/ 6739636 w 12192000"/>
              <a:gd name="connsiteY103" fmla="*/ 172969 h 1128179"/>
              <a:gd name="connsiteX104" fmla="*/ 6747672 w 12192000"/>
              <a:gd name="connsiteY104" fmla="*/ 163353 h 1128179"/>
              <a:gd name="connsiteX105" fmla="*/ 6811991 w 12192000"/>
              <a:gd name="connsiteY105" fmla="*/ 164731 h 1128179"/>
              <a:gd name="connsiteX106" fmla="*/ 7038226 w 12192000"/>
              <a:gd name="connsiteY106" fmla="*/ 234745 h 1128179"/>
              <a:gd name="connsiteX107" fmla="*/ 7163894 w 12192000"/>
              <a:gd name="connsiteY107" fmla="*/ 235638 h 1128179"/>
              <a:gd name="connsiteX108" fmla="*/ 7208349 w 12192000"/>
              <a:gd name="connsiteY108" fmla="*/ 225443 h 1128179"/>
              <a:gd name="connsiteX109" fmla="*/ 7282840 w 12192000"/>
              <a:gd name="connsiteY109" fmla="*/ 209016 h 1128179"/>
              <a:gd name="connsiteX110" fmla="*/ 7338153 w 12192000"/>
              <a:gd name="connsiteY110" fmla="*/ 170853 h 1128179"/>
              <a:gd name="connsiteX111" fmla="*/ 7400583 w 12192000"/>
              <a:gd name="connsiteY111" fmla="*/ 167375 h 1128179"/>
              <a:gd name="connsiteX112" fmla="*/ 7415556 w 12192000"/>
              <a:gd name="connsiteY112" fmla="*/ 200044 h 1128179"/>
              <a:gd name="connsiteX113" fmla="*/ 7482186 w 12192000"/>
              <a:gd name="connsiteY113" fmla="*/ 185458 h 1128179"/>
              <a:gd name="connsiteX114" fmla="*/ 7583207 w 12192000"/>
              <a:gd name="connsiteY114" fmla="*/ 159660 h 1128179"/>
              <a:gd name="connsiteX115" fmla="*/ 7641594 w 12192000"/>
              <a:gd name="connsiteY115" fmla="*/ 153426 h 1128179"/>
              <a:gd name="connsiteX116" fmla="*/ 7800943 w 12192000"/>
              <a:gd name="connsiteY116" fmla="*/ 127008 h 1128179"/>
              <a:gd name="connsiteX117" fmla="*/ 7960450 w 12192000"/>
              <a:gd name="connsiteY117" fmla="*/ 93391 h 1128179"/>
              <a:gd name="connsiteX118" fmla="*/ 8185539 w 12192000"/>
              <a:gd name="connsiteY118" fmla="*/ 9813 h 1128179"/>
              <a:gd name="connsiteX119" fmla="*/ 8207409 w 12192000"/>
              <a:gd name="connsiteY119" fmla="*/ 0 h 1128179"/>
              <a:gd name="connsiteX120" fmla="*/ 8238081 w 12192000"/>
              <a:gd name="connsiteY120" fmla="*/ 5133 h 1128179"/>
              <a:gd name="connsiteX121" fmla="*/ 8361058 w 12192000"/>
              <a:gd name="connsiteY121" fmla="*/ 27576 h 1128179"/>
              <a:gd name="connsiteX122" fmla="*/ 8458208 w 12192000"/>
              <a:gd name="connsiteY122" fmla="*/ 61981 h 1128179"/>
              <a:gd name="connsiteX123" fmla="*/ 8673082 w 12192000"/>
              <a:gd name="connsiteY123" fmla="*/ 78141 h 1128179"/>
              <a:gd name="connsiteX124" fmla="*/ 8772056 w 12192000"/>
              <a:gd name="connsiteY124" fmla="*/ 88351 h 1128179"/>
              <a:gd name="connsiteX125" fmla="*/ 8929686 w 12192000"/>
              <a:gd name="connsiteY125" fmla="*/ 70976 h 1128179"/>
              <a:gd name="connsiteX126" fmla="*/ 8966892 w 12192000"/>
              <a:gd name="connsiteY126"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83724 w 12192000"/>
              <a:gd name="connsiteY42" fmla="*/ 673831 h 1128179"/>
              <a:gd name="connsiteX43" fmla="*/ 2191530 w 12192000"/>
              <a:gd name="connsiteY43" fmla="*/ 653189 h 1128179"/>
              <a:gd name="connsiteX44" fmla="*/ 2244255 w 12192000"/>
              <a:gd name="connsiteY44" fmla="*/ 602909 h 1128179"/>
              <a:gd name="connsiteX45" fmla="*/ 2495283 w 12192000"/>
              <a:gd name="connsiteY45" fmla="*/ 595193 h 1128179"/>
              <a:gd name="connsiteX46" fmla="*/ 2562174 w 12192000"/>
              <a:gd name="connsiteY46" fmla="*/ 572725 h 1128179"/>
              <a:gd name="connsiteX47" fmla="*/ 2627821 w 12192000"/>
              <a:gd name="connsiteY47" fmla="*/ 594803 h 1128179"/>
              <a:gd name="connsiteX48" fmla="*/ 2730710 w 12192000"/>
              <a:gd name="connsiteY48" fmla="*/ 535894 h 1128179"/>
              <a:gd name="connsiteX49" fmla="*/ 2884932 w 12192000"/>
              <a:gd name="connsiteY49" fmla="*/ 529610 h 1128179"/>
              <a:gd name="connsiteX50" fmla="*/ 2976019 w 12192000"/>
              <a:gd name="connsiteY50" fmla="*/ 517878 h 1128179"/>
              <a:gd name="connsiteX51" fmla="*/ 3008759 w 12192000"/>
              <a:gd name="connsiteY51" fmla="*/ 500898 h 1128179"/>
              <a:gd name="connsiteX52" fmla="*/ 3055731 w 12192000"/>
              <a:gd name="connsiteY52" fmla="*/ 485604 h 1128179"/>
              <a:gd name="connsiteX53" fmla="*/ 3137188 w 12192000"/>
              <a:gd name="connsiteY53" fmla="*/ 448921 h 1128179"/>
              <a:gd name="connsiteX54" fmla="*/ 3338608 w 12192000"/>
              <a:gd name="connsiteY54" fmla="*/ 446350 h 1128179"/>
              <a:gd name="connsiteX55" fmla="*/ 3344574 w 12192000"/>
              <a:gd name="connsiteY55" fmla="*/ 435962 h 1128179"/>
              <a:gd name="connsiteX56" fmla="*/ 3402455 w 12192000"/>
              <a:gd name="connsiteY56" fmla="*/ 430487 h 1128179"/>
              <a:gd name="connsiteX57" fmla="*/ 3614450 w 12192000"/>
              <a:gd name="connsiteY57" fmla="*/ 475834 h 1128179"/>
              <a:gd name="connsiteX58" fmla="*/ 3727304 w 12192000"/>
              <a:gd name="connsiteY58" fmla="*/ 463354 h 1128179"/>
              <a:gd name="connsiteX59" fmla="*/ 3765869 w 12192000"/>
              <a:gd name="connsiteY59" fmla="*/ 448520 h 1128179"/>
              <a:gd name="connsiteX60" fmla="*/ 3830576 w 12192000"/>
              <a:gd name="connsiteY60" fmla="*/ 424312 h 1128179"/>
              <a:gd name="connsiteX61" fmla="*/ 3875271 w 12192000"/>
              <a:gd name="connsiteY61" fmla="*/ 380597 h 1128179"/>
              <a:gd name="connsiteX62" fmla="*/ 3948478 w 12192000"/>
              <a:gd name="connsiteY62" fmla="*/ 401303 h 1128179"/>
              <a:gd name="connsiteX63" fmla="*/ 4006369 w 12192000"/>
              <a:gd name="connsiteY63" fmla="*/ 379758 h 1128179"/>
              <a:gd name="connsiteX64" fmla="*/ 4093666 w 12192000"/>
              <a:gd name="connsiteY64" fmla="*/ 343437 h 1128179"/>
              <a:gd name="connsiteX65" fmla="*/ 4145241 w 12192000"/>
              <a:gd name="connsiteY65" fmla="*/ 331048 h 1128179"/>
              <a:gd name="connsiteX66" fmla="*/ 4284785 w 12192000"/>
              <a:gd name="connsiteY66" fmla="*/ 287911 h 1128179"/>
              <a:gd name="connsiteX67" fmla="*/ 4423539 w 12192000"/>
              <a:gd name="connsiteY67" fmla="*/ 237622 h 1128179"/>
              <a:gd name="connsiteX68" fmla="*/ 4535774 w 12192000"/>
              <a:gd name="connsiteY68" fmla="*/ 174767 h 1128179"/>
              <a:gd name="connsiteX69" fmla="*/ 4536053 w 12192000"/>
              <a:gd name="connsiteY69" fmla="*/ 174235 h 1128179"/>
              <a:gd name="connsiteX70" fmla="*/ 4547385 w 12192000"/>
              <a:gd name="connsiteY70" fmla="*/ 175275 h 1128179"/>
              <a:gd name="connsiteX71" fmla="*/ 4603054 w 12192000"/>
              <a:gd name="connsiteY71" fmla="*/ 187089 h 1128179"/>
              <a:gd name="connsiteX72" fmla="*/ 4674354 w 12192000"/>
              <a:gd name="connsiteY72" fmla="*/ 136635 h 1128179"/>
              <a:gd name="connsiteX73" fmla="*/ 4704259 w 12192000"/>
              <a:gd name="connsiteY73" fmla="*/ 127953 h 1128179"/>
              <a:gd name="connsiteX74" fmla="*/ 4720133 w 12192000"/>
              <a:gd name="connsiteY74" fmla="*/ 120475 h 1128179"/>
              <a:gd name="connsiteX75" fmla="*/ 4721058 w 12192000"/>
              <a:gd name="connsiteY75" fmla="*/ 118174 h 1128179"/>
              <a:gd name="connsiteX76" fmla="*/ 4774434 w 12192000"/>
              <a:gd name="connsiteY76" fmla="*/ 129767 h 1128179"/>
              <a:gd name="connsiteX77" fmla="*/ 4781376 w 12192000"/>
              <a:gd name="connsiteY77" fmla="*/ 127026 h 1128179"/>
              <a:gd name="connsiteX78" fmla="*/ 4816353 w 12192000"/>
              <a:gd name="connsiteY78" fmla="*/ 140061 h 1128179"/>
              <a:gd name="connsiteX79" fmla="*/ 4834325 w 12192000"/>
              <a:gd name="connsiteY79" fmla="*/ 143873 h 1128179"/>
              <a:gd name="connsiteX80" fmla="*/ 4839606 w 12192000"/>
              <a:gd name="connsiteY80" fmla="*/ 150977 h 1128179"/>
              <a:gd name="connsiteX81" fmla="*/ 4866030 w 12192000"/>
              <a:gd name="connsiteY81" fmla="*/ 153545 h 1128179"/>
              <a:gd name="connsiteX82" fmla="*/ 4868987 w 12192000"/>
              <a:gd name="connsiteY82" fmla="*/ 151567 h 1128179"/>
              <a:gd name="connsiteX83" fmla="*/ 4891068 w 12192000"/>
              <a:gd name="connsiteY83" fmla="*/ 162141 h 1128179"/>
              <a:gd name="connsiteX84" fmla="*/ 4909920 w 12192000"/>
              <a:gd name="connsiteY84" fmla="*/ 181223 h 1128179"/>
              <a:gd name="connsiteX85" fmla="*/ 5133538 w 12192000"/>
              <a:gd name="connsiteY85" fmla="*/ 171046 h 1128179"/>
              <a:gd name="connsiteX86" fmla="*/ 5467747 w 12192000"/>
              <a:gd name="connsiteY86" fmla="*/ 211498 h 1128179"/>
              <a:gd name="connsiteX87" fmla="*/ 5792606 w 12192000"/>
              <a:gd name="connsiteY87" fmla="*/ 221512 h 1128179"/>
              <a:gd name="connsiteX88" fmla="*/ 5869247 w 12192000"/>
              <a:gd name="connsiteY88" fmla="*/ 207069 h 1128179"/>
              <a:gd name="connsiteX89" fmla="*/ 5938156 w 12192000"/>
              <a:gd name="connsiteY89" fmla="*/ 236733 h 1128179"/>
              <a:gd name="connsiteX90" fmla="*/ 5965800 w 12192000"/>
              <a:gd name="connsiteY90" fmla="*/ 221624 h 1128179"/>
              <a:gd name="connsiteX91" fmla="*/ 5970550 w 12192000"/>
              <a:gd name="connsiteY91" fmla="*/ 218554 h 1128179"/>
              <a:gd name="connsiteX92" fmla="*/ 5989910 w 12192000"/>
              <a:gd name="connsiteY92" fmla="*/ 216383 h 1128179"/>
              <a:gd name="connsiteX93" fmla="*/ 5994937 w 12192000"/>
              <a:gd name="connsiteY93" fmla="*/ 203125 h 1128179"/>
              <a:gd name="connsiteX94" fmla="*/ 6023765 w 12192000"/>
              <a:gd name="connsiteY94" fmla="*/ 190797 h 1128179"/>
              <a:gd name="connsiteX95" fmla="*/ 6059520 w 12192000"/>
              <a:gd name="connsiteY95" fmla="*/ 190331 h 1128179"/>
              <a:gd name="connsiteX96" fmla="*/ 6229716 w 12192000"/>
              <a:gd name="connsiteY96" fmla="*/ 202251 h 1128179"/>
              <a:gd name="connsiteX97" fmla="*/ 6331381 w 12192000"/>
              <a:gd name="connsiteY97" fmla="*/ 201324 h 1128179"/>
              <a:gd name="connsiteX98" fmla="*/ 6369749 w 12192000"/>
              <a:gd name="connsiteY98" fmla="*/ 188311 h 1128179"/>
              <a:gd name="connsiteX99" fmla="*/ 6423498 w 12192000"/>
              <a:gd name="connsiteY99" fmla="*/ 178651 h 1128179"/>
              <a:gd name="connsiteX100" fmla="*/ 6518161 w 12192000"/>
              <a:gd name="connsiteY100" fmla="*/ 151803 h 1128179"/>
              <a:gd name="connsiteX101" fmla="*/ 6645685 w 12192000"/>
              <a:gd name="connsiteY101" fmla="*/ 176840 h 1128179"/>
              <a:gd name="connsiteX102" fmla="*/ 6739636 w 12192000"/>
              <a:gd name="connsiteY102" fmla="*/ 172969 h 1128179"/>
              <a:gd name="connsiteX103" fmla="*/ 6747672 w 12192000"/>
              <a:gd name="connsiteY103" fmla="*/ 163353 h 1128179"/>
              <a:gd name="connsiteX104" fmla="*/ 6811991 w 12192000"/>
              <a:gd name="connsiteY104" fmla="*/ 164731 h 1128179"/>
              <a:gd name="connsiteX105" fmla="*/ 7038226 w 12192000"/>
              <a:gd name="connsiteY105" fmla="*/ 234745 h 1128179"/>
              <a:gd name="connsiteX106" fmla="*/ 7163894 w 12192000"/>
              <a:gd name="connsiteY106" fmla="*/ 235638 h 1128179"/>
              <a:gd name="connsiteX107" fmla="*/ 7208349 w 12192000"/>
              <a:gd name="connsiteY107" fmla="*/ 225443 h 1128179"/>
              <a:gd name="connsiteX108" fmla="*/ 7282840 w 12192000"/>
              <a:gd name="connsiteY108" fmla="*/ 209016 h 1128179"/>
              <a:gd name="connsiteX109" fmla="*/ 7338153 w 12192000"/>
              <a:gd name="connsiteY109" fmla="*/ 170853 h 1128179"/>
              <a:gd name="connsiteX110" fmla="*/ 7400583 w 12192000"/>
              <a:gd name="connsiteY110" fmla="*/ 167375 h 1128179"/>
              <a:gd name="connsiteX111" fmla="*/ 7415556 w 12192000"/>
              <a:gd name="connsiteY111" fmla="*/ 200044 h 1128179"/>
              <a:gd name="connsiteX112" fmla="*/ 7482186 w 12192000"/>
              <a:gd name="connsiteY112" fmla="*/ 185458 h 1128179"/>
              <a:gd name="connsiteX113" fmla="*/ 7583207 w 12192000"/>
              <a:gd name="connsiteY113" fmla="*/ 159660 h 1128179"/>
              <a:gd name="connsiteX114" fmla="*/ 7641594 w 12192000"/>
              <a:gd name="connsiteY114" fmla="*/ 153426 h 1128179"/>
              <a:gd name="connsiteX115" fmla="*/ 7800943 w 12192000"/>
              <a:gd name="connsiteY115" fmla="*/ 127008 h 1128179"/>
              <a:gd name="connsiteX116" fmla="*/ 7960450 w 12192000"/>
              <a:gd name="connsiteY116" fmla="*/ 93391 h 1128179"/>
              <a:gd name="connsiteX117" fmla="*/ 8185539 w 12192000"/>
              <a:gd name="connsiteY117" fmla="*/ 9813 h 1128179"/>
              <a:gd name="connsiteX118" fmla="*/ 8207409 w 12192000"/>
              <a:gd name="connsiteY118" fmla="*/ 0 h 1128179"/>
              <a:gd name="connsiteX119" fmla="*/ 8238081 w 12192000"/>
              <a:gd name="connsiteY119" fmla="*/ 5133 h 1128179"/>
              <a:gd name="connsiteX120" fmla="*/ 8361058 w 12192000"/>
              <a:gd name="connsiteY120" fmla="*/ 27576 h 1128179"/>
              <a:gd name="connsiteX121" fmla="*/ 8458208 w 12192000"/>
              <a:gd name="connsiteY121" fmla="*/ 61981 h 1128179"/>
              <a:gd name="connsiteX122" fmla="*/ 8673082 w 12192000"/>
              <a:gd name="connsiteY122" fmla="*/ 78141 h 1128179"/>
              <a:gd name="connsiteX123" fmla="*/ 8772056 w 12192000"/>
              <a:gd name="connsiteY123" fmla="*/ 88351 h 1128179"/>
              <a:gd name="connsiteX124" fmla="*/ 8929686 w 12192000"/>
              <a:gd name="connsiteY124" fmla="*/ 70976 h 1128179"/>
              <a:gd name="connsiteX125" fmla="*/ 8966892 w 12192000"/>
              <a:gd name="connsiteY125"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91530 w 12192000"/>
              <a:gd name="connsiteY43" fmla="*/ 653189 h 1128179"/>
              <a:gd name="connsiteX44" fmla="*/ 2244255 w 12192000"/>
              <a:gd name="connsiteY44" fmla="*/ 602909 h 1128179"/>
              <a:gd name="connsiteX45" fmla="*/ 2495283 w 12192000"/>
              <a:gd name="connsiteY45" fmla="*/ 595193 h 1128179"/>
              <a:gd name="connsiteX46" fmla="*/ 2562174 w 12192000"/>
              <a:gd name="connsiteY46" fmla="*/ 572725 h 1128179"/>
              <a:gd name="connsiteX47" fmla="*/ 2627821 w 12192000"/>
              <a:gd name="connsiteY47" fmla="*/ 594803 h 1128179"/>
              <a:gd name="connsiteX48" fmla="*/ 2730710 w 12192000"/>
              <a:gd name="connsiteY48" fmla="*/ 535894 h 1128179"/>
              <a:gd name="connsiteX49" fmla="*/ 2884932 w 12192000"/>
              <a:gd name="connsiteY49" fmla="*/ 529610 h 1128179"/>
              <a:gd name="connsiteX50" fmla="*/ 2976019 w 12192000"/>
              <a:gd name="connsiteY50" fmla="*/ 517878 h 1128179"/>
              <a:gd name="connsiteX51" fmla="*/ 3008759 w 12192000"/>
              <a:gd name="connsiteY51" fmla="*/ 500898 h 1128179"/>
              <a:gd name="connsiteX52" fmla="*/ 3055731 w 12192000"/>
              <a:gd name="connsiteY52" fmla="*/ 485604 h 1128179"/>
              <a:gd name="connsiteX53" fmla="*/ 3137188 w 12192000"/>
              <a:gd name="connsiteY53" fmla="*/ 448921 h 1128179"/>
              <a:gd name="connsiteX54" fmla="*/ 3338608 w 12192000"/>
              <a:gd name="connsiteY54" fmla="*/ 446350 h 1128179"/>
              <a:gd name="connsiteX55" fmla="*/ 3344574 w 12192000"/>
              <a:gd name="connsiteY55" fmla="*/ 435962 h 1128179"/>
              <a:gd name="connsiteX56" fmla="*/ 3402455 w 12192000"/>
              <a:gd name="connsiteY56" fmla="*/ 430487 h 1128179"/>
              <a:gd name="connsiteX57" fmla="*/ 3614450 w 12192000"/>
              <a:gd name="connsiteY57" fmla="*/ 475834 h 1128179"/>
              <a:gd name="connsiteX58" fmla="*/ 3727304 w 12192000"/>
              <a:gd name="connsiteY58" fmla="*/ 463354 h 1128179"/>
              <a:gd name="connsiteX59" fmla="*/ 3765869 w 12192000"/>
              <a:gd name="connsiteY59" fmla="*/ 448520 h 1128179"/>
              <a:gd name="connsiteX60" fmla="*/ 3830576 w 12192000"/>
              <a:gd name="connsiteY60" fmla="*/ 424312 h 1128179"/>
              <a:gd name="connsiteX61" fmla="*/ 3875271 w 12192000"/>
              <a:gd name="connsiteY61" fmla="*/ 380597 h 1128179"/>
              <a:gd name="connsiteX62" fmla="*/ 3948478 w 12192000"/>
              <a:gd name="connsiteY62" fmla="*/ 401303 h 1128179"/>
              <a:gd name="connsiteX63" fmla="*/ 4006369 w 12192000"/>
              <a:gd name="connsiteY63" fmla="*/ 379758 h 1128179"/>
              <a:gd name="connsiteX64" fmla="*/ 4093666 w 12192000"/>
              <a:gd name="connsiteY64" fmla="*/ 343437 h 1128179"/>
              <a:gd name="connsiteX65" fmla="*/ 4145241 w 12192000"/>
              <a:gd name="connsiteY65" fmla="*/ 331048 h 1128179"/>
              <a:gd name="connsiteX66" fmla="*/ 4284785 w 12192000"/>
              <a:gd name="connsiteY66" fmla="*/ 287911 h 1128179"/>
              <a:gd name="connsiteX67" fmla="*/ 4423539 w 12192000"/>
              <a:gd name="connsiteY67" fmla="*/ 237622 h 1128179"/>
              <a:gd name="connsiteX68" fmla="*/ 4535774 w 12192000"/>
              <a:gd name="connsiteY68" fmla="*/ 174767 h 1128179"/>
              <a:gd name="connsiteX69" fmla="*/ 4536053 w 12192000"/>
              <a:gd name="connsiteY69" fmla="*/ 174235 h 1128179"/>
              <a:gd name="connsiteX70" fmla="*/ 4547385 w 12192000"/>
              <a:gd name="connsiteY70" fmla="*/ 175275 h 1128179"/>
              <a:gd name="connsiteX71" fmla="*/ 4603054 w 12192000"/>
              <a:gd name="connsiteY71" fmla="*/ 187089 h 1128179"/>
              <a:gd name="connsiteX72" fmla="*/ 4674354 w 12192000"/>
              <a:gd name="connsiteY72" fmla="*/ 136635 h 1128179"/>
              <a:gd name="connsiteX73" fmla="*/ 4704259 w 12192000"/>
              <a:gd name="connsiteY73" fmla="*/ 127953 h 1128179"/>
              <a:gd name="connsiteX74" fmla="*/ 4720133 w 12192000"/>
              <a:gd name="connsiteY74" fmla="*/ 120475 h 1128179"/>
              <a:gd name="connsiteX75" fmla="*/ 4721058 w 12192000"/>
              <a:gd name="connsiteY75" fmla="*/ 118174 h 1128179"/>
              <a:gd name="connsiteX76" fmla="*/ 4774434 w 12192000"/>
              <a:gd name="connsiteY76" fmla="*/ 129767 h 1128179"/>
              <a:gd name="connsiteX77" fmla="*/ 4781376 w 12192000"/>
              <a:gd name="connsiteY77" fmla="*/ 127026 h 1128179"/>
              <a:gd name="connsiteX78" fmla="*/ 4816353 w 12192000"/>
              <a:gd name="connsiteY78" fmla="*/ 140061 h 1128179"/>
              <a:gd name="connsiteX79" fmla="*/ 4834325 w 12192000"/>
              <a:gd name="connsiteY79" fmla="*/ 143873 h 1128179"/>
              <a:gd name="connsiteX80" fmla="*/ 4839606 w 12192000"/>
              <a:gd name="connsiteY80" fmla="*/ 150977 h 1128179"/>
              <a:gd name="connsiteX81" fmla="*/ 4866030 w 12192000"/>
              <a:gd name="connsiteY81" fmla="*/ 153545 h 1128179"/>
              <a:gd name="connsiteX82" fmla="*/ 4868987 w 12192000"/>
              <a:gd name="connsiteY82" fmla="*/ 151567 h 1128179"/>
              <a:gd name="connsiteX83" fmla="*/ 4891068 w 12192000"/>
              <a:gd name="connsiteY83" fmla="*/ 162141 h 1128179"/>
              <a:gd name="connsiteX84" fmla="*/ 4909920 w 12192000"/>
              <a:gd name="connsiteY84" fmla="*/ 181223 h 1128179"/>
              <a:gd name="connsiteX85" fmla="*/ 5133538 w 12192000"/>
              <a:gd name="connsiteY85" fmla="*/ 171046 h 1128179"/>
              <a:gd name="connsiteX86" fmla="*/ 5467747 w 12192000"/>
              <a:gd name="connsiteY86" fmla="*/ 211498 h 1128179"/>
              <a:gd name="connsiteX87" fmla="*/ 5792606 w 12192000"/>
              <a:gd name="connsiteY87" fmla="*/ 221512 h 1128179"/>
              <a:gd name="connsiteX88" fmla="*/ 5869247 w 12192000"/>
              <a:gd name="connsiteY88" fmla="*/ 207069 h 1128179"/>
              <a:gd name="connsiteX89" fmla="*/ 5938156 w 12192000"/>
              <a:gd name="connsiteY89" fmla="*/ 236733 h 1128179"/>
              <a:gd name="connsiteX90" fmla="*/ 5965800 w 12192000"/>
              <a:gd name="connsiteY90" fmla="*/ 221624 h 1128179"/>
              <a:gd name="connsiteX91" fmla="*/ 5970550 w 12192000"/>
              <a:gd name="connsiteY91" fmla="*/ 218554 h 1128179"/>
              <a:gd name="connsiteX92" fmla="*/ 5989910 w 12192000"/>
              <a:gd name="connsiteY92" fmla="*/ 216383 h 1128179"/>
              <a:gd name="connsiteX93" fmla="*/ 5994937 w 12192000"/>
              <a:gd name="connsiteY93" fmla="*/ 203125 h 1128179"/>
              <a:gd name="connsiteX94" fmla="*/ 6023765 w 12192000"/>
              <a:gd name="connsiteY94" fmla="*/ 190797 h 1128179"/>
              <a:gd name="connsiteX95" fmla="*/ 6059520 w 12192000"/>
              <a:gd name="connsiteY95" fmla="*/ 190331 h 1128179"/>
              <a:gd name="connsiteX96" fmla="*/ 6229716 w 12192000"/>
              <a:gd name="connsiteY96" fmla="*/ 202251 h 1128179"/>
              <a:gd name="connsiteX97" fmla="*/ 6331381 w 12192000"/>
              <a:gd name="connsiteY97" fmla="*/ 201324 h 1128179"/>
              <a:gd name="connsiteX98" fmla="*/ 6369749 w 12192000"/>
              <a:gd name="connsiteY98" fmla="*/ 188311 h 1128179"/>
              <a:gd name="connsiteX99" fmla="*/ 6423498 w 12192000"/>
              <a:gd name="connsiteY99" fmla="*/ 178651 h 1128179"/>
              <a:gd name="connsiteX100" fmla="*/ 6518161 w 12192000"/>
              <a:gd name="connsiteY100" fmla="*/ 151803 h 1128179"/>
              <a:gd name="connsiteX101" fmla="*/ 6645685 w 12192000"/>
              <a:gd name="connsiteY101" fmla="*/ 176840 h 1128179"/>
              <a:gd name="connsiteX102" fmla="*/ 6739636 w 12192000"/>
              <a:gd name="connsiteY102" fmla="*/ 172969 h 1128179"/>
              <a:gd name="connsiteX103" fmla="*/ 6747672 w 12192000"/>
              <a:gd name="connsiteY103" fmla="*/ 163353 h 1128179"/>
              <a:gd name="connsiteX104" fmla="*/ 6811991 w 12192000"/>
              <a:gd name="connsiteY104" fmla="*/ 164731 h 1128179"/>
              <a:gd name="connsiteX105" fmla="*/ 7038226 w 12192000"/>
              <a:gd name="connsiteY105" fmla="*/ 234745 h 1128179"/>
              <a:gd name="connsiteX106" fmla="*/ 7163894 w 12192000"/>
              <a:gd name="connsiteY106" fmla="*/ 235638 h 1128179"/>
              <a:gd name="connsiteX107" fmla="*/ 7208349 w 12192000"/>
              <a:gd name="connsiteY107" fmla="*/ 225443 h 1128179"/>
              <a:gd name="connsiteX108" fmla="*/ 7282840 w 12192000"/>
              <a:gd name="connsiteY108" fmla="*/ 209016 h 1128179"/>
              <a:gd name="connsiteX109" fmla="*/ 7338153 w 12192000"/>
              <a:gd name="connsiteY109" fmla="*/ 170853 h 1128179"/>
              <a:gd name="connsiteX110" fmla="*/ 7400583 w 12192000"/>
              <a:gd name="connsiteY110" fmla="*/ 167375 h 1128179"/>
              <a:gd name="connsiteX111" fmla="*/ 7415556 w 12192000"/>
              <a:gd name="connsiteY111" fmla="*/ 200044 h 1128179"/>
              <a:gd name="connsiteX112" fmla="*/ 7482186 w 12192000"/>
              <a:gd name="connsiteY112" fmla="*/ 185458 h 1128179"/>
              <a:gd name="connsiteX113" fmla="*/ 7583207 w 12192000"/>
              <a:gd name="connsiteY113" fmla="*/ 159660 h 1128179"/>
              <a:gd name="connsiteX114" fmla="*/ 7641594 w 12192000"/>
              <a:gd name="connsiteY114" fmla="*/ 153426 h 1128179"/>
              <a:gd name="connsiteX115" fmla="*/ 7800943 w 12192000"/>
              <a:gd name="connsiteY115" fmla="*/ 127008 h 1128179"/>
              <a:gd name="connsiteX116" fmla="*/ 7960450 w 12192000"/>
              <a:gd name="connsiteY116" fmla="*/ 93391 h 1128179"/>
              <a:gd name="connsiteX117" fmla="*/ 8185539 w 12192000"/>
              <a:gd name="connsiteY117" fmla="*/ 9813 h 1128179"/>
              <a:gd name="connsiteX118" fmla="*/ 8207409 w 12192000"/>
              <a:gd name="connsiteY118" fmla="*/ 0 h 1128179"/>
              <a:gd name="connsiteX119" fmla="*/ 8238081 w 12192000"/>
              <a:gd name="connsiteY119" fmla="*/ 5133 h 1128179"/>
              <a:gd name="connsiteX120" fmla="*/ 8361058 w 12192000"/>
              <a:gd name="connsiteY120" fmla="*/ 27576 h 1128179"/>
              <a:gd name="connsiteX121" fmla="*/ 8458208 w 12192000"/>
              <a:gd name="connsiteY121" fmla="*/ 61981 h 1128179"/>
              <a:gd name="connsiteX122" fmla="*/ 8673082 w 12192000"/>
              <a:gd name="connsiteY122" fmla="*/ 78141 h 1128179"/>
              <a:gd name="connsiteX123" fmla="*/ 8772056 w 12192000"/>
              <a:gd name="connsiteY123" fmla="*/ 88351 h 1128179"/>
              <a:gd name="connsiteX124" fmla="*/ 8929686 w 12192000"/>
              <a:gd name="connsiteY124" fmla="*/ 70976 h 1128179"/>
              <a:gd name="connsiteX125" fmla="*/ 8966892 w 12192000"/>
              <a:gd name="connsiteY125"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244255 w 12192000"/>
              <a:gd name="connsiteY44" fmla="*/ 602909 h 1128179"/>
              <a:gd name="connsiteX45" fmla="*/ 2495283 w 12192000"/>
              <a:gd name="connsiteY45" fmla="*/ 595193 h 1128179"/>
              <a:gd name="connsiteX46" fmla="*/ 2562174 w 12192000"/>
              <a:gd name="connsiteY46" fmla="*/ 572725 h 1128179"/>
              <a:gd name="connsiteX47" fmla="*/ 2627821 w 12192000"/>
              <a:gd name="connsiteY47" fmla="*/ 594803 h 1128179"/>
              <a:gd name="connsiteX48" fmla="*/ 2730710 w 12192000"/>
              <a:gd name="connsiteY48" fmla="*/ 535894 h 1128179"/>
              <a:gd name="connsiteX49" fmla="*/ 2884932 w 12192000"/>
              <a:gd name="connsiteY49" fmla="*/ 529610 h 1128179"/>
              <a:gd name="connsiteX50" fmla="*/ 2976019 w 12192000"/>
              <a:gd name="connsiteY50" fmla="*/ 517878 h 1128179"/>
              <a:gd name="connsiteX51" fmla="*/ 3008759 w 12192000"/>
              <a:gd name="connsiteY51" fmla="*/ 500898 h 1128179"/>
              <a:gd name="connsiteX52" fmla="*/ 3055731 w 12192000"/>
              <a:gd name="connsiteY52" fmla="*/ 485604 h 1128179"/>
              <a:gd name="connsiteX53" fmla="*/ 3137188 w 12192000"/>
              <a:gd name="connsiteY53" fmla="*/ 448921 h 1128179"/>
              <a:gd name="connsiteX54" fmla="*/ 3338608 w 12192000"/>
              <a:gd name="connsiteY54" fmla="*/ 446350 h 1128179"/>
              <a:gd name="connsiteX55" fmla="*/ 3344574 w 12192000"/>
              <a:gd name="connsiteY55" fmla="*/ 435962 h 1128179"/>
              <a:gd name="connsiteX56" fmla="*/ 3402455 w 12192000"/>
              <a:gd name="connsiteY56" fmla="*/ 430487 h 1128179"/>
              <a:gd name="connsiteX57" fmla="*/ 3614450 w 12192000"/>
              <a:gd name="connsiteY57" fmla="*/ 475834 h 1128179"/>
              <a:gd name="connsiteX58" fmla="*/ 3727304 w 12192000"/>
              <a:gd name="connsiteY58" fmla="*/ 463354 h 1128179"/>
              <a:gd name="connsiteX59" fmla="*/ 3765869 w 12192000"/>
              <a:gd name="connsiteY59" fmla="*/ 448520 h 1128179"/>
              <a:gd name="connsiteX60" fmla="*/ 3830576 w 12192000"/>
              <a:gd name="connsiteY60" fmla="*/ 424312 h 1128179"/>
              <a:gd name="connsiteX61" fmla="*/ 3875271 w 12192000"/>
              <a:gd name="connsiteY61" fmla="*/ 380597 h 1128179"/>
              <a:gd name="connsiteX62" fmla="*/ 3948478 w 12192000"/>
              <a:gd name="connsiteY62" fmla="*/ 401303 h 1128179"/>
              <a:gd name="connsiteX63" fmla="*/ 4006369 w 12192000"/>
              <a:gd name="connsiteY63" fmla="*/ 379758 h 1128179"/>
              <a:gd name="connsiteX64" fmla="*/ 4093666 w 12192000"/>
              <a:gd name="connsiteY64" fmla="*/ 343437 h 1128179"/>
              <a:gd name="connsiteX65" fmla="*/ 4145241 w 12192000"/>
              <a:gd name="connsiteY65" fmla="*/ 331048 h 1128179"/>
              <a:gd name="connsiteX66" fmla="*/ 4284785 w 12192000"/>
              <a:gd name="connsiteY66" fmla="*/ 287911 h 1128179"/>
              <a:gd name="connsiteX67" fmla="*/ 4423539 w 12192000"/>
              <a:gd name="connsiteY67" fmla="*/ 237622 h 1128179"/>
              <a:gd name="connsiteX68" fmla="*/ 4535774 w 12192000"/>
              <a:gd name="connsiteY68" fmla="*/ 174767 h 1128179"/>
              <a:gd name="connsiteX69" fmla="*/ 4536053 w 12192000"/>
              <a:gd name="connsiteY69" fmla="*/ 174235 h 1128179"/>
              <a:gd name="connsiteX70" fmla="*/ 4547385 w 12192000"/>
              <a:gd name="connsiteY70" fmla="*/ 175275 h 1128179"/>
              <a:gd name="connsiteX71" fmla="*/ 4603054 w 12192000"/>
              <a:gd name="connsiteY71" fmla="*/ 187089 h 1128179"/>
              <a:gd name="connsiteX72" fmla="*/ 4674354 w 12192000"/>
              <a:gd name="connsiteY72" fmla="*/ 136635 h 1128179"/>
              <a:gd name="connsiteX73" fmla="*/ 4704259 w 12192000"/>
              <a:gd name="connsiteY73" fmla="*/ 127953 h 1128179"/>
              <a:gd name="connsiteX74" fmla="*/ 4720133 w 12192000"/>
              <a:gd name="connsiteY74" fmla="*/ 120475 h 1128179"/>
              <a:gd name="connsiteX75" fmla="*/ 4721058 w 12192000"/>
              <a:gd name="connsiteY75" fmla="*/ 118174 h 1128179"/>
              <a:gd name="connsiteX76" fmla="*/ 4774434 w 12192000"/>
              <a:gd name="connsiteY76" fmla="*/ 129767 h 1128179"/>
              <a:gd name="connsiteX77" fmla="*/ 4781376 w 12192000"/>
              <a:gd name="connsiteY77" fmla="*/ 127026 h 1128179"/>
              <a:gd name="connsiteX78" fmla="*/ 4816353 w 12192000"/>
              <a:gd name="connsiteY78" fmla="*/ 140061 h 1128179"/>
              <a:gd name="connsiteX79" fmla="*/ 4834325 w 12192000"/>
              <a:gd name="connsiteY79" fmla="*/ 143873 h 1128179"/>
              <a:gd name="connsiteX80" fmla="*/ 4839606 w 12192000"/>
              <a:gd name="connsiteY80" fmla="*/ 150977 h 1128179"/>
              <a:gd name="connsiteX81" fmla="*/ 4866030 w 12192000"/>
              <a:gd name="connsiteY81" fmla="*/ 153545 h 1128179"/>
              <a:gd name="connsiteX82" fmla="*/ 4868987 w 12192000"/>
              <a:gd name="connsiteY82" fmla="*/ 151567 h 1128179"/>
              <a:gd name="connsiteX83" fmla="*/ 4891068 w 12192000"/>
              <a:gd name="connsiteY83" fmla="*/ 162141 h 1128179"/>
              <a:gd name="connsiteX84" fmla="*/ 4909920 w 12192000"/>
              <a:gd name="connsiteY84" fmla="*/ 181223 h 1128179"/>
              <a:gd name="connsiteX85" fmla="*/ 5133538 w 12192000"/>
              <a:gd name="connsiteY85" fmla="*/ 171046 h 1128179"/>
              <a:gd name="connsiteX86" fmla="*/ 5467747 w 12192000"/>
              <a:gd name="connsiteY86" fmla="*/ 211498 h 1128179"/>
              <a:gd name="connsiteX87" fmla="*/ 5792606 w 12192000"/>
              <a:gd name="connsiteY87" fmla="*/ 221512 h 1128179"/>
              <a:gd name="connsiteX88" fmla="*/ 5869247 w 12192000"/>
              <a:gd name="connsiteY88" fmla="*/ 207069 h 1128179"/>
              <a:gd name="connsiteX89" fmla="*/ 5938156 w 12192000"/>
              <a:gd name="connsiteY89" fmla="*/ 236733 h 1128179"/>
              <a:gd name="connsiteX90" fmla="*/ 5965800 w 12192000"/>
              <a:gd name="connsiteY90" fmla="*/ 221624 h 1128179"/>
              <a:gd name="connsiteX91" fmla="*/ 5970550 w 12192000"/>
              <a:gd name="connsiteY91" fmla="*/ 218554 h 1128179"/>
              <a:gd name="connsiteX92" fmla="*/ 5989910 w 12192000"/>
              <a:gd name="connsiteY92" fmla="*/ 216383 h 1128179"/>
              <a:gd name="connsiteX93" fmla="*/ 5994937 w 12192000"/>
              <a:gd name="connsiteY93" fmla="*/ 203125 h 1128179"/>
              <a:gd name="connsiteX94" fmla="*/ 6023765 w 12192000"/>
              <a:gd name="connsiteY94" fmla="*/ 190797 h 1128179"/>
              <a:gd name="connsiteX95" fmla="*/ 6059520 w 12192000"/>
              <a:gd name="connsiteY95" fmla="*/ 190331 h 1128179"/>
              <a:gd name="connsiteX96" fmla="*/ 6229716 w 12192000"/>
              <a:gd name="connsiteY96" fmla="*/ 202251 h 1128179"/>
              <a:gd name="connsiteX97" fmla="*/ 6331381 w 12192000"/>
              <a:gd name="connsiteY97" fmla="*/ 201324 h 1128179"/>
              <a:gd name="connsiteX98" fmla="*/ 6369749 w 12192000"/>
              <a:gd name="connsiteY98" fmla="*/ 188311 h 1128179"/>
              <a:gd name="connsiteX99" fmla="*/ 6423498 w 12192000"/>
              <a:gd name="connsiteY99" fmla="*/ 178651 h 1128179"/>
              <a:gd name="connsiteX100" fmla="*/ 6518161 w 12192000"/>
              <a:gd name="connsiteY100" fmla="*/ 151803 h 1128179"/>
              <a:gd name="connsiteX101" fmla="*/ 6645685 w 12192000"/>
              <a:gd name="connsiteY101" fmla="*/ 176840 h 1128179"/>
              <a:gd name="connsiteX102" fmla="*/ 6739636 w 12192000"/>
              <a:gd name="connsiteY102" fmla="*/ 172969 h 1128179"/>
              <a:gd name="connsiteX103" fmla="*/ 6747672 w 12192000"/>
              <a:gd name="connsiteY103" fmla="*/ 163353 h 1128179"/>
              <a:gd name="connsiteX104" fmla="*/ 6811991 w 12192000"/>
              <a:gd name="connsiteY104" fmla="*/ 164731 h 1128179"/>
              <a:gd name="connsiteX105" fmla="*/ 7038226 w 12192000"/>
              <a:gd name="connsiteY105" fmla="*/ 234745 h 1128179"/>
              <a:gd name="connsiteX106" fmla="*/ 7163894 w 12192000"/>
              <a:gd name="connsiteY106" fmla="*/ 235638 h 1128179"/>
              <a:gd name="connsiteX107" fmla="*/ 7208349 w 12192000"/>
              <a:gd name="connsiteY107" fmla="*/ 225443 h 1128179"/>
              <a:gd name="connsiteX108" fmla="*/ 7282840 w 12192000"/>
              <a:gd name="connsiteY108" fmla="*/ 209016 h 1128179"/>
              <a:gd name="connsiteX109" fmla="*/ 7338153 w 12192000"/>
              <a:gd name="connsiteY109" fmla="*/ 170853 h 1128179"/>
              <a:gd name="connsiteX110" fmla="*/ 7400583 w 12192000"/>
              <a:gd name="connsiteY110" fmla="*/ 167375 h 1128179"/>
              <a:gd name="connsiteX111" fmla="*/ 7415556 w 12192000"/>
              <a:gd name="connsiteY111" fmla="*/ 200044 h 1128179"/>
              <a:gd name="connsiteX112" fmla="*/ 7482186 w 12192000"/>
              <a:gd name="connsiteY112" fmla="*/ 185458 h 1128179"/>
              <a:gd name="connsiteX113" fmla="*/ 7583207 w 12192000"/>
              <a:gd name="connsiteY113" fmla="*/ 159660 h 1128179"/>
              <a:gd name="connsiteX114" fmla="*/ 7641594 w 12192000"/>
              <a:gd name="connsiteY114" fmla="*/ 153426 h 1128179"/>
              <a:gd name="connsiteX115" fmla="*/ 7800943 w 12192000"/>
              <a:gd name="connsiteY115" fmla="*/ 127008 h 1128179"/>
              <a:gd name="connsiteX116" fmla="*/ 7960450 w 12192000"/>
              <a:gd name="connsiteY116" fmla="*/ 93391 h 1128179"/>
              <a:gd name="connsiteX117" fmla="*/ 8185539 w 12192000"/>
              <a:gd name="connsiteY117" fmla="*/ 9813 h 1128179"/>
              <a:gd name="connsiteX118" fmla="*/ 8207409 w 12192000"/>
              <a:gd name="connsiteY118" fmla="*/ 0 h 1128179"/>
              <a:gd name="connsiteX119" fmla="*/ 8238081 w 12192000"/>
              <a:gd name="connsiteY119" fmla="*/ 5133 h 1128179"/>
              <a:gd name="connsiteX120" fmla="*/ 8361058 w 12192000"/>
              <a:gd name="connsiteY120" fmla="*/ 27576 h 1128179"/>
              <a:gd name="connsiteX121" fmla="*/ 8458208 w 12192000"/>
              <a:gd name="connsiteY121" fmla="*/ 61981 h 1128179"/>
              <a:gd name="connsiteX122" fmla="*/ 8673082 w 12192000"/>
              <a:gd name="connsiteY122" fmla="*/ 78141 h 1128179"/>
              <a:gd name="connsiteX123" fmla="*/ 8772056 w 12192000"/>
              <a:gd name="connsiteY123" fmla="*/ 88351 h 1128179"/>
              <a:gd name="connsiteX124" fmla="*/ 8929686 w 12192000"/>
              <a:gd name="connsiteY124" fmla="*/ 70976 h 1128179"/>
              <a:gd name="connsiteX125" fmla="*/ 8966892 w 12192000"/>
              <a:gd name="connsiteY125"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95283 w 12192000"/>
              <a:gd name="connsiteY44" fmla="*/ 595193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747672 w 12192000"/>
              <a:gd name="connsiteY102" fmla="*/ 163353 h 1128179"/>
              <a:gd name="connsiteX103" fmla="*/ 6811991 w 12192000"/>
              <a:gd name="connsiteY103" fmla="*/ 164731 h 1128179"/>
              <a:gd name="connsiteX104" fmla="*/ 7038226 w 12192000"/>
              <a:gd name="connsiteY104" fmla="*/ 234745 h 1128179"/>
              <a:gd name="connsiteX105" fmla="*/ 7163894 w 12192000"/>
              <a:gd name="connsiteY105" fmla="*/ 235638 h 1128179"/>
              <a:gd name="connsiteX106" fmla="*/ 7208349 w 12192000"/>
              <a:gd name="connsiteY106" fmla="*/ 225443 h 1128179"/>
              <a:gd name="connsiteX107" fmla="*/ 7282840 w 12192000"/>
              <a:gd name="connsiteY107" fmla="*/ 209016 h 1128179"/>
              <a:gd name="connsiteX108" fmla="*/ 7338153 w 12192000"/>
              <a:gd name="connsiteY108" fmla="*/ 170853 h 1128179"/>
              <a:gd name="connsiteX109" fmla="*/ 7400583 w 12192000"/>
              <a:gd name="connsiteY109" fmla="*/ 167375 h 1128179"/>
              <a:gd name="connsiteX110" fmla="*/ 7415556 w 12192000"/>
              <a:gd name="connsiteY110" fmla="*/ 200044 h 1128179"/>
              <a:gd name="connsiteX111" fmla="*/ 7482186 w 12192000"/>
              <a:gd name="connsiteY111" fmla="*/ 185458 h 1128179"/>
              <a:gd name="connsiteX112" fmla="*/ 7583207 w 12192000"/>
              <a:gd name="connsiteY112" fmla="*/ 159660 h 1128179"/>
              <a:gd name="connsiteX113" fmla="*/ 7641594 w 12192000"/>
              <a:gd name="connsiteY113" fmla="*/ 153426 h 1128179"/>
              <a:gd name="connsiteX114" fmla="*/ 7800943 w 12192000"/>
              <a:gd name="connsiteY114" fmla="*/ 127008 h 1128179"/>
              <a:gd name="connsiteX115" fmla="*/ 7960450 w 12192000"/>
              <a:gd name="connsiteY115" fmla="*/ 93391 h 1128179"/>
              <a:gd name="connsiteX116" fmla="*/ 8185539 w 12192000"/>
              <a:gd name="connsiteY116" fmla="*/ 9813 h 1128179"/>
              <a:gd name="connsiteX117" fmla="*/ 8207409 w 12192000"/>
              <a:gd name="connsiteY117" fmla="*/ 0 h 1128179"/>
              <a:gd name="connsiteX118" fmla="*/ 8238081 w 12192000"/>
              <a:gd name="connsiteY118" fmla="*/ 5133 h 1128179"/>
              <a:gd name="connsiteX119" fmla="*/ 8361058 w 12192000"/>
              <a:gd name="connsiteY119" fmla="*/ 27576 h 1128179"/>
              <a:gd name="connsiteX120" fmla="*/ 8458208 w 12192000"/>
              <a:gd name="connsiteY120" fmla="*/ 61981 h 1128179"/>
              <a:gd name="connsiteX121" fmla="*/ 8673082 w 12192000"/>
              <a:gd name="connsiteY121" fmla="*/ 78141 h 1128179"/>
              <a:gd name="connsiteX122" fmla="*/ 8772056 w 12192000"/>
              <a:gd name="connsiteY122" fmla="*/ 88351 h 1128179"/>
              <a:gd name="connsiteX123" fmla="*/ 8929686 w 12192000"/>
              <a:gd name="connsiteY123" fmla="*/ 70976 h 1128179"/>
              <a:gd name="connsiteX124" fmla="*/ 8966892 w 12192000"/>
              <a:gd name="connsiteY12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36238 w 12192000"/>
              <a:gd name="connsiteY30" fmla="*/ 969390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747672 w 12192000"/>
              <a:gd name="connsiteY102" fmla="*/ 163353 h 1128179"/>
              <a:gd name="connsiteX103" fmla="*/ 6811991 w 12192000"/>
              <a:gd name="connsiteY103" fmla="*/ 164731 h 1128179"/>
              <a:gd name="connsiteX104" fmla="*/ 7038226 w 12192000"/>
              <a:gd name="connsiteY104" fmla="*/ 234745 h 1128179"/>
              <a:gd name="connsiteX105" fmla="*/ 7163894 w 12192000"/>
              <a:gd name="connsiteY105" fmla="*/ 235638 h 1128179"/>
              <a:gd name="connsiteX106" fmla="*/ 7208349 w 12192000"/>
              <a:gd name="connsiteY106" fmla="*/ 225443 h 1128179"/>
              <a:gd name="connsiteX107" fmla="*/ 7282840 w 12192000"/>
              <a:gd name="connsiteY107" fmla="*/ 209016 h 1128179"/>
              <a:gd name="connsiteX108" fmla="*/ 7338153 w 12192000"/>
              <a:gd name="connsiteY108" fmla="*/ 170853 h 1128179"/>
              <a:gd name="connsiteX109" fmla="*/ 7400583 w 12192000"/>
              <a:gd name="connsiteY109" fmla="*/ 167375 h 1128179"/>
              <a:gd name="connsiteX110" fmla="*/ 7415556 w 12192000"/>
              <a:gd name="connsiteY110" fmla="*/ 200044 h 1128179"/>
              <a:gd name="connsiteX111" fmla="*/ 7482186 w 12192000"/>
              <a:gd name="connsiteY111" fmla="*/ 185458 h 1128179"/>
              <a:gd name="connsiteX112" fmla="*/ 7583207 w 12192000"/>
              <a:gd name="connsiteY112" fmla="*/ 159660 h 1128179"/>
              <a:gd name="connsiteX113" fmla="*/ 7641594 w 12192000"/>
              <a:gd name="connsiteY113" fmla="*/ 153426 h 1128179"/>
              <a:gd name="connsiteX114" fmla="*/ 7800943 w 12192000"/>
              <a:gd name="connsiteY114" fmla="*/ 127008 h 1128179"/>
              <a:gd name="connsiteX115" fmla="*/ 7960450 w 12192000"/>
              <a:gd name="connsiteY115" fmla="*/ 93391 h 1128179"/>
              <a:gd name="connsiteX116" fmla="*/ 8185539 w 12192000"/>
              <a:gd name="connsiteY116" fmla="*/ 9813 h 1128179"/>
              <a:gd name="connsiteX117" fmla="*/ 8207409 w 12192000"/>
              <a:gd name="connsiteY117" fmla="*/ 0 h 1128179"/>
              <a:gd name="connsiteX118" fmla="*/ 8238081 w 12192000"/>
              <a:gd name="connsiteY118" fmla="*/ 5133 h 1128179"/>
              <a:gd name="connsiteX119" fmla="*/ 8361058 w 12192000"/>
              <a:gd name="connsiteY119" fmla="*/ 27576 h 1128179"/>
              <a:gd name="connsiteX120" fmla="*/ 8458208 w 12192000"/>
              <a:gd name="connsiteY120" fmla="*/ 61981 h 1128179"/>
              <a:gd name="connsiteX121" fmla="*/ 8673082 w 12192000"/>
              <a:gd name="connsiteY121" fmla="*/ 78141 h 1128179"/>
              <a:gd name="connsiteX122" fmla="*/ 8772056 w 12192000"/>
              <a:gd name="connsiteY122" fmla="*/ 88351 h 1128179"/>
              <a:gd name="connsiteX123" fmla="*/ 8929686 w 12192000"/>
              <a:gd name="connsiteY123" fmla="*/ 70976 h 1128179"/>
              <a:gd name="connsiteX124" fmla="*/ 8966892 w 12192000"/>
              <a:gd name="connsiteY12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54004 w 12192000"/>
              <a:gd name="connsiteY29" fmla="*/ 918640 h 1128179"/>
              <a:gd name="connsiteX30" fmla="*/ 372960 w 12192000"/>
              <a:gd name="connsiteY30" fmla="*/ 925322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747672 w 12192000"/>
              <a:gd name="connsiteY102" fmla="*/ 163353 h 1128179"/>
              <a:gd name="connsiteX103" fmla="*/ 6811991 w 12192000"/>
              <a:gd name="connsiteY103" fmla="*/ 164731 h 1128179"/>
              <a:gd name="connsiteX104" fmla="*/ 7038226 w 12192000"/>
              <a:gd name="connsiteY104" fmla="*/ 234745 h 1128179"/>
              <a:gd name="connsiteX105" fmla="*/ 7163894 w 12192000"/>
              <a:gd name="connsiteY105" fmla="*/ 235638 h 1128179"/>
              <a:gd name="connsiteX106" fmla="*/ 7208349 w 12192000"/>
              <a:gd name="connsiteY106" fmla="*/ 225443 h 1128179"/>
              <a:gd name="connsiteX107" fmla="*/ 7282840 w 12192000"/>
              <a:gd name="connsiteY107" fmla="*/ 209016 h 1128179"/>
              <a:gd name="connsiteX108" fmla="*/ 7338153 w 12192000"/>
              <a:gd name="connsiteY108" fmla="*/ 170853 h 1128179"/>
              <a:gd name="connsiteX109" fmla="*/ 7400583 w 12192000"/>
              <a:gd name="connsiteY109" fmla="*/ 167375 h 1128179"/>
              <a:gd name="connsiteX110" fmla="*/ 7415556 w 12192000"/>
              <a:gd name="connsiteY110" fmla="*/ 200044 h 1128179"/>
              <a:gd name="connsiteX111" fmla="*/ 7482186 w 12192000"/>
              <a:gd name="connsiteY111" fmla="*/ 185458 h 1128179"/>
              <a:gd name="connsiteX112" fmla="*/ 7583207 w 12192000"/>
              <a:gd name="connsiteY112" fmla="*/ 159660 h 1128179"/>
              <a:gd name="connsiteX113" fmla="*/ 7641594 w 12192000"/>
              <a:gd name="connsiteY113" fmla="*/ 153426 h 1128179"/>
              <a:gd name="connsiteX114" fmla="*/ 7800943 w 12192000"/>
              <a:gd name="connsiteY114" fmla="*/ 127008 h 1128179"/>
              <a:gd name="connsiteX115" fmla="*/ 7960450 w 12192000"/>
              <a:gd name="connsiteY115" fmla="*/ 93391 h 1128179"/>
              <a:gd name="connsiteX116" fmla="*/ 8185539 w 12192000"/>
              <a:gd name="connsiteY116" fmla="*/ 9813 h 1128179"/>
              <a:gd name="connsiteX117" fmla="*/ 8207409 w 12192000"/>
              <a:gd name="connsiteY117" fmla="*/ 0 h 1128179"/>
              <a:gd name="connsiteX118" fmla="*/ 8238081 w 12192000"/>
              <a:gd name="connsiteY118" fmla="*/ 5133 h 1128179"/>
              <a:gd name="connsiteX119" fmla="*/ 8361058 w 12192000"/>
              <a:gd name="connsiteY119" fmla="*/ 27576 h 1128179"/>
              <a:gd name="connsiteX120" fmla="*/ 8458208 w 12192000"/>
              <a:gd name="connsiteY120" fmla="*/ 61981 h 1128179"/>
              <a:gd name="connsiteX121" fmla="*/ 8673082 w 12192000"/>
              <a:gd name="connsiteY121" fmla="*/ 78141 h 1128179"/>
              <a:gd name="connsiteX122" fmla="*/ 8772056 w 12192000"/>
              <a:gd name="connsiteY122" fmla="*/ 88351 h 1128179"/>
              <a:gd name="connsiteX123" fmla="*/ 8929686 w 12192000"/>
              <a:gd name="connsiteY123" fmla="*/ 70976 h 1128179"/>
              <a:gd name="connsiteX124" fmla="*/ 8966892 w 12192000"/>
              <a:gd name="connsiteY12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64333 w 12192000"/>
              <a:gd name="connsiteY31" fmla="*/ 905785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747672 w 12192000"/>
              <a:gd name="connsiteY102" fmla="*/ 163353 h 1128179"/>
              <a:gd name="connsiteX103" fmla="*/ 6811991 w 12192000"/>
              <a:gd name="connsiteY103" fmla="*/ 164731 h 1128179"/>
              <a:gd name="connsiteX104" fmla="*/ 7038226 w 12192000"/>
              <a:gd name="connsiteY104" fmla="*/ 234745 h 1128179"/>
              <a:gd name="connsiteX105" fmla="*/ 7163894 w 12192000"/>
              <a:gd name="connsiteY105" fmla="*/ 235638 h 1128179"/>
              <a:gd name="connsiteX106" fmla="*/ 7208349 w 12192000"/>
              <a:gd name="connsiteY106" fmla="*/ 225443 h 1128179"/>
              <a:gd name="connsiteX107" fmla="*/ 7282840 w 12192000"/>
              <a:gd name="connsiteY107" fmla="*/ 209016 h 1128179"/>
              <a:gd name="connsiteX108" fmla="*/ 7338153 w 12192000"/>
              <a:gd name="connsiteY108" fmla="*/ 170853 h 1128179"/>
              <a:gd name="connsiteX109" fmla="*/ 7400583 w 12192000"/>
              <a:gd name="connsiteY109" fmla="*/ 167375 h 1128179"/>
              <a:gd name="connsiteX110" fmla="*/ 7415556 w 12192000"/>
              <a:gd name="connsiteY110" fmla="*/ 200044 h 1128179"/>
              <a:gd name="connsiteX111" fmla="*/ 7482186 w 12192000"/>
              <a:gd name="connsiteY111" fmla="*/ 185458 h 1128179"/>
              <a:gd name="connsiteX112" fmla="*/ 7583207 w 12192000"/>
              <a:gd name="connsiteY112" fmla="*/ 159660 h 1128179"/>
              <a:gd name="connsiteX113" fmla="*/ 7641594 w 12192000"/>
              <a:gd name="connsiteY113" fmla="*/ 153426 h 1128179"/>
              <a:gd name="connsiteX114" fmla="*/ 7800943 w 12192000"/>
              <a:gd name="connsiteY114" fmla="*/ 127008 h 1128179"/>
              <a:gd name="connsiteX115" fmla="*/ 7960450 w 12192000"/>
              <a:gd name="connsiteY115" fmla="*/ 93391 h 1128179"/>
              <a:gd name="connsiteX116" fmla="*/ 8185539 w 12192000"/>
              <a:gd name="connsiteY116" fmla="*/ 9813 h 1128179"/>
              <a:gd name="connsiteX117" fmla="*/ 8207409 w 12192000"/>
              <a:gd name="connsiteY117" fmla="*/ 0 h 1128179"/>
              <a:gd name="connsiteX118" fmla="*/ 8238081 w 12192000"/>
              <a:gd name="connsiteY118" fmla="*/ 5133 h 1128179"/>
              <a:gd name="connsiteX119" fmla="*/ 8361058 w 12192000"/>
              <a:gd name="connsiteY119" fmla="*/ 27576 h 1128179"/>
              <a:gd name="connsiteX120" fmla="*/ 8458208 w 12192000"/>
              <a:gd name="connsiteY120" fmla="*/ 61981 h 1128179"/>
              <a:gd name="connsiteX121" fmla="*/ 8673082 w 12192000"/>
              <a:gd name="connsiteY121" fmla="*/ 78141 h 1128179"/>
              <a:gd name="connsiteX122" fmla="*/ 8772056 w 12192000"/>
              <a:gd name="connsiteY122" fmla="*/ 88351 h 1128179"/>
              <a:gd name="connsiteX123" fmla="*/ 8929686 w 12192000"/>
              <a:gd name="connsiteY123" fmla="*/ 70976 h 1128179"/>
              <a:gd name="connsiteX124" fmla="*/ 8966892 w 12192000"/>
              <a:gd name="connsiteY12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63669 w 12192000"/>
              <a:gd name="connsiteY32" fmla="*/ 750988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747672 w 12192000"/>
              <a:gd name="connsiteY102" fmla="*/ 163353 h 1128179"/>
              <a:gd name="connsiteX103" fmla="*/ 6811991 w 12192000"/>
              <a:gd name="connsiteY103" fmla="*/ 164731 h 1128179"/>
              <a:gd name="connsiteX104" fmla="*/ 7038226 w 12192000"/>
              <a:gd name="connsiteY104" fmla="*/ 234745 h 1128179"/>
              <a:gd name="connsiteX105" fmla="*/ 7163894 w 12192000"/>
              <a:gd name="connsiteY105" fmla="*/ 235638 h 1128179"/>
              <a:gd name="connsiteX106" fmla="*/ 7208349 w 12192000"/>
              <a:gd name="connsiteY106" fmla="*/ 225443 h 1128179"/>
              <a:gd name="connsiteX107" fmla="*/ 7282840 w 12192000"/>
              <a:gd name="connsiteY107" fmla="*/ 209016 h 1128179"/>
              <a:gd name="connsiteX108" fmla="*/ 7338153 w 12192000"/>
              <a:gd name="connsiteY108" fmla="*/ 170853 h 1128179"/>
              <a:gd name="connsiteX109" fmla="*/ 7400583 w 12192000"/>
              <a:gd name="connsiteY109" fmla="*/ 167375 h 1128179"/>
              <a:gd name="connsiteX110" fmla="*/ 7415556 w 12192000"/>
              <a:gd name="connsiteY110" fmla="*/ 200044 h 1128179"/>
              <a:gd name="connsiteX111" fmla="*/ 7482186 w 12192000"/>
              <a:gd name="connsiteY111" fmla="*/ 185458 h 1128179"/>
              <a:gd name="connsiteX112" fmla="*/ 7583207 w 12192000"/>
              <a:gd name="connsiteY112" fmla="*/ 159660 h 1128179"/>
              <a:gd name="connsiteX113" fmla="*/ 7641594 w 12192000"/>
              <a:gd name="connsiteY113" fmla="*/ 153426 h 1128179"/>
              <a:gd name="connsiteX114" fmla="*/ 7800943 w 12192000"/>
              <a:gd name="connsiteY114" fmla="*/ 127008 h 1128179"/>
              <a:gd name="connsiteX115" fmla="*/ 7960450 w 12192000"/>
              <a:gd name="connsiteY115" fmla="*/ 93391 h 1128179"/>
              <a:gd name="connsiteX116" fmla="*/ 8185539 w 12192000"/>
              <a:gd name="connsiteY116" fmla="*/ 9813 h 1128179"/>
              <a:gd name="connsiteX117" fmla="*/ 8207409 w 12192000"/>
              <a:gd name="connsiteY117" fmla="*/ 0 h 1128179"/>
              <a:gd name="connsiteX118" fmla="*/ 8238081 w 12192000"/>
              <a:gd name="connsiteY118" fmla="*/ 5133 h 1128179"/>
              <a:gd name="connsiteX119" fmla="*/ 8361058 w 12192000"/>
              <a:gd name="connsiteY119" fmla="*/ 27576 h 1128179"/>
              <a:gd name="connsiteX120" fmla="*/ 8458208 w 12192000"/>
              <a:gd name="connsiteY120" fmla="*/ 61981 h 1128179"/>
              <a:gd name="connsiteX121" fmla="*/ 8673082 w 12192000"/>
              <a:gd name="connsiteY121" fmla="*/ 78141 h 1128179"/>
              <a:gd name="connsiteX122" fmla="*/ 8772056 w 12192000"/>
              <a:gd name="connsiteY122" fmla="*/ 88351 h 1128179"/>
              <a:gd name="connsiteX123" fmla="*/ 8929686 w 12192000"/>
              <a:gd name="connsiteY123" fmla="*/ 70976 h 1128179"/>
              <a:gd name="connsiteX124" fmla="*/ 8966892 w 12192000"/>
              <a:gd name="connsiteY12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747672 w 12192000"/>
              <a:gd name="connsiteY102" fmla="*/ 163353 h 1128179"/>
              <a:gd name="connsiteX103" fmla="*/ 6811991 w 12192000"/>
              <a:gd name="connsiteY103" fmla="*/ 164731 h 1128179"/>
              <a:gd name="connsiteX104" fmla="*/ 7038226 w 12192000"/>
              <a:gd name="connsiteY104" fmla="*/ 234745 h 1128179"/>
              <a:gd name="connsiteX105" fmla="*/ 7163894 w 12192000"/>
              <a:gd name="connsiteY105" fmla="*/ 235638 h 1128179"/>
              <a:gd name="connsiteX106" fmla="*/ 7208349 w 12192000"/>
              <a:gd name="connsiteY106" fmla="*/ 225443 h 1128179"/>
              <a:gd name="connsiteX107" fmla="*/ 7282840 w 12192000"/>
              <a:gd name="connsiteY107" fmla="*/ 209016 h 1128179"/>
              <a:gd name="connsiteX108" fmla="*/ 7338153 w 12192000"/>
              <a:gd name="connsiteY108" fmla="*/ 170853 h 1128179"/>
              <a:gd name="connsiteX109" fmla="*/ 7400583 w 12192000"/>
              <a:gd name="connsiteY109" fmla="*/ 167375 h 1128179"/>
              <a:gd name="connsiteX110" fmla="*/ 7415556 w 12192000"/>
              <a:gd name="connsiteY110" fmla="*/ 200044 h 1128179"/>
              <a:gd name="connsiteX111" fmla="*/ 7482186 w 12192000"/>
              <a:gd name="connsiteY111" fmla="*/ 185458 h 1128179"/>
              <a:gd name="connsiteX112" fmla="*/ 7583207 w 12192000"/>
              <a:gd name="connsiteY112" fmla="*/ 159660 h 1128179"/>
              <a:gd name="connsiteX113" fmla="*/ 7641594 w 12192000"/>
              <a:gd name="connsiteY113" fmla="*/ 153426 h 1128179"/>
              <a:gd name="connsiteX114" fmla="*/ 7800943 w 12192000"/>
              <a:gd name="connsiteY114" fmla="*/ 127008 h 1128179"/>
              <a:gd name="connsiteX115" fmla="*/ 7960450 w 12192000"/>
              <a:gd name="connsiteY115" fmla="*/ 93391 h 1128179"/>
              <a:gd name="connsiteX116" fmla="*/ 8185539 w 12192000"/>
              <a:gd name="connsiteY116" fmla="*/ 9813 h 1128179"/>
              <a:gd name="connsiteX117" fmla="*/ 8207409 w 12192000"/>
              <a:gd name="connsiteY117" fmla="*/ 0 h 1128179"/>
              <a:gd name="connsiteX118" fmla="*/ 8238081 w 12192000"/>
              <a:gd name="connsiteY118" fmla="*/ 5133 h 1128179"/>
              <a:gd name="connsiteX119" fmla="*/ 8361058 w 12192000"/>
              <a:gd name="connsiteY119" fmla="*/ 27576 h 1128179"/>
              <a:gd name="connsiteX120" fmla="*/ 8458208 w 12192000"/>
              <a:gd name="connsiteY120" fmla="*/ 61981 h 1128179"/>
              <a:gd name="connsiteX121" fmla="*/ 8673082 w 12192000"/>
              <a:gd name="connsiteY121" fmla="*/ 78141 h 1128179"/>
              <a:gd name="connsiteX122" fmla="*/ 8772056 w 12192000"/>
              <a:gd name="connsiteY122" fmla="*/ 88351 h 1128179"/>
              <a:gd name="connsiteX123" fmla="*/ 8929686 w 12192000"/>
              <a:gd name="connsiteY123" fmla="*/ 70976 h 1128179"/>
              <a:gd name="connsiteX124" fmla="*/ 8966892 w 12192000"/>
              <a:gd name="connsiteY124"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747672 w 12192000"/>
              <a:gd name="connsiteY102" fmla="*/ 163353 h 1128179"/>
              <a:gd name="connsiteX103" fmla="*/ 7038226 w 12192000"/>
              <a:gd name="connsiteY103" fmla="*/ 234745 h 1128179"/>
              <a:gd name="connsiteX104" fmla="*/ 7163894 w 12192000"/>
              <a:gd name="connsiteY104" fmla="*/ 235638 h 1128179"/>
              <a:gd name="connsiteX105" fmla="*/ 7208349 w 12192000"/>
              <a:gd name="connsiteY105" fmla="*/ 225443 h 1128179"/>
              <a:gd name="connsiteX106" fmla="*/ 7282840 w 12192000"/>
              <a:gd name="connsiteY106" fmla="*/ 209016 h 1128179"/>
              <a:gd name="connsiteX107" fmla="*/ 7338153 w 12192000"/>
              <a:gd name="connsiteY107" fmla="*/ 170853 h 1128179"/>
              <a:gd name="connsiteX108" fmla="*/ 7400583 w 12192000"/>
              <a:gd name="connsiteY108" fmla="*/ 167375 h 1128179"/>
              <a:gd name="connsiteX109" fmla="*/ 7415556 w 12192000"/>
              <a:gd name="connsiteY109" fmla="*/ 200044 h 1128179"/>
              <a:gd name="connsiteX110" fmla="*/ 7482186 w 12192000"/>
              <a:gd name="connsiteY110" fmla="*/ 185458 h 1128179"/>
              <a:gd name="connsiteX111" fmla="*/ 7583207 w 12192000"/>
              <a:gd name="connsiteY111" fmla="*/ 159660 h 1128179"/>
              <a:gd name="connsiteX112" fmla="*/ 7641594 w 12192000"/>
              <a:gd name="connsiteY112" fmla="*/ 153426 h 1128179"/>
              <a:gd name="connsiteX113" fmla="*/ 7800943 w 12192000"/>
              <a:gd name="connsiteY113" fmla="*/ 127008 h 1128179"/>
              <a:gd name="connsiteX114" fmla="*/ 7960450 w 12192000"/>
              <a:gd name="connsiteY114" fmla="*/ 93391 h 1128179"/>
              <a:gd name="connsiteX115" fmla="*/ 8185539 w 12192000"/>
              <a:gd name="connsiteY115" fmla="*/ 9813 h 1128179"/>
              <a:gd name="connsiteX116" fmla="*/ 8207409 w 12192000"/>
              <a:gd name="connsiteY116" fmla="*/ 0 h 1128179"/>
              <a:gd name="connsiteX117" fmla="*/ 8238081 w 12192000"/>
              <a:gd name="connsiteY117" fmla="*/ 5133 h 1128179"/>
              <a:gd name="connsiteX118" fmla="*/ 8361058 w 12192000"/>
              <a:gd name="connsiteY118" fmla="*/ 27576 h 1128179"/>
              <a:gd name="connsiteX119" fmla="*/ 8458208 w 12192000"/>
              <a:gd name="connsiteY119" fmla="*/ 61981 h 1128179"/>
              <a:gd name="connsiteX120" fmla="*/ 8673082 w 12192000"/>
              <a:gd name="connsiteY120" fmla="*/ 78141 h 1128179"/>
              <a:gd name="connsiteX121" fmla="*/ 8772056 w 12192000"/>
              <a:gd name="connsiteY121" fmla="*/ 88351 h 1128179"/>
              <a:gd name="connsiteX122" fmla="*/ 8929686 w 12192000"/>
              <a:gd name="connsiteY122" fmla="*/ 70976 h 1128179"/>
              <a:gd name="connsiteX123" fmla="*/ 8966892 w 12192000"/>
              <a:gd name="connsiteY123"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518161 w 12192000"/>
              <a:gd name="connsiteY99" fmla="*/ 151803 h 1128179"/>
              <a:gd name="connsiteX100" fmla="*/ 6645685 w 12192000"/>
              <a:gd name="connsiteY100" fmla="*/ 176840 h 1128179"/>
              <a:gd name="connsiteX101" fmla="*/ 6739636 w 12192000"/>
              <a:gd name="connsiteY101" fmla="*/ 172969 h 1128179"/>
              <a:gd name="connsiteX102" fmla="*/ 6820599 w 12192000"/>
              <a:gd name="connsiteY102" fmla="*/ 197012 h 1128179"/>
              <a:gd name="connsiteX103" fmla="*/ 7038226 w 12192000"/>
              <a:gd name="connsiteY103" fmla="*/ 234745 h 1128179"/>
              <a:gd name="connsiteX104" fmla="*/ 7163894 w 12192000"/>
              <a:gd name="connsiteY104" fmla="*/ 235638 h 1128179"/>
              <a:gd name="connsiteX105" fmla="*/ 7208349 w 12192000"/>
              <a:gd name="connsiteY105" fmla="*/ 225443 h 1128179"/>
              <a:gd name="connsiteX106" fmla="*/ 7282840 w 12192000"/>
              <a:gd name="connsiteY106" fmla="*/ 209016 h 1128179"/>
              <a:gd name="connsiteX107" fmla="*/ 7338153 w 12192000"/>
              <a:gd name="connsiteY107" fmla="*/ 170853 h 1128179"/>
              <a:gd name="connsiteX108" fmla="*/ 7400583 w 12192000"/>
              <a:gd name="connsiteY108" fmla="*/ 167375 h 1128179"/>
              <a:gd name="connsiteX109" fmla="*/ 7415556 w 12192000"/>
              <a:gd name="connsiteY109" fmla="*/ 200044 h 1128179"/>
              <a:gd name="connsiteX110" fmla="*/ 7482186 w 12192000"/>
              <a:gd name="connsiteY110" fmla="*/ 185458 h 1128179"/>
              <a:gd name="connsiteX111" fmla="*/ 7583207 w 12192000"/>
              <a:gd name="connsiteY111" fmla="*/ 159660 h 1128179"/>
              <a:gd name="connsiteX112" fmla="*/ 7641594 w 12192000"/>
              <a:gd name="connsiteY112" fmla="*/ 153426 h 1128179"/>
              <a:gd name="connsiteX113" fmla="*/ 7800943 w 12192000"/>
              <a:gd name="connsiteY113" fmla="*/ 127008 h 1128179"/>
              <a:gd name="connsiteX114" fmla="*/ 7960450 w 12192000"/>
              <a:gd name="connsiteY114" fmla="*/ 93391 h 1128179"/>
              <a:gd name="connsiteX115" fmla="*/ 8185539 w 12192000"/>
              <a:gd name="connsiteY115" fmla="*/ 9813 h 1128179"/>
              <a:gd name="connsiteX116" fmla="*/ 8207409 w 12192000"/>
              <a:gd name="connsiteY116" fmla="*/ 0 h 1128179"/>
              <a:gd name="connsiteX117" fmla="*/ 8238081 w 12192000"/>
              <a:gd name="connsiteY117" fmla="*/ 5133 h 1128179"/>
              <a:gd name="connsiteX118" fmla="*/ 8361058 w 12192000"/>
              <a:gd name="connsiteY118" fmla="*/ 27576 h 1128179"/>
              <a:gd name="connsiteX119" fmla="*/ 8458208 w 12192000"/>
              <a:gd name="connsiteY119" fmla="*/ 61981 h 1128179"/>
              <a:gd name="connsiteX120" fmla="*/ 8673082 w 12192000"/>
              <a:gd name="connsiteY120" fmla="*/ 78141 h 1128179"/>
              <a:gd name="connsiteX121" fmla="*/ 8772056 w 12192000"/>
              <a:gd name="connsiteY121" fmla="*/ 88351 h 1128179"/>
              <a:gd name="connsiteX122" fmla="*/ 8929686 w 12192000"/>
              <a:gd name="connsiteY122" fmla="*/ 70976 h 1128179"/>
              <a:gd name="connsiteX123" fmla="*/ 8966892 w 12192000"/>
              <a:gd name="connsiteY123"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73082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73082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45033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45033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45033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70432 w 12192000"/>
              <a:gd name="connsiteY5" fmla="*/ 143600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45033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45033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481131 w 12192000"/>
              <a:gd name="connsiteY40" fmla="*/ 629980 h 1128179"/>
              <a:gd name="connsiteX41" fmla="*/ 1698214 w 12192000"/>
              <a:gd name="connsiteY41" fmla="*/ 649129 h 1128179"/>
              <a:gd name="connsiteX42" fmla="*/ 2002933 w 12192000"/>
              <a:gd name="connsiteY42" fmla="*/ 666487 h 1128179"/>
              <a:gd name="connsiteX43" fmla="*/ 2147463 w 12192000"/>
              <a:gd name="connsiteY43" fmla="*/ 645844 h 1128179"/>
              <a:gd name="connsiteX44" fmla="*/ 2421837 w 12192000"/>
              <a:gd name="connsiteY44" fmla="*/ 617227 h 1128179"/>
              <a:gd name="connsiteX45" fmla="*/ 2562174 w 12192000"/>
              <a:gd name="connsiteY45" fmla="*/ 572725 h 1128179"/>
              <a:gd name="connsiteX46" fmla="*/ 2627821 w 12192000"/>
              <a:gd name="connsiteY46" fmla="*/ 594803 h 1128179"/>
              <a:gd name="connsiteX47" fmla="*/ 2730710 w 12192000"/>
              <a:gd name="connsiteY47" fmla="*/ 535894 h 1128179"/>
              <a:gd name="connsiteX48" fmla="*/ 2884932 w 12192000"/>
              <a:gd name="connsiteY48" fmla="*/ 529610 h 1128179"/>
              <a:gd name="connsiteX49" fmla="*/ 2976019 w 12192000"/>
              <a:gd name="connsiteY49" fmla="*/ 517878 h 1128179"/>
              <a:gd name="connsiteX50" fmla="*/ 3008759 w 12192000"/>
              <a:gd name="connsiteY50" fmla="*/ 500898 h 1128179"/>
              <a:gd name="connsiteX51" fmla="*/ 3055731 w 12192000"/>
              <a:gd name="connsiteY51" fmla="*/ 485604 h 1128179"/>
              <a:gd name="connsiteX52" fmla="*/ 3137188 w 12192000"/>
              <a:gd name="connsiteY52" fmla="*/ 448921 h 1128179"/>
              <a:gd name="connsiteX53" fmla="*/ 3338608 w 12192000"/>
              <a:gd name="connsiteY53" fmla="*/ 446350 h 1128179"/>
              <a:gd name="connsiteX54" fmla="*/ 3344574 w 12192000"/>
              <a:gd name="connsiteY54" fmla="*/ 435962 h 1128179"/>
              <a:gd name="connsiteX55" fmla="*/ 3402455 w 12192000"/>
              <a:gd name="connsiteY55" fmla="*/ 430487 h 1128179"/>
              <a:gd name="connsiteX56" fmla="*/ 3614450 w 12192000"/>
              <a:gd name="connsiteY56" fmla="*/ 475834 h 1128179"/>
              <a:gd name="connsiteX57" fmla="*/ 3727304 w 12192000"/>
              <a:gd name="connsiteY57" fmla="*/ 463354 h 1128179"/>
              <a:gd name="connsiteX58" fmla="*/ 3765869 w 12192000"/>
              <a:gd name="connsiteY58" fmla="*/ 448520 h 1128179"/>
              <a:gd name="connsiteX59" fmla="*/ 3830576 w 12192000"/>
              <a:gd name="connsiteY59" fmla="*/ 424312 h 1128179"/>
              <a:gd name="connsiteX60" fmla="*/ 3875271 w 12192000"/>
              <a:gd name="connsiteY60" fmla="*/ 380597 h 1128179"/>
              <a:gd name="connsiteX61" fmla="*/ 3948478 w 12192000"/>
              <a:gd name="connsiteY61" fmla="*/ 401303 h 1128179"/>
              <a:gd name="connsiteX62" fmla="*/ 4006369 w 12192000"/>
              <a:gd name="connsiteY62" fmla="*/ 379758 h 1128179"/>
              <a:gd name="connsiteX63" fmla="*/ 4093666 w 12192000"/>
              <a:gd name="connsiteY63" fmla="*/ 343437 h 1128179"/>
              <a:gd name="connsiteX64" fmla="*/ 4145241 w 12192000"/>
              <a:gd name="connsiteY64" fmla="*/ 331048 h 1128179"/>
              <a:gd name="connsiteX65" fmla="*/ 4284785 w 12192000"/>
              <a:gd name="connsiteY65" fmla="*/ 287911 h 1128179"/>
              <a:gd name="connsiteX66" fmla="*/ 4423539 w 12192000"/>
              <a:gd name="connsiteY66" fmla="*/ 237622 h 1128179"/>
              <a:gd name="connsiteX67" fmla="*/ 4535774 w 12192000"/>
              <a:gd name="connsiteY67" fmla="*/ 174767 h 1128179"/>
              <a:gd name="connsiteX68" fmla="*/ 4536053 w 12192000"/>
              <a:gd name="connsiteY68" fmla="*/ 174235 h 1128179"/>
              <a:gd name="connsiteX69" fmla="*/ 4547385 w 12192000"/>
              <a:gd name="connsiteY69" fmla="*/ 175275 h 1128179"/>
              <a:gd name="connsiteX70" fmla="*/ 4603054 w 12192000"/>
              <a:gd name="connsiteY70" fmla="*/ 187089 h 1128179"/>
              <a:gd name="connsiteX71" fmla="*/ 4674354 w 12192000"/>
              <a:gd name="connsiteY71" fmla="*/ 136635 h 1128179"/>
              <a:gd name="connsiteX72" fmla="*/ 4704259 w 12192000"/>
              <a:gd name="connsiteY72" fmla="*/ 127953 h 1128179"/>
              <a:gd name="connsiteX73" fmla="*/ 4720133 w 12192000"/>
              <a:gd name="connsiteY73" fmla="*/ 120475 h 1128179"/>
              <a:gd name="connsiteX74" fmla="*/ 4721058 w 12192000"/>
              <a:gd name="connsiteY74" fmla="*/ 118174 h 1128179"/>
              <a:gd name="connsiteX75" fmla="*/ 4774434 w 12192000"/>
              <a:gd name="connsiteY75" fmla="*/ 129767 h 1128179"/>
              <a:gd name="connsiteX76" fmla="*/ 4781376 w 12192000"/>
              <a:gd name="connsiteY76" fmla="*/ 127026 h 1128179"/>
              <a:gd name="connsiteX77" fmla="*/ 4816353 w 12192000"/>
              <a:gd name="connsiteY77" fmla="*/ 140061 h 1128179"/>
              <a:gd name="connsiteX78" fmla="*/ 4834325 w 12192000"/>
              <a:gd name="connsiteY78" fmla="*/ 143873 h 1128179"/>
              <a:gd name="connsiteX79" fmla="*/ 4839606 w 12192000"/>
              <a:gd name="connsiteY79" fmla="*/ 150977 h 1128179"/>
              <a:gd name="connsiteX80" fmla="*/ 4866030 w 12192000"/>
              <a:gd name="connsiteY80" fmla="*/ 153545 h 1128179"/>
              <a:gd name="connsiteX81" fmla="*/ 4868987 w 12192000"/>
              <a:gd name="connsiteY81" fmla="*/ 151567 h 1128179"/>
              <a:gd name="connsiteX82" fmla="*/ 4891068 w 12192000"/>
              <a:gd name="connsiteY82" fmla="*/ 162141 h 1128179"/>
              <a:gd name="connsiteX83" fmla="*/ 4909920 w 12192000"/>
              <a:gd name="connsiteY83" fmla="*/ 181223 h 1128179"/>
              <a:gd name="connsiteX84" fmla="*/ 5133538 w 12192000"/>
              <a:gd name="connsiteY84" fmla="*/ 171046 h 1128179"/>
              <a:gd name="connsiteX85" fmla="*/ 5467747 w 12192000"/>
              <a:gd name="connsiteY85" fmla="*/ 211498 h 1128179"/>
              <a:gd name="connsiteX86" fmla="*/ 5792606 w 12192000"/>
              <a:gd name="connsiteY86" fmla="*/ 221512 h 1128179"/>
              <a:gd name="connsiteX87" fmla="*/ 5869247 w 12192000"/>
              <a:gd name="connsiteY87" fmla="*/ 207069 h 1128179"/>
              <a:gd name="connsiteX88" fmla="*/ 5938156 w 12192000"/>
              <a:gd name="connsiteY88" fmla="*/ 236733 h 1128179"/>
              <a:gd name="connsiteX89" fmla="*/ 5965800 w 12192000"/>
              <a:gd name="connsiteY89" fmla="*/ 221624 h 1128179"/>
              <a:gd name="connsiteX90" fmla="*/ 5970550 w 12192000"/>
              <a:gd name="connsiteY90" fmla="*/ 218554 h 1128179"/>
              <a:gd name="connsiteX91" fmla="*/ 5989910 w 12192000"/>
              <a:gd name="connsiteY91" fmla="*/ 216383 h 1128179"/>
              <a:gd name="connsiteX92" fmla="*/ 5994937 w 12192000"/>
              <a:gd name="connsiteY92" fmla="*/ 203125 h 1128179"/>
              <a:gd name="connsiteX93" fmla="*/ 6023765 w 12192000"/>
              <a:gd name="connsiteY93" fmla="*/ 190797 h 1128179"/>
              <a:gd name="connsiteX94" fmla="*/ 6059520 w 12192000"/>
              <a:gd name="connsiteY94" fmla="*/ 190331 h 1128179"/>
              <a:gd name="connsiteX95" fmla="*/ 6229716 w 12192000"/>
              <a:gd name="connsiteY95" fmla="*/ 202251 h 1128179"/>
              <a:gd name="connsiteX96" fmla="*/ 6331381 w 12192000"/>
              <a:gd name="connsiteY96" fmla="*/ 201324 h 1128179"/>
              <a:gd name="connsiteX97" fmla="*/ 6369749 w 12192000"/>
              <a:gd name="connsiteY97" fmla="*/ 188311 h 1128179"/>
              <a:gd name="connsiteX98" fmla="*/ 6423498 w 12192000"/>
              <a:gd name="connsiteY98" fmla="*/ 178651 h 1128179"/>
              <a:gd name="connsiteX99" fmla="*/ 6645685 w 12192000"/>
              <a:gd name="connsiteY99" fmla="*/ 176840 h 1128179"/>
              <a:gd name="connsiteX100" fmla="*/ 6739636 w 12192000"/>
              <a:gd name="connsiteY100" fmla="*/ 172969 h 1128179"/>
              <a:gd name="connsiteX101" fmla="*/ 6820599 w 12192000"/>
              <a:gd name="connsiteY101" fmla="*/ 197012 h 1128179"/>
              <a:gd name="connsiteX102" fmla="*/ 7038226 w 12192000"/>
              <a:gd name="connsiteY102" fmla="*/ 234745 h 1128179"/>
              <a:gd name="connsiteX103" fmla="*/ 7163894 w 12192000"/>
              <a:gd name="connsiteY103" fmla="*/ 235638 h 1128179"/>
              <a:gd name="connsiteX104" fmla="*/ 7208349 w 12192000"/>
              <a:gd name="connsiteY104" fmla="*/ 225443 h 1128179"/>
              <a:gd name="connsiteX105" fmla="*/ 7282840 w 12192000"/>
              <a:gd name="connsiteY105" fmla="*/ 209016 h 1128179"/>
              <a:gd name="connsiteX106" fmla="*/ 7338153 w 12192000"/>
              <a:gd name="connsiteY106" fmla="*/ 170853 h 1128179"/>
              <a:gd name="connsiteX107" fmla="*/ 7400583 w 12192000"/>
              <a:gd name="connsiteY107" fmla="*/ 167375 h 1128179"/>
              <a:gd name="connsiteX108" fmla="*/ 7415556 w 12192000"/>
              <a:gd name="connsiteY108" fmla="*/ 200044 h 1128179"/>
              <a:gd name="connsiteX109" fmla="*/ 7482186 w 12192000"/>
              <a:gd name="connsiteY109" fmla="*/ 185458 h 1128179"/>
              <a:gd name="connsiteX110" fmla="*/ 7583207 w 12192000"/>
              <a:gd name="connsiteY110" fmla="*/ 159660 h 1128179"/>
              <a:gd name="connsiteX111" fmla="*/ 7641594 w 12192000"/>
              <a:gd name="connsiteY111" fmla="*/ 153426 h 1128179"/>
              <a:gd name="connsiteX112" fmla="*/ 7800943 w 12192000"/>
              <a:gd name="connsiteY112" fmla="*/ 127008 h 1128179"/>
              <a:gd name="connsiteX113" fmla="*/ 7960450 w 12192000"/>
              <a:gd name="connsiteY113" fmla="*/ 93391 h 1128179"/>
              <a:gd name="connsiteX114" fmla="*/ 8185539 w 12192000"/>
              <a:gd name="connsiteY114" fmla="*/ 9813 h 1128179"/>
              <a:gd name="connsiteX115" fmla="*/ 8207409 w 12192000"/>
              <a:gd name="connsiteY115" fmla="*/ 0 h 1128179"/>
              <a:gd name="connsiteX116" fmla="*/ 8238081 w 12192000"/>
              <a:gd name="connsiteY116" fmla="*/ 5133 h 1128179"/>
              <a:gd name="connsiteX117" fmla="*/ 8361058 w 12192000"/>
              <a:gd name="connsiteY117" fmla="*/ 27576 h 1128179"/>
              <a:gd name="connsiteX118" fmla="*/ 8458208 w 12192000"/>
              <a:gd name="connsiteY118" fmla="*/ 61981 h 1128179"/>
              <a:gd name="connsiteX119" fmla="*/ 8645033 w 12192000"/>
              <a:gd name="connsiteY119" fmla="*/ 78141 h 1128179"/>
              <a:gd name="connsiteX120" fmla="*/ 8772056 w 12192000"/>
              <a:gd name="connsiteY120" fmla="*/ 88351 h 1128179"/>
              <a:gd name="connsiteX121" fmla="*/ 8929686 w 12192000"/>
              <a:gd name="connsiteY121" fmla="*/ 70976 h 1128179"/>
              <a:gd name="connsiteX122" fmla="*/ 8966892 w 12192000"/>
              <a:gd name="connsiteY122"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23680 w 12192000"/>
              <a:gd name="connsiteY39" fmla="*/ 687582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44574 w 12192000"/>
              <a:gd name="connsiteY53" fmla="*/ 435962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216594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44574 w 12192000"/>
              <a:gd name="connsiteY53" fmla="*/ 435962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154923 w 12192000"/>
              <a:gd name="connsiteY37" fmla="*/ 767172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44574 w 12192000"/>
              <a:gd name="connsiteY53" fmla="*/ 435962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02332 w 12192000"/>
              <a:gd name="connsiteY36" fmla="*/ 76835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44574 w 12192000"/>
              <a:gd name="connsiteY53" fmla="*/ 435962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063705 w 12192000"/>
              <a:gd name="connsiteY35" fmla="*/ 809009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44574 w 12192000"/>
              <a:gd name="connsiteY53" fmla="*/ 435962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44355 w 12192000"/>
              <a:gd name="connsiteY34" fmla="*/ 807183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44574 w 12192000"/>
              <a:gd name="connsiteY53" fmla="*/ 435962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44574 w 12192000"/>
              <a:gd name="connsiteY53" fmla="*/ 435962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02455 w 12192000"/>
              <a:gd name="connsiteY54" fmla="*/ 430487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09920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891068 w 12192000"/>
              <a:gd name="connsiteY81" fmla="*/ 162141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14450 w 12192000"/>
              <a:gd name="connsiteY55" fmla="*/ 475834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421837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393788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393788 w 12192000"/>
              <a:gd name="connsiteY43" fmla="*/ 617227 h 1128179"/>
              <a:gd name="connsiteX44" fmla="*/ 2562174 w 12192000"/>
              <a:gd name="connsiteY44" fmla="*/ 57272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27821 w 12192000"/>
              <a:gd name="connsiteY45" fmla="*/ 594803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2002933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1946835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1946835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1946835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1946835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458208 w 12192000"/>
              <a:gd name="connsiteY117" fmla="*/ 6198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1946835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38081 w 12192000"/>
              <a:gd name="connsiteY115" fmla="*/ 5133 h 1128179"/>
              <a:gd name="connsiteX116" fmla="*/ 8361058 w 12192000"/>
              <a:gd name="connsiteY116" fmla="*/ 27576 h 1128179"/>
              <a:gd name="connsiteX117" fmla="*/ 8531136 w 12192000"/>
              <a:gd name="connsiteY117" fmla="*/ 5637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67602 h 1128179"/>
              <a:gd name="connsiteX1" fmla="*/ 9024264 w 12192000"/>
              <a:gd name="connsiteY1" fmla="*/ 59218 h 1128179"/>
              <a:gd name="connsiteX2" fmla="*/ 9162332 w 12192000"/>
              <a:gd name="connsiteY2" fmla="*/ 109761 h 1128179"/>
              <a:gd name="connsiteX3" fmla="*/ 9231104 w 12192000"/>
              <a:gd name="connsiteY3" fmla="*/ 126980 h 1128179"/>
              <a:gd name="connsiteX4" fmla="*/ 9337856 w 12192000"/>
              <a:gd name="connsiteY4" fmla="*/ 137521 h 1128179"/>
              <a:gd name="connsiteX5" fmla="*/ 9398481 w 12192000"/>
              <a:gd name="connsiteY5" fmla="*/ 166039 h 1128179"/>
              <a:gd name="connsiteX6" fmla="*/ 9695185 w 12192000"/>
              <a:gd name="connsiteY6" fmla="*/ 191950 h 1128179"/>
              <a:gd name="connsiteX7" fmla="*/ 9865404 w 12192000"/>
              <a:gd name="connsiteY7" fmla="*/ 189190 h 1128179"/>
              <a:gd name="connsiteX8" fmla="*/ 10035421 w 12192000"/>
              <a:gd name="connsiteY8" fmla="*/ 171231 h 1128179"/>
              <a:gd name="connsiteX9" fmla="*/ 10159413 w 12192000"/>
              <a:gd name="connsiteY9" fmla="*/ 174726 h 1128179"/>
              <a:gd name="connsiteX10" fmla="*/ 10191921 w 12192000"/>
              <a:gd name="connsiteY10" fmla="*/ 172915 h 1128179"/>
              <a:gd name="connsiteX11" fmla="*/ 10245241 w 12192000"/>
              <a:gd name="connsiteY11" fmla="*/ 165561 h 1128179"/>
              <a:gd name="connsiteX12" fmla="*/ 10327894 w 12192000"/>
              <a:gd name="connsiteY12" fmla="*/ 182531 h 1128179"/>
              <a:gd name="connsiteX13" fmla="*/ 10522293 w 12192000"/>
              <a:gd name="connsiteY13" fmla="*/ 204121 h 1128179"/>
              <a:gd name="connsiteX14" fmla="*/ 10772996 w 12192000"/>
              <a:gd name="connsiteY14" fmla="*/ 246845 h 1128179"/>
              <a:gd name="connsiteX15" fmla="*/ 11029627 w 12192000"/>
              <a:gd name="connsiteY15" fmla="*/ 227288 h 1128179"/>
              <a:gd name="connsiteX16" fmla="*/ 11118024 w 12192000"/>
              <a:gd name="connsiteY16" fmla="*/ 224292 h 1128179"/>
              <a:gd name="connsiteX17" fmla="*/ 11326842 w 12192000"/>
              <a:gd name="connsiteY17" fmla="*/ 185853 h 1128179"/>
              <a:gd name="connsiteX18" fmla="*/ 11442963 w 12192000"/>
              <a:gd name="connsiteY18" fmla="*/ 162412 h 1128179"/>
              <a:gd name="connsiteX19" fmla="*/ 11603159 w 12192000"/>
              <a:gd name="connsiteY19" fmla="*/ 129213 h 1128179"/>
              <a:gd name="connsiteX20" fmla="*/ 11642383 w 12192000"/>
              <a:gd name="connsiteY20" fmla="*/ 118256 h 1128179"/>
              <a:gd name="connsiteX21" fmla="*/ 11856150 w 12192000"/>
              <a:gd name="connsiteY21" fmla="*/ 130756 h 1128179"/>
              <a:gd name="connsiteX22" fmla="*/ 11993769 w 12192000"/>
              <a:gd name="connsiteY22" fmla="*/ 153864 h 1128179"/>
              <a:gd name="connsiteX23" fmla="*/ 12102516 w 12192000"/>
              <a:gd name="connsiteY23" fmla="*/ 99819 h 1128179"/>
              <a:gd name="connsiteX24" fmla="*/ 12191056 w 12192000"/>
              <a:gd name="connsiteY24" fmla="*/ 86116 h 1128179"/>
              <a:gd name="connsiteX25" fmla="*/ 12192000 w 12192000"/>
              <a:gd name="connsiteY25" fmla="*/ 86722 h 1128179"/>
              <a:gd name="connsiteX26" fmla="*/ 12192000 w 12192000"/>
              <a:gd name="connsiteY26" fmla="*/ 1128179 h 1128179"/>
              <a:gd name="connsiteX27" fmla="*/ 0 w 12192000"/>
              <a:gd name="connsiteY27" fmla="*/ 1128179 h 1128179"/>
              <a:gd name="connsiteX28" fmla="*/ 0 w 12192000"/>
              <a:gd name="connsiteY28" fmla="*/ 923495 h 1128179"/>
              <a:gd name="connsiteX29" fmla="*/ 246660 w 12192000"/>
              <a:gd name="connsiteY29" fmla="*/ 889262 h 1128179"/>
              <a:gd name="connsiteX30" fmla="*/ 372960 w 12192000"/>
              <a:gd name="connsiteY30" fmla="*/ 925322 h 1128179"/>
              <a:gd name="connsiteX31" fmla="*/ 586367 w 12192000"/>
              <a:gd name="connsiteY31" fmla="*/ 861717 h 1128179"/>
              <a:gd name="connsiteX32" fmla="*/ 856325 w 12192000"/>
              <a:gd name="connsiteY32" fmla="*/ 787711 h 1128179"/>
              <a:gd name="connsiteX33" fmla="*/ 991881 w 12192000"/>
              <a:gd name="connsiteY33" fmla="*/ 768827 h 1128179"/>
              <a:gd name="connsiteX34" fmla="*/ 1055575 w 12192000"/>
              <a:gd name="connsiteY34" fmla="*/ 779134 h 1128179"/>
              <a:gd name="connsiteX35" fmla="*/ 1119803 w 12192000"/>
              <a:gd name="connsiteY35" fmla="*/ 769740 h 1128179"/>
              <a:gd name="connsiteX36" fmla="*/ 1169650 w 12192000"/>
              <a:gd name="connsiteY36" fmla="*/ 751525 h 1128179"/>
              <a:gd name="connsiteX37" fmla="*/ 1244680 w 12192000"/>
              <a:gd name="connsiteY37" fmla="*/ 733513 h 1128179"/>
              <a:gd name="connsiteX38" fmla="*/ 1345620 w 12192000"/>
              <a:gd name="connsiteY38" fmla="*/ 711296 h 1128179"/>
              <a:gd name="connsiteX39" fmla="*/ 1479778 w 12192000"/>
              <a:gd name="connsiteY39" fmla="*/ 693191 h 1128179"/>
              <a:gd name="connsiteX40" fmla="*/ 1698214 w 12192000"/>
              <a:gd name="connsiteY40" fmla="*/ 649129 h 1128179"/>
              <a:gd name="connsiteX41" fmla="*/ 1946835 w 12192000"/>
              <a:gd name="connsiteY41" fmla="*/ 666487 h 1128179"/>
              <a:gd name="connsiteX42" fmla="*/ 2147463 w 12192000"/>
              <a:gd name="connsiteY42" fmla="*/ 645844 h 1128179"/>
              <a:gd name="connsiteX43" fmla="*/ 2393788 w 12192000"/>
              <a:gd name="connsiteY43" fmla="*/ 617227 h 1128179"/>
              <a:gd name="connsiteX44" fmla="*/ 2539735 w 12192000"/>
              <a:gd name="connsiteY44" fmla="*/ 583945 h 1128179"/>
              <a:gd name="connsiteX45" fmla="*/ 2650260 w 12192000"/>
              <a:gd name="connsiteY45" fmla="*/ 572364 h 1128179"/>
              <a:gd name="connsiteX46" fmla="*/ 2730710 w 12192000"/>
              <a:gd name="connsiteY46" fmla="*/ 535894 h 1128179"/>
              <a:gd name="connsiteX47" fmla="*/ 2884932 w 12192000"/>
              <a:gd name="connsiteY47" fmla="*/ 529610 h 1128179"/>
              <a:gd name="connsiteX48" fmla="*/ 2976019 w 12192000"/>
              <a:gd name="connsiteY48" fmla="*/ 517878 h 1128179"/>
              <a:gd name="connsiteX49" fmla="*/ 3008759 w 12192000"/>
              <a:gd name="connsiteY49" fmla="*/ 500898 h 1128179"/>
              <a:gd name="connsiteX50" fmla="*/ 3055731 w 12192000"/>
              <a:gd name="connsiteY50" fmla="*/ 485604 h 1128179"/>
              <a:gd name="connsiteX51" fmla="*/ 3137188 w 12192000"/>
              <a:gd name="connsiteY51" fmla="*/ 448921 h 1128179"/>
              <a:gd name="connsiteX52" fmla="*/ 3338608 w 12192000"/>
              <a:gd name="connsiteY52" fmla="*/ 446350 h 1128179"/>
              <a:gd name="connsiteX53" fmla="*/ 3310915 w 12192000"/>
              <a:gd name="connsiteY53" fmla="*/ 447181 h 1128179"/>
              <a:gd name="connsiteX54" fmla="*/ 3436114 w 12192000"/>
              <a:gd name="connsiteY54" fmla="*/ 458536 h 1128179"/>
              <a:gd name="connsiteX55" fmla="*/ 3608840 w 12192000"/>
              <a:gd name="connsiteY55" fmla="*/ 453395 h 1128179"/>
              <a:gd name="connsiteX56" fmla="*/ 3727304 w 12192000"/>
              <a:gd name="connsiteY56" fmla="*/ 463354 h 1128179"/>
              <a:gd name="connsiteX57" fmla="*/ 3765869 w 12192000"/>
              <a:gd name="connsiteY57" fmla="*/ 448520 h 1128179"/>
              <a:gd name="connsiteX58" fmla="*/ 3830576 w 12192000"/>
              <a:gd name="connsiteY58" fmla="*/ 424312 h 1128179"/>
              <a:gd name="connsiteX59" fmla="*/ 3875271 w 12192000"/>
              <a:gd name="connsiteY59" fmla="*/ 380597 h 1128179"/>
              <a:gd name="connsiteX60" fmla="*/ 3948478 w 12192000"/>
              <a:gd name="connsiteY60" fmla="*/ 401303 h 1128179"/>
              <a:gd name="connsiteX61" fmla="*/ 4006369 w 12192000"/>
              <a:gd name="connsiteY61" fmla="*/ 379758 h 1128179"/>
              <a:gd name="connsiteX62" fmla="*/ 4093666 w 12192000"/>
              <a:gd name="connsiteY62" fmla="*/ 343437 h 1128179"/>
              <a:gd name="connsiteX63" fmla="*/ 4145241 w 12192000"/>
              <a:gd name="connsiteY63" fmla="*/ 331048 h 1128179"/>
              <a:gd name="connsiteX64" fmla="*/ 4284785 w 12192000"/>
              <a:gd name="connsiteY64" fmla="*/ 287911 h 1128179"/>
              <a:gd name="connsiteX65" fmla="*/ 4423539 w 12192000"/>
              <a:gd name="connsiteY65" fmla="*/ 237622 h 1128179"/>
              <a:gd name="connsiteX66" fmla="*/ 4535774 w 12192000"/>
              <a:gd name="connsiteY66" fmla="*/ 174767 h 1128179"/>
              <a:gd name="connsiteX67" fmla="*/ 4536053 w 12192000"/>
              <a:gd name="connsiteY67" fmla="*/ 174235 h 1128179"/>
              <a:gd name="connsiteX68" fmla="*/ 4547385 w 12192000"/>
              <a:gd name="connsiteY68" fmla="*/ 175275 h 1128179"/>
              <a:gd name="connsiteX69" fmla="*/ 4603054 w 12192000"/>
              <a:gd name="connsiteY69" fmla="*/ 187089 h 1128179"/>
              <a:gd name="connsiteX70" fmla="*/ 4674354 w 12192000"/>
              <a:gd name="connsiteY70" fmla="*/ 136635 h 1128179"/>
              <a:gd name="connsiteX71" fmla="*/ 4704259 w 12192000"/>
              <a:gd name="connsiteY71" fmla="*/ 127953 h 1128179"/>
              <a:gd name="connsiteX72" fmla="*/ 4720133 w 12192000"/>
              <a:gd name="connsiteY72" fmla="*/ 120475 h 1128179"/>
              <a:gd name="connsiteX73" fmla="*/ 4721058 w 12192000"/>
              <a:gd name="connsiteY73" fmla="*/ 118174 h 1128179"/>
              <a:gd name="connsiteX74" fmla="*/ 4774434 w 12192000"/>
              <a:gd name="connsiteY74" fmla="*/ 129767 h 1128179"/>
              <a:gd name="connsiteX75" fmla="*/ 4781376 w 12192000"/>
              <a:gd name="connsiteY75" fmla="*/ 127026 h 1128179"/>
              <a:gd name="connsiteX76" fmla="*/ 4816353 w 12192000"/>
              <a:gd name="connsiteY76" fmla="*/ 140061 h 1128179"/>
              <a:gd name="connsiteX77" fmla="*/ 4834325 w 12192000"/>
              <a:gd name="connsiteY77" fmla="*/ 143873 h 1128179"/>
              <a:gd name="connsiteX78" fmla="*/ 4839606 w 12192000"/>
              <a:gd name="connsiteY78" fmla="*/ 150977 h 1128179"/>
              <a:gd name="connsiteX79" fmla="*/ 4866030 w 12192000"/>
              <a:gd name="connsiteY79" fmla="*/ 153545 h 1128179"/>
              <a:gd name="connsiteX80" fmla="*/ 4868987 w 12192000"/>
              <a:gd name="connsiteY80" fmla="*/ 151567 h 1128179"/>
              <a:gd name="connsiteX81" fmla="*/ 4930337 w 12192000"/>
              <a:gd name="connsiteY81" fmla="*/ 173360 h 1128179"/>
              <a:gd name="connsiteX82" fmla="*/ 4988458 w 12192000"/>
              <a:gd name="connsiteY82" fmla="*/ 181223 h 1128179"/>
              <a:gd name="connsiteX83" fmla="*/ 5133538 w 12192000"/>
              <a:gd name="connsiteY83" fmla="*/ 171046 h 1128179"/>
              <a:gd name="connsiteX84" fmla="*/ 5467747 w 12192000"/>
              <a:gd name="connsiteY84" fmla="*/ 211498 h 1128179"/>
              <a:gd name="connsiteX85" fmla="*/ 5792606 w 12192000"/>
              <a:gd name="connsiteY85" fmla="*/ 221512 h 1128179"/>
              <a:gd name="connsiteX86" fmla="*/ 5869247 w 12192000"/>
              <a:gd name="connsiteY86" fmla="*/ 207069 h 1128179"/>
              <a:gd name="connsiteX87" fmla="*/ 5938156 w 12192000"/>
              <a:gd name="connsiteY87" fmla="*/ 236733 h 1128179"/>
              <a:gd name="connsiteX88" fmla="*/ 5965800 w 12192000"/>
              <a:gd name="connsiteY88" fmla="*/ 221624 h 1128179"/>
              <a:gd name="connsiteX89" fmla="*/ 5970550 w 12192000"/>
              <a:gd name="connsiteY89" fmla="*/ 218554 h 1128179"/>
              <a:gd name="connsiteX90" fmla="*/ 5989910 w 12192000"/>
              <a:gd name="connsiteY90" fmla="*/ 216383 h 1128179"/>
              <a:gd name="connsiteX91" fmla="*/ 5994937 w 12192000"/>
              <a:gd name="connsiteY91" fmla="*/ 203125 h 1128179"/>
              <a:gd name="connsiteX92" fmla="*/ 6023765 w 12192000"/>
              <a:gd name="connsiteY92" fmla="*/ 190797 h 1128179"/>
              <a:gd name="connsiteX93" fmla="*/ 6059520 w 12192000"/>
              <a:gd name="connsiteY93" fmla="*/ 190331 h 1128179"/>
              <a:gd name="connsiteX94" fmla="*/ 6229716 w 12192000"/>
              <a:gd name="connsiteY94" fmla="*/ 202251 h 1128179"/>
              <a:gd name="connsiteX95" fmla="*/ 6331381 w 12192000"/>
              <a:gd name="connsiteY95" fmla="*/ 201324 h 1128179"/>
              <a:gd name="connsiteX96" fmla="*/ 6369749 w 12192000"/>
              <a:gd name="connsiteY96" fmla="*/ 188311 h 1128179"/>
              <a:gd name="connsiteX97" fmla="*/ 6423498 w 12192000"/>
              <a:gd name="connsiteY97" fmla="*/ 178651 h 1128179"/>
              <a:gd name="connsiteX98" fmla="*/ 6645685 w 12192000"/>
              <a:gd name="connsiteY98" fmla="*/ 176840 h 1128179"/>
              <a:gd name="connsiteX99" fmla="*/ 6739636 w 12192000"/>
              <a:gd name="connsiteY99" fmla="*/ 172969 h 1128179"/>
              <a:gd name="connsiteX100" fmla="*/ 6820599 w 12192000"/>
              <a:gd name="connsiteY100" fmla="*/ 197012 h 1128179"/>
              <a:gd name="connsiteX101" fmla="*/ 7038226 w 12192000"/>
              <a:gd name="connsiteY101" fmla="*/ 234745 h 1128179"/>
              <a:gd name="connsiteX102" fmla="*/ 7163894 w 12192000"/>
              <a:gd name="connsiteY102" fmla="*/ 235638 h 1128179"/>
              <a:gd name="connsiteX103" fmla="*/ 7208349 w 12192000"/>
              <a:gd name="connsiteY103" fmla="*/ 225443 h 1128179"/>
              <a:gd name="connsiteX104" fmla="*/ 7282840 w 12192000"/>
              <a:gd name="connsiteY104" fmla="*/ 209016 h 1128179"/>
              <a:gd name="connsiteX105" fmla="*/ 7338153 w 12192000"/>
              <a:gd name="connsiteY105" fmla="*/ 170853 h 1128179"/>
              <a:gd name="connsiteX106" fmla="*/ 7400583 w 12192000"/>
              <a:gd name="connsiteY106" fmla="*/ 167375 h 1128179"/>
              <a:gd name="connsiteX107" fmla="*/ 7415556 w 12192000"/>
              <a:gd name="connsiteY107" fmla="*/ 200044 h 1128179"/>
              <a:gd name="connsiteX108" fmla="*/ 7482186 w 12192000"/>
              <a:gd name="connsiteY108" fmla="*/ 185458 h 1128179"/>
              <a:gd name="connsiteX109" fmla="*/ 7583207 w 12192000"/>
              <a:gd name="connsiteY109" fmla="*/ 159660 h 1128179"/>
              <a:gd name="connsiteX110" fmla="*/ 7641594 w 12192000"/>
              <a:gd name="connsiteY110" fmla="*/ 153426 h 1128179"/>
              <a:gd name="connsiteX111" fmla="*/ 7800943 w 12192000"/>
              <a:gd name="connsiteY111" fmla="*/ 127008 h 1128179"/>
              <a:gd name="connsiteX112" fmla="*/ 7960450 w 12192000"/>
              <a:gd name="connsiteY112" fmla="*/ 93391 h 1128179"/>
              <a:gd name="connsiteX113" fmla="*/ 8185539 w 12192000"/>
              <a:gd name="connsiteY113" fmla="*/ 9813 h 1128179"/>
              <a:gd name="connsiteX114" fmla="*/ 8207409 w 12192000"/>
              <a:gd name="connsiteY114" fmla="*/ 0 h 1128179"/>
              <a:gd name="connsiteX115" fmla="*/ 8260520 w 12192000"/>
              <a:gd name="connsiteY115" fmla="*/ 10743 h 1128179"/>
              <a:gd name="connsiteX116" fmla="*/ 8361058 w 12192000"/>
              <a:gd name="connsiteY116" fmla="*/ 27576 h 1128179"/>
              <a:gd name="connsiteX117" fmla="*/ 8531136 w 12192000"/>
              <a:gd name="connsiteY117" fmla="*/ 56371 h 1128179"/>
              <a:gd name="connsiteX118" fmla="*/ 8645033 w 12192000"/>
              <a:gd name="connsiteY118" fmla="*/ 78141 h 1128179"/>
              <a:gd name="connsiteX119" fmla="*/ 8772056 w 12192000"/>
              <a:gd name="connsiteY119" fmla="*/ 88351 h 1128179"/>
              <a:gd name="connsiteX120" fmla="*/ 8929686 w 12192000"/>
              <a:gd name="connsiteY120" fmla="*/ 70976 h 1128179"/>
              <a:gd name="connsiteX121" fmla="*/ 8966892 w 12192000"/>
              <a:gd name="connsiteY121" fmla="*/ 67602 h 1128179"/>
              <a:gd name="connsiteX0" fmla="*/ 8966892 w 12192000"/>
              <a:gd name="connsiteY0" fmla="*/ 57811 h 1118388"/>
              <a:gd name="connsiteX1" fmla="*/ 9024264 w 12192000"/>
              <a:gd name="connsiteY1" fmla="*/ 49427 h 1118388"/>
              <a:gd name="connsiteX2" fmla="*/ 9162332 w 12192000"/>
              <a:gd name="connsiteY2" fmla="*/ 99970 h 1118388"/>
              <a:gd name="connsiteX3" fmla="*/ 9231104 w 12192000"/>
              <a:gd name="connsiteY3" fmla="*/ 117189 h 1118388"/>
              <a:gd name="connsiteX4" fmla="*/ 9337856 w 12192000"/>
              <a:gd name="connsiteY4" fmla="*/ 127730 h 1118388"/>
              <a:gd name="connsiteX5" fmla="*/ 9398481 w 12192000"/>
              <a:gd name="connsiteY5" fmla="*/ 156248 h 1118388"/>
              <a:gd name="connsiteX6" fmla="*/ 9695185 w 12192000"/>
              <a:gd name="connsiteY6" fmla="*/ 182159 h 1118388"/>
              <a:gd name="connsiteX7" fmla="*/ 9865404 w 12192000"/>
              <a:gd name="connsiteY7" fmla="*/ 179399 h 1118388"/>
              <a:gd name="connsiteX8" fmla="*/ 10035421 w 12192000"/>
              <a:gd name="connsiteY8" fmla="*/ 161440 h 1118388"/>
              <a:gd name="connsiteX9" fmla="*/ 10159413 w 12192000"/>
              <a:gd name="connsiteY9" fmla="*/ 164935 h 1118388"/>
              <a:gd name="connsiteX10" fmla="*/ 10191921 w 12192000"/>
              <a:gd name="connsiteY10" fmla="*/ 163124 h 1118388"/>
              <a:gd name="connsiteX11" fmla="*/ 10245241 w 12192000"/>
              <a:gd name="connsiteY11" fmla="*/ 155770 h 1118388"/>
              <a:gd name="connsiteX12" fmla="*/ 10327894 w 12192000"/>
              <a:gd name="connsiteY12" fmla="*/ 172740 h 1118388"/>
              <a:gd name="connsiteX13" fmla="*/ 10522293 w 12192000"/>
              <a:gd name="connsiteY13" fmla="*/ 194330 h 1118388"/>
              <a:gd name="connsiteX14" fmla="*/ 10772996 w 12192000"/>
              <a:gd name="connsiteY14" fmla="*/ 237054 h 1118388"/>
              <a:gd name="connsiteX15" fmla="*/ 11029627 w 12192000"/>
              <a:gd name="connsiteY15" fmla="*/ 217497 h 1118388"/>
              <a:gd name="connsiteX16" fmla="*/ 11118024 w 12192000"/>
              <a:gd name="connsiteY16" fmla="*/ 214501 h 1118388"/>
              <a:gd name="connsiteX17" fmla="*/ 11326842 w 12192000"/>
              <a:gd name="connsiteY17" fmla="*/ 176062 h 1118388"/>
              <a:gd name="connsiteX18" fmla="*/ 11442963 w 12192000"/>
              <a:gd name="connsiteY18" fmla="*/ 152621 h 1118388"/>
              <a:gd name="connsiteX19" fmla="*/ 11603159 w 12192000"/>
              <a:gd name="connsiteY19" fmla="*/ 119422 h 1118388"/>
              <a:gd name="connsiteX20" fmla="*/ 11642383 w 12192000"/>
              <a:gd name="connsiteY20" fmla="*/ 108465 h 1118388"/>
              <a:gd name="connsiteX21" fmla="*/ 11856150 w 12192000"/>
              <a:gd name="connsiteY21" fmla="*/ 120965 h 1118388"/>
              <a:gd name="connsiteX22" fmla="*/ 11993769 w 12192000"/>
              <a:gd name="connsiteY22" fmla="*/ 144073 h 1118388"/>
              <a:gd name="connsiteX23" fmla="*/ 12102516 w 12192000"/>
              <a:gd name="connsiteY23" fmla="*/ 90028 h 1118388"/>
              <a:gd name="connsiteX24" fmla="*/ 12191056 w 12192000"/>
              <a:gd name="connsiteY24" fmla="*/ 76325 h 1118388"/>
              <a:gd name="connsiteX25" fmla="*/ 12192000 w 12192000"/>
              <a:gd name="connsiteY25" fmla="*/ 76931 h 1118388"/>
              <a:gd name="connsiteX26" fmla="*/ 12192000 w 12192000"/>
              <a:gd name="connsiteY26" fmla="*/ 1118388 h 1118388"/>
              <a:gd name="connsiteX27" fmla="*/ 0 w 12192000"/>
              <a:gd name="connsiteY27" fmla="*/ 1118388 h 1118388"/>
              <a:gd name="connsiteX28" fmla="*/ 0 w 12192000"/>
              <a:gd name="connsiteY28" fmla="*/ 913704 h 1118388"/>
              <a:gd name="connsiteX29" fmla="*/ 246660 w 12192000"/>
              <a:gd name="connsiteY29" fmla="*/ 879471 h 1118388"/>
              <a:gd name="connsiteX30" fmla="*/ 372960 w 12192000"/>
              <a:gd name="connsiteY30" fmla="*/ 915531 h 1118388"/>
              <a:gd name="connsiteX31" fmla="*/ 586367 w 12192000"/>
              <a:gd name="connsiteY31" fmla="*/ 851926 h 1118388"/>
              <a:gd name="connsiteX32" fmla="*/ 856325 w 12192000"/>
              <a:gd name="connsiteY32" fmla="*/ 777920 h 1118388"/>
              <a:gd name="connsiteX33" fmla="*/ 991881 w 12192000"/>
              <a:gd name="connsiteY33" fmla="*/ 759036 h 1118388"/>
              <a:gd name="connsiteX34" fmla="*/ 1055575 w 12192000"/>
              <a:gd name="connsiteY34" fmla="*/ 769343 h 1118388"/>
              <a:gd name="connsiteX35" fmla="*/ 1119803 w 12192000"/>
              <a:gd name="connsiteY35" fmla="*/ 759949 h 1118388"/>
              <a:gd name="connsiteX36" fmla="*/ 1169650 w 12192000"/>
              <a:gd name="connsiteY36" fmla="*/ 741734 h 1118388"/>
              <a:gd name="connsiteX37" fmla="*/ 1244680 w 12192000"/>
              <a:gd name="connsiteY37" fmla="*/ 723722 h 1118388"/>
              <a:gd name="connsiteX38" fmla="*/ 1345620 w 12192000"/>
              <a:gd name="connsiteY38" fmla="*/ 701505 h 1118388"/>
              <a:gd name="connsiteX39" fmla="*/ 1479778 w 12192000"/>
              <a:gd name="connsiteY39" fmla="*/ 683400 h 1118388"/>
              <a:gd name="connsiteX40" fmla="*/ 1698214 w 12192000"/>
              <a:gd name="connsiteY40" fmla="*/ 639338 h 1118388"/>
              <a:gd name="connsiteX41" fmla="*/ 1946835 w 12192000"/>
              <a:gd name="connsiteY41" fmla="*/ 656696 h 1118388"/>
              <a:gd name="connsiteX42" fmla="*/ 2147463 w 12192000"/>
              <a:gd name="connsiteY42" fmla="*/ 636053 h 1118388"/>
              <a:gd name="connsiteX43" fmla="*/ 2393788 w 12192000"/>
              <a:gd name="connsiteY43" fmla="*/ 607436 h 1118388"/>
              <a:gd name="connsiteX44" fmla="*/ 2539735 w 12192000"/>
              <a:gd name="connsiteY44" fmla="*/ 574154 h 1118388"/>
              <a:gd name="connsiteX45" fmla="*/ 2650260 w 12192000"/>
              <a:gd name="connsiteY45" fmla="*/ 562573 h 1118388"/>
              <a:gd name="connsiteX46" fmla="*/ 2730710 w 12192000"/>
              <a:gd name="connsiteY46" fmla="*/ 526103 h 1118388"/>
              <a:gd name="connsiteX47" fmla="*/ 2884932 w 12192000"/>
              <a:gd name="connsiteY47" fmla="*/ 519819 h 1118388"/>
              <a:gd name="connsiteX48" fmla="*/ 2976019 w 12192000"/>
              <a:gd name="connsiteY48" fmla="*/ 508087 h 1118388"/>
              <a:gd name="connsiteX49" fmla="*/ 3008759 w 12192000"/>
              <a:gd name="connsiteY49" fmla="*/ 491107 h 1118388"/>
              <a:gd name="connsiteX50" fmla="*/ 3055731 w 12192000"/>
              <a:gd name="connsiteY50" fmla="*/ 475813 h 1118388"/>
              <a:gd name="connsiteX51" fmla="*/ 3137188 w 12192000"/>
              <a:gd name="connsiteY51" fmla="*/ 439130 h 1118388"/>
              <a:gd name="connsiteX52" fmla="*/ 3338608 w 12192000"/>
              <a:gd name="connsiteY52" fmla="*/ 436559 h 1118388"/>
              <a:gd name="connsiteX53" fmla="*/ 3310915 w 12192000"/>
              <a:gd name="connsiteY53" fmla="*/ 437390 h 1118388"/>
              <a:gd name="connsiteX54" fmla="*/ 3436114 w 12192000"/>
              <a:gd name="connsiteY54" fmla="*/ 448745 h 1118388"/>
              <a:gd name="connsiteX55" fmla="*/ 3608840 w 12192000"/>
              <a:gd name="connsiteY55" fmla="*/ 443604 h 1118388"/>
              <a:gd name="connsiteX56" fmla="*/ 3727304 w 12192000"/>
              <a:gd name="connsiteY56" fmla="*/ 453563 h 1118388"/>
              <a:gd name="connsiteX57" fmla="*/ 3765869 w 12192000"/>
              <a:gd name="connsiteY57" fmla="*/ 438729 h 1118388"/>
              <a:gd name="connsiteX58" fmla="*/ 3830576 w 12192000"/>
              <a:gd name="connsiteY58" fmla="*/ 414521 h 1118388"/>
              <a:gd name="connsiteX59" fmla="*/ 3875271 w 12192000"/>
              <a:gd name="connsiteY59" fmla="*/ 370806 h 1118388"/>
              <a:gd name="connsiteX60" fmla="*/ 3948478 w 12192000"/>
              <a:gd name="connsiteY60" fmla="*/ 391512 h 1118388"/>
              <a:gd name="connsiteX61" fmla="*/ 4006369 w 12192000"/>
              <a:gd name="connsiteY61" fmla="*/ 369967 h 1118388"/>
              <a:gd name="connsiteX62" fmla="*/ 4093666 w 12192000"/>
              <a:gd name="connsiteY62" fmla="*/ 333646 h 1118388"/>
              <a:gd name="connsiteX63" fmla="*/ 4145241 w 12192000"/>
              <a:gd name="connsiteY63" fmla="*/ 321257 h 1118388"/>
              <a:gd name="connsiteX64" fmla="*/ 4284785 w 12192000"/>
              <a:gd name="connsiteY64" fmla="*/ 278120 h 1118388"/>
              <a:gd name="connsiteX65" fmla="*/ 4423539 w 12192000"/>
              <a:gd name="connsiteY65" fmla="*/ 227831 h 1118388"/>
              <a:gd name="connsiteX66" fmla="*/ 4535774 w 12192000"/>
              <a:gd name="connsiteY66" fmla="*/ 164976 h 1118388"/>
              <a:gd name="connsiteX67" fmla="*/ 4536053 w 12192000"/>
              <a:gd name="connsiteY67" fmla="*/ 164444 h 1118388"/>
              <a:gd name="connsiteX68" fmla="*/ 4547385 w 12192000"/>
              <a:gd name="connsiteY68" fmla="*/ 165484 h 1118388"/>
              <a:gd name="connsiteX69" fmla="*/ 4603054 w 12192000"/>
              <a:gd name="connsiteY69" fmla="*/ 177298 h 1118388"/>
              <a:gd name="connsiteX70" fmla="*/ 4674354 w 12192000"/>
              <a:gd name="connsiteY70" fmla="*/ 126844 h 1118388"/>
              <a:gd name="connsiteX71" fmla="*/ 4704259 w 12192000"/>
              <a:gd name="connsiteY71" fmla="*/ 118162 h 1118388"/>
              <a:gd name="connsiteX72" fmla="*/ 4720133 w 12192000"/>
              <a:gd name="connsiteY72" fmla="*/ 110684 h 1118388"/>
              <a:gd name="connsiteX73" fmla="*/ 4721058 w 12192000"/>
              <a:gd name="connsiteY73" fmla="*/ 108383 h 1118388"/>
              <a:gd name="connsiteX74" fmla="*/ 4774434 w 12192000"/>
              <a:gd name="connsiteY74" fmla="*/ 119976 h 1118388"/>
              <a:gd name="connsiteX75" fmla="*/ 4781376 w 12192000"/>
              <a:gd name="connsiteY75" fmla="*/ 117235 h 1118388"/>
              <a:gd name="connsiteX76" fmla="*/ 4816353 w 12192000"/>
              <a:gd name="connsiteY76" fmla="*/ 130270 h 1118388"/>
              <a:gd name="connsiteX77" fmla="*/ 4834325 w 12192000"/>
              <a:gd name="connsiteY77" fmla="*/ 134082 h 1118388"/>
              <a:gd name="connsiteX78" fmla="*/ 4839606 w 12192000"/>
              <a:gd name="connsiteY78" fmla="*/ 141186 h 1118388"/>
              <a:gd name="connsiteX79" fmla="*/ 4866030 w 12192000"/>
              <a:gd name="connsiteY79" fmla="*/ 143754 h 1118388"/>
              <a:gd name="connsiteX80" fmla="*/ 4868987 w 12192000"/>
              <a:gd name="connsiteY80" fmla="*/ 141776 h 1118388"/>
              <a:gd name="connsiteX81" fmla="*/ 4930337 w 12192000"/>
              <a:gd name="connsiteY81" fmla="*/ 163569 h 1118388"/>
              <a:gd name="connsiteX82" fmla="*/ 4988458 w 12192000"/>
              <a:gd name="connsiteY82" fmla="*/ 171432 h 1118388"/>
              <a:gd name="connsiteX83" fmla="*/ 5133538 w 12192000"/>
              <a:gd name="connsiteY83" fmla="*/ 161255 h 1118388"/>
              <a:gd name="connsiteX84" fmla="*/ 5467747 w 12192000"/>
              <a:gd name="connsiteY84" fmla="*/ 201707 h 1118388"/>
              <a:gd name="connsiteX85" fmla="*/ 5792606 w 12192000"/>
              <a:gd name="connsiteY85" fmla="*/ 211721 h 1118388"/>
              <a:gd name="connsiteX86" fmla="*/ 5869247 w 12192000"/>
              <a:gd name="connsiteY86" fmla="*/ 197278 h 1118388"/>
              <a:gd name="connsiteX87" fmla="*/ 5938156 w 12192000"/>
              <a:gd name="connsiteY87" fmla="*/ 226942 h 1118388"/>
              <a:gd name="connsiteX88" fmla="*/ 5965800 w 12192000"/>
              <a:gd name="connsiteY88" fmla="*/ 211833 h 1118388"/>
              <a:gd name="connsiteX89" fmla="*/ 5970550 w 12192000"/>
              <a:gd name="connsiteY89" fmla="*/ 208763 h 1118388"/>
              <a:gd name="connsiteX90" fmla="*/ 5989910 w 12192000"/>
              <a:gd name="connsiteY90" fmla="*/ 206592 h 1118388"/>
              <a:gd name="connsiteX91" fmla="*/ 5994937 w 12192000"/>
              <a:gd name="connsiteY91" fmla="*/ 193334 h 1118388"/>
              <a:gd name="connsiteX92" fmla="*/ 6023765 w 12192000"/>
              <a:gd name="connsiteY92" fmla="*/ 181006 h 1118388"/>
              <a:gd name="connsiteX93" fmla="*/ 6059520 w 12192000"/>
              <a:gd name="connsiteY93" fmla="*/ 180540 h 1118388"/>
              <a:gd name="connsiteX94" fmla="*/ 6229716 w 12192000"/>
              <a:gd name="connsiteY94" fmla="*/ 192460 h 1118388"/>
              <a:gd name="connsiteX95" fmla="*/ 6331381 w 12192000"/>
              <a:gd name="connsiteY95" fmla="*/ 191533 h 1118388"/>
              <a:gd name="connsiteX96" fmla="*/ 6369749 w 12192000"/>
              <a:gd name="connsiteY96" fmla="*/ 178520 h 1118388"/>
              <a:gd name="connsiteX97" fmla="*/ 6423498 w 12192000"/>
              <a:gd name="connsiteY97" fmla="*/ 168860 h 1118388"/>
              <a:gd name="connsiteX98" fmla="*/ 6645685 w 12192000"/>
              <a:gd name="connsiteY98" fmla="*/ 167049 h 1118388"/>
              <a:gd name="connsiteX99" fmla="*/ 6739636 w 12192000"/>
              <a:gd name="connsiteY99" fmla="*/ 163178 h 1118388"/>
              <a:gd name="connsiteX100" fmla="*/ 6820599 w 12192000"/>
              <a:gd name="connsiteY100" fmla="*/ 187221 h 1118388"/>
              <a:gd name="connsiteX101" fmla="*/ 7038226 w 12192000"/>
              <a:gd name="connsiteY101" fmla="*/ 224954 h 1118388"/>
              <a:gd name="connsiteX102" fmla="*/ 7163894 w 12192000"/>
              <a:gd name="connsiteY102" fmla="*/ 225847 h 1118388"/>
              <a:gd name="connsiteX103" fmla="*/ 7208349 w 12192000"/>
              <a:gd name="connsiteY103" fmla="*/ 215652 h 1118388"/>
              <a:gd name="connsiteX104" fmla="*/ 7282840 w 12192000"/>
              <a:gd name="connsiteY104" fmla="*/ 199225 h 1118388"/>
              <a:gd name="connsiteX105" fmla="*/ 7338153 w 12192000"/>
              <a:gd name="connsiteY105" fmla="*/ 161062 h 1118388"/>
              <a:gd name="connsiteX106" fmla="*/ 7400583 w 12192000"/>
              <a:gd name="connsiteY106" fmla="*/ 157584 h 1118388"/>
              <a:gd name="connsiteX107" fmla="*/ 7415556 w 12192000"/>
              <a:gd name="connsiteY107" fmla="*/ 190253 h 1118388"/>
              <a:gd name="connsiteX108" fmla="*/ 7482186 w 12192000"/>
              <a:gd name="connsiteY108" fmla="*/ 175667 h 1118388"/>
              <a:gd name="connsiteX109" fmla="*/ 7583207 w 12192000"/>
              <a:gd name="connsiteY109" fmla="*/ 149869 h 1118388"/>
              <a:gd name="connsiteX110" fmla="*/ 7641594 w 12192000"/>
              <a:gd name="connsiteY110" fmla="*/ 143635 h 1118388"/>
              <a:gd name="connsiteX111" fmla="*/ 7800943 w 12192000"/>
              <a:gd name="connsiteY111" fmla="*/ 117217 h 1118388"/>
              <a:gd name="connsiteX112" fmla="*/ 7960450 w 12192000"/>
              <a:gd name="connsiteY112" fmla="*/ 83600 h 1118388"/>
              <a:gd name="connsiteX113" fmla="*/ 8185539 w 12192000"/>
              <a:gd name="connsiteY113" fmla="*/ 22 h 1118388"/>
              <a:gd name="connsiteX114" fmla="*/ 8252287 w 12192000"/>
              <a:gd name="connsiteY114" fmla="*/ 57526 h 1118388"/>
              <a:gd name="connsiteX115" fmla="*/ 8260520 w 12192000"/>
              <a:gd name="connsiteY115" fmla="*/ 952 h 1118388"/>
              <a:gd name="connsiteX116" fmla="*/ 8361058 w 12192000"/>
              <a:gd name="connsiteY116" fmla="*/ 17785 h 1118388"/>
              <a:gd name="connsiteX117" fmla="*/ 8531136 w 12192000"/>
              <a:gd name="connsiteY117" fmla="*/ 46580 h 1118388"/>
              <a:gd name="connsiteX118" fmla="*/ 8645033 w 12192000"/>
              <a:gd name="connsiteY118" fmla="*/ 68350 h 1118388"/>
              <a:gd name="connsiteX119" fmla="*/ 8772056 w 12192000"/>
              <a:gd name="connsiteY119" fmla="*/ 78560 h 1118388"/>
              <a:gd name="connsiteX120" fmla="*/ 8929686 w 12192000"/>
              <a:gd name="connsiteY120" fmla="*/ 61185 h 1118388"/>
              <a:gd name="connsiteX121" fmla="*/ 8966892 w 12192000"/>
              <a:gd name="connsiteY121" fmla="*/ 57811 h 1118388"/>
              <a:gd name="connsiteX0" fmla="*/ 8966892 w 12192000"/>
              <a:gd name="connsiteY0" fmla="*/ 57811 h 1118388"/>
              <a:gd name="connsiteX1" fmla="*/ 9024264 w 12192000"/>
              <a:gd name="connsiteY1" fmla="*/ 49427 h 1118388"/>
              <a:gd name="connsiteX2" fmla="*/ 9162332 w 12192000"/>
              <a:gd name="connsiteY2" fmla="*/ 99970 h 1118388"/>
              <a:gd name="connsiteX3" fmla="*/ 9231104 w 12192000"/>
              <a:gd name="connsiteY3" fmla="*/ 117189 h 1118388"/>
              <a:gd name="connsiteX4" fmla="*/ 9337856 w 12192000"/>
              <a:gd name="connsiteY4" fmla="*/ 127730 h 1118388"/>
              <a:gd name="connsiteX5" fmla="*/ 9398481 w 12192000"/>
              <a:gd name="connsiteY5" fmla="*/ 156248 h 1118388"/>
              <a:gd name="connsiteX6" fmla="*/ 9695185 w 12192000"/>
              <a:gd name="connsiteY6" fmla="*/ 182159 h 1118388"/>
              <a:gd name="connsiteX7" fmla="*/ 9865404 w 12192000"/>
              <a:gd name="connsiteY7" fmla="*/ 179399 h 1118388"/>
              <a:gd name="connsiteX8" fmla="*/ 10035421 w 12192000"/>
              <a:gd name="connsiteY8" fmla="*/ 161440 h 1118388"/>
              <a:gd name="connsiteX9" fmla="*/ 10159413 w 12192000"/>
              <a:gd name="connsiteY9" fmla="*/ 164935 h 1118388"/>
              <a:gd name="connsiteX10" fmla="*/ 10191921 w 12192000"/>
              <a:gd name="connsiteY10" fmla="*/ 163124 h 1118388"/>
              <a:gd name="connsiteX11" fmla="*/ 10245241 w 12192000"/>
              <a:gd name="connsiteY11" fmla="*/ 155770 h 1118388"/>
              <a:gd name="connsiteX12" fmla="*/ 10327894 w 12192000"/>
              <a:gd name="connsiteY12" fmla="*/ 172740 h 1118388"/>
              <a:gd name="connsiteX13" fmla="*/ 10522293 w 12192000"/>
              <a:gd name="connsiteY13" fmla="*/ 194330 h 1118388"/>
              <a:gd name="connsiteX14" fmla="*/ 10772996 w 12192000"/>
              <a:gd name="connsiteY14" fmla="*/ 237054 h 1118388"/>
              <a:gd name="connsiteX15" fmla="*/ 11029627 w 12192000"/>
              <a:gd name="connsiteY15" fmla="*/ 217497 h 1118388"/>
              <a:gd name="connsiteX16" fmla="*/ 11118024 w 12192000"/>
              <a:gd name="connsiteY16" fmla="*/ 214501 h 1118388"/>
              <a:gd name="connsiteX17" fmla="*/ 11326842 w 12192000"/>
              <a:gd name="connsiteY17" fmla="*/ 176062 h 1118388"/>
              <a:gd name="connsiteX18" fmla="*/ 11442963 w 12192000"/>
              <a:gd name="connsiteY18" fmla="*/ 152621 h 1118388"/>
              <a:gd name="connsiteX19" fmla="*/ 11603159 w 12192000"/>
              <a:gd name="connsiteY19" fmla="*/ 119422 h 1118388"/>
              <a:gd name="connsiteX20" fmla="*/ 11642383 w 12192000"/>
              <a:gd name="connsiteY20" fmla="*/ 108465 h 1118388"/>
              <a:gd name="connsiteX21" fmla="*/ 11856150 w 12192000"/>
              <a:gd name="connsiteY21" fmla="*/ 120965 h 1118388"/>
              <a:gd name="connsiteX22" fmla="*/ 11993769 w 12192000"/>
              <a:gd name="connsiteY22" fmla="*/ 144073 h 1118388"/>
              <a:gd name="connsiteX23" fmla="*/ 12102516 w 12192000"/>
              <a:gd name="connsiteY23" fmla="*/ 90028 h 1118388"/>
              <a:gd name="connsiteX24" fmla="*/ 12191056 w 12192000"/>
              <a:gd name="connsiteY24" fmla="*/ 76325 h 1118388"/>
              <a:gd name="connsiteX25" fmla="*/ 12192000 w 12192000"/>
              <a:gd name="connsiteY25" fmla="*/ 76931 h 1118388"/>
              <a:gd name="connsiteX26" fmla="*/ 12192000 w 12192000"/>
              <a:gd name="connsiteY26" fmla="*/ 1118388 h 1118388"/>
              <a:gd name="connsiteX27" fmla="*/ 0 w 12192000"/>
              <a:gd name="connsiteY27" fmla="*/ 1118388 h 1118388"/>
              <a:gd name="connsiteX28" fmla="*/ 0 w 12192000"/>
              <a:gd name="connsiteY28" fmla="*/ 913704 h 1118388"/>
              <a:gd name="connsiteX29" fmla="*/ 246660 w 12192000"/>
              <a:gd name="connsiteY29" fmla="*/ 879471 h 1118388"/>
              <a:gd name="connsiteX30" fmla="*/ 372960 w 12192000"/>
              <a:gd name="connsiteY30" fmla="*/ 915531 h 1118388"/>
              <a:gd name="connsiteX31" fmla="*/ 586367 w 12192000"/>
              <a:gd name="connsiteY31" fmla="*/ 851926 h 1118388"/>
              <a:gd name="connsiteX32" fmla="*/ 856325 w 12192000"/>
              <a:gd name="connsiteY32" fmla="*/ 777920 h 1118388"/>
              <a:gd name="connsiteX33" fmla="*/ 991881 w 12192000"/>
              <a:gd name="connsiteY33" fmla="*/ 759036 h 1118388"/>
              <a:gd name="connsiteX34" fmla="*/ 1055575 w 12192000"/>
              <a:gd name="connsiteY34" fmla="*/ 769343 h 1118388"/>
              <a:gd name="connsiteX35" fmla="*/ 1119803 w 12192000"/>
              <a:gd name="connsiteY35" fmla="*/ 759949 h 1118388"/>
              <a:gd name="connsiteX36" fmla="*/ 1169650 w 12192000"/>
              <a:gd name="connsiteY36" fmla="*/ 741734 h 1118388"/>
              <a:gd name="connsiteX37" fmla="*/ 1244680 w 12192000"/>
              <a:gd name="connsiteY37" fmla="*/ 723722 h 1118388"/>
              <a:gd name="connsiteX38" fmla="*/ 1345620 w 12192000"/>
              <a:gd name="connsiteY38" fmla="*/ 701505 h 1118388"/>
              <a:gd name="connsiteX39" fmla="*/ 1479778 w 12192000"/>
              <a:gd name="connsiteY39" fmla="*/ 683400 h 1118388"/>
              <a:gd name="connsiteX40" fmla="*/ 1698214 w 12192000"/>
              <a:gd name="connsiteY40" fmla="*/ 639338 h 1118388"/>
              <a:gd name="connsiteX41" fmla="*/ 1946835 w 12192000"/>
              <a:gd name="connsiteY41" fmla="*/ 656696 h 1118388"/>
              <a:gd name="connsiteX42" fmla="*/ 2147463 w 12192000"/>
              <a:gd name="connsiteY42" fmla="*/ 636053 h 1118388"/>
              <a:gd name="connsiteX43" fmla="*/ 2393788 w 12192000"/>
              <a:gd name="connsiteY43" fmla="*/ 607436 h 1118388"/>
              <a:gd name="connsiteX44" fmla="*/ 2539735 w 12192000"/>
              <a:gd name="connsiteY44" fmla="*/ 574154 h 1118388"/>
              <a:gd name="connsiteX45" fmla="*/ 2650260 w 12192000"/>
              <a:gd name="connsiteY45" fmla="*/ 562573 h 1118388"/>
              <a:gd name="connsiteX46" fmla="*/ 2730710 w 12192000"/>
              <a:gd name="connsiteY46" fmla="*/ 526103 h 1118388"/>
              <a:gd name="connsiteX47" fmla="*/ 2884932 w 12192000"/>
              <a:gd name="connsiteY47" fmla="*/ 519819 h 1118388"/>
              <a:gd name="connsiteX48" fmla="*/ 2976019 w 12192000"/>
              <a:gd name="connsiteY48" fmla="*/ 508087 h 1118388"/>
              <a:gd name="connsiteX49" fmla="*/ 3008759 w 12192000"/>
              <a:gd name="connsiteY49" fmla="*/ 491107 h 1118388"/>
              <a:gd name="connsiteX50" fmla="*/ 3055731 w 12192000"/>
              <a:gd name="connsiteY50" fmla="*/ 475813 h 1118388"/>
              <a:gd name="connsiteX51" fmla="*/ 3137188 w 12192000"/>
              <a:gd name="connsiteY51" fmla="*/ 439130 h 1118388"/>
              <a:gd name="connsiteX52" fmla="*/ 3338608 w 12192000"/>
              <a:gd name="connsiteY52" fmla="*/ 436559 h 1118388"/>
              <a:gd name="connsiteX53" fmla="*/ 3310915 w 12192000"/>
              <a:gd name="connsiteY53" fmla="*/ 437390 h 1118388"/>
              <a:gd name="connsiteX54" fmla="*/ 3436114 w 12192000"/>
              <a:gd name="connsiteY54" fmla="*/ 448745 h 1118388"/>
              <a:gd name="connsiteX55" fmla="*/ 3608840 w 12192000"/>
              <a:gd name="connsiteY55" fmla="*/ 443604 h 1118388"/>
              <a:gd name="connsiteX56" fmla="*/ 3727304 w 12192000"/>
              <a:gd name="connsiteY56" fmla="*/ 453563 h 1118388"/>
              <a:gd name="connsiteX57" fmla="*/ 3765869 w 12192000"/>
              <a:gd name="connsiteY57" fmla="*/ 438729 h 1118388"/>
              <a:gd name="connsiteX58" fmla="*/ 3830576 w 12192000"/>
              <a:gd name="connsiteY58" fmla="*/ 414521 h 1118388"/>
              <a:gd name="connsiteX59" fmla="*/ 3875271 w 12192000"/>
              <a:gd name="connsiteY59" fmla="*/ 370806 h 1118388"/>
              <a:gd name="connsiteX60" fmla="*/ 3948478 w 12192000"/>
              <a:gd name="connsiteY60" fmla="*/ 391512 h 1118388"/>
              <a:gd name="connsiteX61" fmla="*/ 4006369 w 12192000"/>
              <a:gd name="connsiteY61" fmla="*/ 369967 h 1118388"/>
              <a:gd name="connsiteX62" fmla="*/ 4093666 w 12192000"/>
              <a:gd name="connsiteY62" fmla="*/ 333646 h 1118388"/>
              <a:gd name="connsiteX63" fmla="*/ 4145241 w 12192000"/>
              <a:gd name="connsiteY63" fmla="*/ 321257 h 1118388"/>
              <a:gd name="connsiteX64" fmla="*/ 4284785 w 12192000"/>
              <a:gd name="connsiteY64" fmla="*/ 278120 h 1118388"/>
              <a:gd name="connsiteX65" fmla="*/ 4423539 w 12192000"/>
              <a:gd name="connsiteY65" fmla="*/ 227831 h 1118388"/>
              <a:gd name="connsiteX66" fmla="*/ 4535774 w 12192000"/>
              <a:gd name="connsiteY66" fmla="*/ 164976 h 1118388"/>
              <a:gd name="connsiteX67" fmla="*/ 4536053 w 12192000"/>
              <a:gd name="connsiteY67" fmla="*/ 164444 h 1118388"/>
              <a:gd name="connsiteX68" fmla="*/ 4547385 w 12192000"/>
              <a:gd name="connsiteY68" fmla="*/ 165484 h 1118388"/>
              <a:gd name="connsiteX69" fmla="*/ 4603054 w 12192000"/>
              <a:gd name="connsiteY69" fmla="*/ 177298 h 1118388"/>
              <a:gd name="connsiteX70" fmla="*/ 4674354 w 12192000"/>
              <a:gd name="connsiteY70" fmla="*/ 126844 h 1118388"/>
              <a:gd name="connsiteX71" fmla="*/ 4704259 w 12192000"/>
              <a:gd name="connsiteY71" fmla="*/ 118162 h 1118388"/>
              <a:gd name="connsiteX72" fmla="*/ 4720133 w 12192000"/>
              <a:gd name="connsiteY72" fmla="*/ 110684 h 1118388"/>
              <a:gd name="connsiteX73" fmla="*/ 4721058 w 12192000"/>
              <a:gd name="connsiteY73" fmla="*/ 108383 h 1118388"/>
              <a:gd name="connsiteX74" fmla="*/ 4774434 w 12192000"/>
              <a:gd name="connsiteY74" fmla="*/ 119976 h 1118388"/>
              <a:gd name="connsiteX75" fmla="*/ 4781376 w 12192000"/>
              <a:gd name="connsiteY75" fmla="*/ 117235 h 1118388"/>
              <a:gd name="connsiteX76" fmla="*/ 4816353 w 12192000"/>
              <a:gd name="connsiteY76" fmla="*/ 130270 h 1118388"/>
              <a:gd name="connsiteX77" fmla="*/ 4834325 w 12192000"/>
              <a:gd name="connsiteY77" fmla="*/ 134082 h 1118388"/>
              <a:gd name="connsiteX78" fmla="*/ 4839606 w 12192000"/>
              <a:gd name="connsiteY78" fmla="*/ 141186 h 1118388"/>
              <a:gd name="connsiteX79" fmla="*/ 4866030 w 12192000"/>
              <a:gd name="connsiteY79" fmla="*/ 143754 h 1118388"/>
              <a:gd name="connsiteX80" fmla="*/ 4868987 w 12192000"/>
              <a:gd name="connsiteY80" fmla="*/ 141776 h 1118388"/>
              <a:gd name="connsiteX81" fmla="*/ 4930337 w 12192000"/>
              <a:gd name="connsiteY81" fmla="*/ 163569 h 1118388"/>
              <a:gd name="connsiteX82" fmla="*/ 4988458 w 12192000"/>
              <a:gd name="connsiteY82" fmla="*/ 171432 h 1118388"/>
              <a:gd name="connsiteX83" fmla="*/ 5133538 w 12192000"/>
              <a:gd name="connsiteY83" fmla="*/ 161255 h 1118388"/>
              <a:gd name="connsiteX84" fmla="*/ 5467747 w 12192000"/>
              <a:gd name="connsiteY84" fmla="*/ 201707 h 1118388"/>
              <a:gd name="connsiteX85" fmla="*/ 5792606 w 12192000"/>
              <a:gd name="connsiteY85" fmla="*/ 211721 h 1118388"/>
              <a:gd name="connsiteX86" fmla="*/ 5869247 w 12192000"/>
              <a:gd name="connsiteY86" fmla="*/ 197278 h 1118388"/>
              <a:gd name="connsiteX87" fmla="*/ 5938156 w 12192000"/>
              <a:gd name="connsiteY87" fmla="*/ 226942 h 1118388"/>
              <a:gd name="connsiteX88" fmla="*/ 5965800 w 12192000"/>
              <a:gd name="connsiteY88" fmla="*/ 211833 h 1118388"/>
              <a:gd name="connsiteX89" fmla="*/ 5970550 w 12192000"/>
              <a:gd name="connsiteY89" fmla="*/ 208763 h 1118388"/>
              <a:gd name="connsiteX90" fmla="*/ 5989910 w 12192000"/>
              <a:gd name="connsiteY90" fmla="*/ 206592 h 1118388"/>
              <a:gd name="connsiteX91" fmla="*/ 5994937 w 12192000"/>
              <a:gd name="connsiteY91" fmla="*/ 193334 h 1118388"/>
              <a:gd name="connsiteX92" fmla="*/ 6023765 w 12192000"/>
              <a:gd name="connsiteY92" fmla="*/ 181006 h 1118388"/>
              <a:gd name="connsiteX93" fmla="*/ 6059520 w 12192000"/>
              <a:gd name="connsiteY93" fmla="*/ 180540 h 1118388"/>
              <a:gd name="connsiteX94" fmla="*/ 6229716 w 12192000"/>
              <a:gd name="connsiteY94" fmla="*/ 192460 h 1118388"/>
              <a:gd name="connsiteX95" fmla="*/ 6331381 w 12192000"/>
              <a:gd name="connsiteY95" fmla="*/ 191533 h 1118388"/>
              <a:gd name="connsiteX96" fmla="*/ 6369749 w 12192000"/>
              <a:gd name="connsiteY96" fmla="*/ 178520 h 1118388"/>
              <a:gd name="connsiteX97" fmla="*/ 6423498 w 12192000"/>
              <a:gd name="connsiteY97" fmla="*/ 168860 h 1118388"/>
              <a:gd name="connsiteX98" fmla="*/ 6645685 w 12192000"/>
              <a:gd name="connsiteY98" fmla="*/ 167049 h 1118388"/>
              <a:gd name="connsiteX99" fmla="*/ 6739636 w 12192000"/>
              <a:gd name="connsiteY99" fmla="*/ 163178 h 1118388"/>
              <a:gd name="connsiteX100" fmla="*/ 6820599 w 12192000"/>
              <a:gd name="connsiteY100" fmla="*/ 187221 h 1118388"/>
              <a:gd name="connsiteX101" fmla="*/ 7038226 w 12192000"/>
              <a:gd name="connsiteY101" fmla="*/ 224954 h 1118388"/>
              <a:gd name="connsiteX102" fmla="*/ 7163894 w 12192000"/>
              <a:gd name="connsiteY102" fmla="*/ 225847 h 1118388"/>
              <a:gd name="connsiteX103" fmla="*/ 7208349 w 12192000"/>
              <a:gd name="connsiteY103" fmla="*/ 215652 h 1118388"/>
              <a:gd name="connsiteX104" fmla="*/ 7282840 w 12192000"/>
              <a:gd name="connsiteY104" fmla="*/ 199225 h 1118388"/>
              <a:gd name="connsiteX105" fmla="*/ 7338153 w 12192000"/>
              <a:gd name="connsiteY105" fmla="*/ 161062 h 1118388"/>
              <a:gd name="connsiteX106" fmla="*/ 7400583 w 12192000"/>
              <a:gd name="connsiteY106" fmla="*/ 157584 h 1118388"/>
              <a:gd name="connsiteX107" fmla="*/ 7415556 w 12192000"/>
              <a:gd name="connsiteY107" fmla="*/ 190253 h 1118388"/>
              <a:gd name="connsiteX108" fmla="*/ 7482186 w 12192000"/>
              <a:gd name="connsiteY108" fmla="*/ 175667 h 1118388"/>
              <a:gd name="connsiteX109" fmla="*/ 7583207 w 12192000"/>
              <a:gd name="connsiteY109" fmla="*/ 149869 h 1118388"/>
              <a:gd name="connsiteX110" fmla="*/ 7641594 w 12192000"/>
              <a:gd name="connsiteY110" fmla="*/ 143635 h 1118388"/>
              <a:gd name="connsiteX111" fmla="*/ 7800943 w 12192000"/>
              <a:gd name="connsiteY111" fmla="*/ 117217 h 1118388"/>
              <a:gd name="connsiteX112" fmla="*/ 7960450 w 12192000"/>
              <a:gd name="connsiteY112" fmla="*/ 83600 h 1118388"/>
              <a:gd name="connsiteX113" fmla="*/ 8118222 w 12192000"/>
              <a:gd name="connsiteY113" fmla="*/ 44900 h 1118388"/>
              <a:gd name="connsiteX114" fmla="*/ 8252287 w 12192000"/>
              <a:gd name="connsiteY114" fmla="*/ 57526 h 1118388"/>
              <a:gd name="connsiteX115" fmla="*/ 8260520 w 12192000"/>
              <a:gd name="connsiteY115" fmla="*/ 952 h 1118388"/>
              <a:gd name="connsiteX116" fmla="*/ 8361058 w 12192000"/>
              <a:gd name="connsiteY116" fmla="*/ 17785 h 1118388"/>
              <a:gd name="connsiteX117" fmla="*/ 8531136 w 12192000"/>
              <a:gd name="connsiteY117" fmla="*/ 46580 h 1118388"/>
              <a:gd name="connsiteX118" fmla="*/ 8645033 w 12192000"/>
              <a:gd name="connsiteY118" fmla="*/ 68350 h 1118388"/>
              <a:gd name="connsiteX119" fmla="*/ 8772056 w 12192000"/>
              <a:gd name="connsiteY119" fmla="*/ 78560 h 1118388"/>
              <a:gd name="connsiteX120" fmla="*/ 8929686 w 12192000"/>
              <a:gd name="connsiteY120" fmla="*/ 61185 h 1118388"/>
              <a:gd name="connsiteX121" fmla="*/ 8966892 w 12192000"/>
              <a:gd name="connsiteY121" fmla="*/ 57811 h 1118388"/>
              <a:gd name="connsiteX0" fmla="*/ 8966892 w 12192000"/>
              <a:gd name="connsiteY0" fmla="*/ 57811 h 1118388"/>
              <a:gd name="connsiteX1" fmla="*/ 9024264 w 12192000"/>
              <a:gd name="connsiteY1" fmla="*/ 49427 h 1118388"/>
              <a:gd name="connsiteX2" fmla="*/ 9162332 w 12192000"/>
              <a:gd name="connsiteY2" fmla="*/ 99970 h 1118388"/>
              <a:gd name="connsiteX3" fmla="*/ 9231104 w 12192000"/>
              <a:gd name="connsiteY3" fmla="*/ 117189 h 1118388"/>
              <a:gd name="connsiteX4" fmla="*/ 9337856 w 12192000"/>
              <a:gd name="connsiteY4" fmla="*/ 127730 h 1118388"/>
              <a:gd name="connsiteX5" fmla="*/ 9398481 w 12192000"/>
              <a:gd name="connsiteY5" fmla="*/ 156248 h 1118388"/>
              <a:gd name="connsiteX6" fmla="*/ 9695185 w 12192000"/>
              <a:gd name="connsiteY6" fmla="*/ 182159 h 1118388"/>
              <a:gd name="connsiteX7" fmla="*/ 9865404 w 12192000"/>
              <a:gd name="connsiteY7" fmla="*/ 179399 h 1118388"/>
              <a:gd name="connsiteX8" fmla="*/ 10035421 w 12192000"/>
              <a:gd name="connsiteY8" fmla="*/ 161440 h 1118388"/>
              <a:gd name="connsiteX9" fmla="*/ 10159413 w 12192000"/>
              <a:gd name="connsiteY9" fmla="*/ 164935 h 1118388"/>
              <a:gd name="connsiteX10" fmla="*/ 10191921 w 12192000"/>
              <a:gd name="connsiteY10" fmla="*/ 163124 h 1118388"/>
              <a:gd name="connsiteX11" fmla="*/ 10245241 w 12192000"/>
              <a:gd name="connsiteY11" fmla="*/ 155770 h 1118388"/>
              <a:gd name="connsiteX12" fmla="*/ 10327894 w 12192000"/>
              <a:gd name="connsiteY12" fmla="*/ 172740 h 1118388"/>
              <a:gd name="connsiteX13" fmla="*/ 10522293 w 12192000"/>
              <a:gd name="connsiteY13" fmla="*/ 194330 h 1118388"/>
              <a:gd name="connsiteX14" fmla="*/ 10772996 w 12192000"/>
              <a:gd name="connsiteY14" fmla="*/ 237054 h 1118388"/>
              <a:gd name="connsiteX15" fmla="*/ 11029627 w 12192000"/>
              <a:gd name="connsiteY15" fmla="*/ 217497 h 1118388"/>
              <a:gd name="connsiteX16" fmla="*/ 11118024 w 12192000"/>
              <a:gd name="connsiteY16" fmla="*/ 214501 h 1118388"/>
              <a:gd name="connsiteX17" fmla="*/ 11326842 w 12192000"/>
              <a:gd name="connsiteY17" fmla="*/ 176062 h 1118388"/>
              <a:gd name="connsiteX18" fmla="*/ 11442963 w 12192000"/>
              <a:gd name="connsiteY18" fmla="*/ 152621 h 1118388"/>
              <a:gd name="connsiteX19" fmla="*/ 11603159 w 12192000"/>
              <a:gd name="connsiteY19" fmla="*/ 119422 h 1118388"/>
              <a:gd name="connsiteX20" fmla="*/ 11642383 w 12192000"/>
              <a:gd name="connsiteY20" fmla="*/ 108465 h 1118388"/>
              <a:gd name="connsiteX21" fmla="*/ 11856150 w 12192000"/>
              <a:gd name="connsiteY21" fmla="*/ 120965 h 1118388"/>
              <a:gd name="connsiteX22" fmla="*/ 11993769 w 12192000"/>
              <a:gd name="connsiteY22" fmla="*/ 144073 h 1118388"/>
              <a:gd name="connsiteX23" fmla="*/ 12102516 w 12192000"/>
              <a:gd name="connsiteY23" fmla="*/ 90028 h 1118388"/>
              <a:gd name="connsiteX24" fmla="*/ 12191056 w 12192000"/>
              <a:gd name="connsiteY24" fmla="*/ 76325 h 1118388"/>
              <a:gd name="connsiteX25" fmla="*/ 12192000 w 12192000"/>
              <a:gd name="connsiteY25" fmla="*/ 76931 h 1118388"/>
              <a:gd name="connsiteX26" fmla="*/ 12192000 w 12192000"/>
              <a:gd name="connsiteY26" fmla="*/ 1118388 h 1118388"/>
              <a:gd name="connsiteX27" fmla="*/ 0 w 12192000"/>
              <a:gd name="connsiteY27" fmla="*/ 1118388 h 1118388"/>
              <a:gd name="connsiteX28" fmla="*/ 0 w 12192000"/>
              <a:gd name="connsiteY28" fmla="*/ 913704 h 1118388"/>
              <a:gd name="connsiteX29" fmla="*/ 246660 w 12192000"/>
              <a:gd name="connsiteY29" fmla="*/ 879471 h 1118388"/>
              <a:gd name="connsiteX30" fmla="*/ 372960 w 12192000"/>
              <a:gd name="connsiteY30" fmla="*/ 915531 h 1118388"/>
              <a:gd name="connsiteX31" fmla="*/ 586367 w 12192000"/>
              <a:gd name="connsiteY31" fmla="*/ 851926 h 1118388"/>
              <a:gd name="connsiteX32" fmla="*/ 856325 w 12192000"/>
              <a:gd name="connsiteY32" fmla="*/ 777920 h 1118388"/>
              <a:gd name="connsiteX33" fmla="*/ 991881 w 12192000"/>
              <a:gd name="connsiteY33" fmla="*/ 759036 h 1118388"/>
              <a:gd name="connsiteX34" fmla="*/ 1055575 w 12192000"/>
              <a:gd name="connsiteY34" fmla="*/ 769343 h 1118388"/>
              <a:gd name="connsiteX35" fmla="*/ 1119803 w 12192000"/>
              <a:gd name="connsiteY35" fmla="*/ 759949 h 1118388"/>
              <a:gd name="connsiteX36" fmla="*/ 1169650 w 12192000"/>
              <a:gd name="connsiteY36" fmla="*/ 741734 h 1118388"/>
              <a:gd name="connsiteX37" fmla="*/ 1244680 w 12192000"/>
              <a:gd name="connsiteY37" fmla="*/ 723722 h 1118388"/>
              <a:gd name="connsiteX38" fmla="*/ 1345620 w 12192000"/>
              <a:gd name="connsiteY38" fmla="*/ 701505 h 1118388"/>
              <a:gd name="connsiteX39" fmla="*/ 1479778 w 12192000"/>
              <a:gd name="connsiteY39" fmla="*/ 683400 h 1118388"/>
              <a:gd name="connsiteX40" fmla="*/ 1698214 w 12192000"/>
              <a:gd name="connsiteY40" fmla="*/ 639338 h 1118388"/>
              <a:gd name="connsiteX41" fmla="*/ 1946835 w 12192000"/>
              <a:gd name="connsiteY41" fmla="*/ 656696 h 1118388"/>
              <a:gd name="connsiteX42" fmla="*/ 2147463 w 12192000"/>
              <a:gd name="connsiteY42" fmla="*/ 636053 h 1118388"/>
              <a:gd name="connsiteX43" fmla="*/ 2393788 w 12192000"/>
              <a:gd name="connsiteY43" fmla="*/ 607436 h 1118388"/>
              <a:gd name="connsiteX44" fmla="*/ 2539735 w 12192000"/>
              <a:gd name="connsiteY44" fmla="*/ 574154 h 1118388"/>
              <a:gd name="connsiteX45" fmla="*/ 2650260 w 12192000"/>
              <a:gd name="connsiteY45" fmla="*/ 562573 h 1118388"/>
              <a:gd name="connsiteX46" fmla="*/ 2730710 w 12192000"/>
              <a:gd name="connsiteY46" fmla="*/ 526103 h 1118388"/>
              <a:gd name="connsiteX47" fmla="*/ 2884932 w 12192000"/>
              <a:gd name="connsiteY47" fmla="*/ 519819 h 1118388"/>
              <a:gd name="connsiteX48" fmla="*/ 2976019 w 12192000"/>
              <a:gd name="connsiteY48" fmla="*/ 508087 h 1118388"/>
              <a:gd name="connsiteX49" fmla="*/ 3008759 w 12192000"/>
              <a:gd name="connsiteY49" fmla="*/ 491107 h 1118388"/>
              <a:gd name="connsiteX50" fmla="*/ 3055731 w 12192000"/>
              <a:gd name="connsiteY50" fmla="*/ 475813 h 1118388"/>
              <a:gd name="connsiteX51" fmla="*/ 3137188 w 12192000"/>
              <a:gd name="connsiteY51" fmla="*/ 439130 h 1118388"/>
              <a:gd name="connsiteX52" fmla="*/ 3338608 w 12192000"/>
              <a:gd name="connsiteY52" fmla="*/ 436559 h 1118388"/>
              <a:gd name="connsiteX53" fmla="*/ 3310915 w 12192000"/>
              <a:gd name="connsiteY53" fmla="*/ 437390 h 1118388"/>
              <a:gd name="connsiteX54" fmla="*/ 3436114 w 12192000"/>
              <a:gd name="connsiteY54" fmla="*/ 448745 h 1118388"/>
              <a:gd name="connsiteX55" fmla="*/ 3608840 w 12192000"/>
              <a:gd name="connsiteY55" fmla="*/ 443604 h 1118388"/>
              <a:gd name="connsiteX56" fmla="*/ 3727304 w 12192000"/>
              <a:gd name="connsiteY56" fmla="*/ 453563 h 1118388"/>
              <a:gd name="connsiteX57" fmla="*/ 3765869 w 12192000"/>
              <a:gd name="connsiteY57" fmla="*/ 438729 h 1118388"/>
              <a:gd name="connsiteX58" fmla="*/ 3830576 w 12192000"/>
              <a:gd name="connsiteY58" fmla="*/ 414521 h 1118388"/>
              <a:gd name="connsiteX59" fmla="*/ 3875271 w 12192000"/>
              <a:gd name="connsiteY59" fmla="*/ 370806 h 1118388"/>
              <a:gd name="connsiteX60" fmla="*/ 3948478 w 12192000"/>
              <a:gd name="connsiteY60" fmla="*/ 391512 h 1118388"/>
              <a:gd name="connsiteX61" fmla="*/ 4006369 w 12192000"/>
              <a:gd name="connsiteY61" fmla="*/ 369967 h 1118388"/>
              <a:gd name="connsiteX62" fmla="*/ 4093666 w 12192000"/>
              <a:gd name="connsiteY62" fmla="*/ 333646 h 1118388"/>
              <a:gd name="connsiteX63" fmla="*/ 4145241 w 12192000"/>
              <a:gd name="connsiteY63" fmla="*/ 321257 h 1118388"/>
              <a:gd name="connsiteX64" fmla="*/ 4284785 w 12192000"/>
              <a:gd name="connsiteY64" fmla="*/ 278120 h 1118388"/>
              <a:gd name="connsiteX65" fmla="*/ 4423539 w 12192000"/>
              <a:gd name="connsiteY65" fmla="*/ 227831 h 1118388"/>
              <a:gd name="connsiteX66" fmla="*/ 4535774 w 12192000"/>
              <a:gd name="connsiteY66" fmla="*/ 164976 h 1118388"/>
              <a:gd name="connsiteX67" fmla="*/ 4536053 w 12192000"/>
              <a:gd name="connsiteY67" fmla="*/ 164444 h 1118388"/>
              <a:gd name="connsiteX68" fmla="*/ 4547385 w 12192000"/>
              <a:gd name="connsiteY68" fmla="*/ 165484 h 1118388"/>
              <a:gd name="connsiteX69" fmla="*/ 4603054 w 12192000"/>
              <a:gd name="connsiteY69" fmla="*/ 177298 h 1118388"/>
              <a:gd name="connsiteX70" fmla="*/ 4674354 w 12192000"/>
              <a:gd name="connsiteY70" fmla="*/ 126844 h 1118388"/>
              <a:gd name="connsiteX71" fmla="*/ 4704259 w 12192000"/>
              <a:gd name="connsiteY71" fmla="*/ 118162 h 1118388"/>
              <a:gd name="connsiteX72" fmla="*/ 4720133 w 12192000"/>
              <a:gd name="connsiteY72" fmla="*/ 110684 h 1118388"/>
              <a:gd name="connsiteX73" fmla="*/ 4721058 w 12192000"/>
              <a:gd name="connsiteY73" fmla="*/ 108383 h 1118388"/>
              <a:gd name="connsiteX74" fmla="*/ 4774434 w 12192000"/>
              <a:gd name="connsiteY74" fmla="*/ 119976 h 1118388"/>
              <a:gd name="connsiteX75" fmla="*/ 4781376 w 12192000"/>
              <a:gd name="connsiteY75" fmla="*/ 117235 h 1118388"/>
              <a:gd name="connsiteX76" fmla="*/ 4816353 w 12192000"/>
              <a:gd name="connsiteY76" fmla="*/ 130270 h 1118388"/>
              <a:gd name="connsiteX77" fmla="*/ 4834325 w 12192000"/>
              <a:gd name="connsiteY77" fmla="*/ 134082 h 1118388"/>
              <a:gd name="connsiteX78" fmla="*/ 4839606 w 12192000"/>
              <a:gd name="connsiteY78" fmla="*/ 141186 h 1118388"/>
              <a:gd name="connsiteX79" fmla="*/ 4866030 w 12192000"/>
              <a:gd name="connsiteY79" fmla="*/ 143754 h 1118388"/>
              <a:gd name="connsiteX80" fmla="*/ 4868987 w 12192000"/>
              <a:gd name="connsiteY80" fmla="*/ 141776 h 1118388"/>
              <a:gd name="connsiteX81" fmla="*/ 4930337 w 12192000"/>
              <a:gd name="connsiteY81" fmla="*/ 163569 h 1118388"/>
              <a:gd name="connsiteX82" fmla="*/ 4988458 w 12192000"/>
              <a:gd name="connsiteY82" fmla="*/ 171432 h 1118388"/>
              <a:gd name="connsiteX83" fmla="*/ 5133538 w 12192000"/>
              <a:gd name="connsiteY83" fmla="*/ 161255 h 1118388"/>
              <a:gd name="connsiteX84" fmla="*/ 5467747 w 12192000"/>
              <a:gd name="connsiteY84" fmla="*/ 201707 h 1118388"/>
              <a:gd name="connsiteX85" fmla="*/ 5792606 w 12192000"/>
              <a:gd name="connsiteY85" fmla="*/ 211721 h 1118388"/>
              <a:gd name="connsiteX86" fmla="*/ 5869247 w 12192000"/>
              <a:gd name="connsiteY86" fmla="*/ 197278 h 1118388"/>
              <a:gd name="connsiteX87" fmla="*/ 5938156 w 12192000"/>
              <a:gd name="connsiteY87" fmla="*/ 226942 h 1118388"/>
              <a:gd name="connsiteX88" fmla="*/ 5965800 w 12192000"/>
              <a:gd name="connsiteY88" fmla="*/ 211833 h 1118388"/>
              <a:gd name="connsiteX89" fmla="*/ 5970550 w 12192000"/>
              <a:gd name="connsiteY89" fmla="*/ 208763 h 1118388"/>
              <a:gd name="connsiteX90" fmla="*/ 5989910 w 12192000"/>
              <a:gd name="connsiteY90" fmla="*/ 206592 h 1118388"/>
              <a:gd name="connsiteX91" fmla="*/ 5994937 w 12192000"/>
              <a:gd name="connsiteY91" fmla="*/ 193334 h 1118388"/>
              <a:gd name="connsiteX92" fmla="*/ 6023765 w 12192000"/>
              <a:gd name="connsiteY92" fmla="*/ 181006 h 1118388"/>
              <a:gd name="connsiteX93" fmla="*/ 6059520 w 12192000"/>
              <a:gd name="connsiteY93" fmla="*/ 180540 h 1118388"/>
              <a:gd name="connsiteX94" fmla="*/ 6229716 w 12192000"/>
              <a:gd name="connsiteY94" fmla="*/ 192460 h 1118388"/>
              <a:gd name="connsiteX95" fmla="*/ 6331381 w 12192000"/>
              <a:gd name="connsiteY95" fmla="*/ 191533 h 1118388"/>
              <a:gd name="connsiteX96" fmla="*/ 6369749 w 12192000"/>
              <a:gd name="connsiteY96" fmla="*/ 178520 h 1118388"/>
              <a:gd name="connsiteX97" fmla="*/ 6423498 w 12192000"/>
              <a:gd name="connsiteY97" fmla="*/ 168860 h 1118388"/>
              <a:gd name="connsiteX98" fmla="*/ 6645685 w 12192000"/>
              <a:gd name="connsiteY98" fmla="*/ 167049 h 1118388"/>
              <a:gd name="connsiteX99" fmla="*/ 6739636 w 12192000"/>
              <a:gd name="connsiteY99" fmla="*/ 163178 h 1118388"/>
              <a:gd name="connsiteX100" fmla="*/ 6820599 w 12192000"/>
              <a:gd name="connsiteY100" fmla="*/ 187221 h 1118388"/>
              <a:gd name="connsiteX101" fmla="*/ 7038226 w 12192000"/>
              <a:gd name="connsiteY101" fmla="*/ 224954 h 1118388"/>
              <a:gd name="connsiteX102" fmla="*/ 7163894 w 12192000"/>
              <a:gd name="connsiteY102" fmla="*/ 225847 h 1118388"/>
              <a:gd name="connsiteX103" fmla="*/ 7208349 w 12192000"/>
              <a:gd name="connsiteY103" fmla="*/ 215652 h 1118388"/>
              <a:gd name="connsiteX104" fmla="*/ 7282840 w 12192000"/>
              <a:gd name="connsiteY104" fmla="*/ 199225 h 1118388"/>
              <a:gd name="connsiteX105" fmla="*/ 7338153 w 12192000"/>
              <a:gd name="connsiteY105" fmla="*/ 161062 h 1118388"/>
              <a:gd name="connsiteX106" fmla="*/ 7400583 w 12192000"/>
              <a:gd name="connsiteY106" fmla="*/ 157584 h 1118388"/>
              <a:gd name="connsiteX107" fmla="*/ 7415556 w 12192000"/>
              <a:gd name="connsiteY107" fmla="*/ 190253 h 1118388"/>
              <a:gd name="connsiteX108" fmla="*/ 7482186 w 12192000"/>
              <a:gd name="connsiteY108" fmla="*/ 175667 h 1118388"/>
              <a:gd name="connsiteX109" fmla="*/ 7583207 w 12192000"/>
              <a:gd name="connsiteY109" fmla="*/ 149869 h 1118388"/>
              <a:gd name="connsiteX110" fmla="*/ 7641594 w 12192000"/>
              <a:gd name="connsiteY110" fmla="*/ 143635 h 1118388"/>
              <a:gd name="connsiteX111" fmla="*/ 7800943 w 12192000"/>
              <a:gd name="connsiteY111" fmla="*/ 117217 h 1118388"/>
              <a:gd name="connsiteX112" fmla="*/ 7960450 w 12192000"/>
              <a:gd name="connsiteY112" fmla="*/ 83600 h 1118388"/>
              <a:gd name="connsiteX113" fmla="*/ 8118222 w 12192000"/>
              <a:gd name="connsiteY113" fmla="*/ 44900 h 1118388"/>
              <a:gd name="connsiteX114" fmla="*/ 8179360 w 12192000"/>
              <a:gd name="connsiteY114" fmla="*/ 29476 h 1118388"/>
              <a:gd name="connsiteX115" fmla="*/ 8260520 w 12192000"/>
              <a:gd name="connsiteY115" fmla="*/ 952 h 1118388"/>
              <a:gd name="connsiteX116" fmla="*/ 8361058 w 12192000"/>
              <a:gd name="connsiteY116" fmla="*/ 17785 h 1118388"/>
              <a:gd name="connsiteX117" fmla="*/ 8531136 w 12192000"/>
              <a:gd name="connsiteY117" fmla="*/ 46580 h 1118388"/>
              <a:gd name="connsiteX118" fmla="*/ 8645033 w 12192000"/>
              <a:gd name="connsiteY118" fmla="*/ 68350 h 1118388"/>
              <a:gd name="connsiteX119" fmla="*/ 8772056 w 12192000"/>
              <a:gd name="connsiteY119" fmla="*/ 78560 h 1118388"/>
              <a:gd name="connsiteX120" fmla="*/ 8929686 w 12192000"/>
              <a:gd name="connsiteY120" fmla="*/ 61185 h 1118388"/>
              <a:gd name="connsiteX121" fmla="*/ 8966892 w 12192000"/>
              <a:gd name="connsiteY121" fmla="*/ 57811 h 1118388"/>
              <a:gd name="connsiteX0" fmla="*/ 8966892 w 12192000"/>
              <a:gd name="connsiteY0" fmla="*/ 57811 h 1118388"/>
              <a:gd name="connsiteX1" fmla="*/ 9057923 w 12192000"/>
              <a:gd name="connsiteY1" fmla="*/ 88696 h 1118388"/>
              <a:gd name="connsiteX2" fmla="*/ 9162332 w 12192000"/>
              <a:gd name="connsiteY2" fmla="*/ 99970 h 1118388"/>
              <a:gd name="connsiteX3" fmla="*/ 9231104 w 12192000"/>
              <a:gd name="connsiteY3" fmla="*/ 117189 h 1118388"/>
              <a:gd name="connsiteX4" fmla="*/ 9337856 w 12192000"/>
              <a:gd name="connsiteY4" fmla="*/ 127730 h 1118388"/>
              <a:gd name="connsiteX5" fmla="*/ 9398481 w 12192000"/>
              <a:gd name="connsiteY5" fmla="*/ 156248 h 1118388"/>
              <a:gd name="connsiteX6" fmla="*/ 9695185 w 12192000"/>
              <a:gd name="connsiteY6" fmla="*/ 182159 h 1118388"/>
              <a:gd name="connsiteX7" fmla="*/ 9865404 w 12192000"/>
              <a:gd name="connsiteY7" fmla="*/ 179399 h 1118388"/>
              <a:gd name="connsiteX8" fmla="*/ 10035421 w 12192000"/>
              <a:gd name="connsiteY8" fmla="*/ 161440 h 1118388"/>
              <a:gd name="connsiteX9" fmla="*/ 10159413 w 12192000"/>
              <a:gd name="connsiteY9" fmla="*/ 164935 h 1118388"/>
              <a:gd name="connsiteX10" fmla="*/ 10191921 w 12192000"/>
              <a:gd name="connsiteY10" fmla="*/ 163124 h 1118388"/>
              <a:gd name="connsiteX11" fmla="*/ 10245241 w 12192000"/>
              <a:gd name="connsiteY11" fmla="*/ 155770 h 1118388"/>
              <a:gd name="connsiteX12" fmla="*/ 10327894 w 12192000"/>
              <a:gd name="connsiteY12" fmla="*/ 172740 h 1118388"/>
              <a:gd name="connsiteX13" fmla="*/ 10522293 w 12192000"/>
              <a:gd name="connsiteY13" fmla="*/ 194330 h 1118388"/>
              <a:gd name="connsiteX14" fmla="*/ 10772996 w 12192000"/>
              <a:gd name="connsiteY14" fmla="*/ 237054 h 1118388"/>
              <a:gd name="connsiteX15" fmla="*/ 11029627 w 12192000"/>
              <a:gd name="connsiteY15" fmla="*/ 217497 h 1118388"/>
              <a:gd name="connsiteX16" fmla="*/ 11118024 w 12192000"/>
              <a:gd name="connsiteY16" fmla="*/ 214501 h 1118388"/>
              <a:gd name="connsiteX17" fmla="*/ 11326842 w 12192000"/>
              <a:gd name="connsiteY17" fmla="*/ 176062 h 1118388"/>
              <a:gd name="connsiteX18" fmla="*/ 11442963 w 12192000"/>
              <a:gd name="connsiteY18" fmla="*/ 152621 h 1118388"/>
              <a:gd name="connsiteX19" fmla="*/ 11603159 w 12192000"/>
              <a:gd name="connsiteY19" fmla="*/ 119422 h 1118388"/>
              <a:gd name="connsiteX20" fmla="*/ 11642383 w 12192000"/>
              <a:gd name="connsiteY20" fmla="*/ 108465 h 1118388"/>
              <a:gd name="connsiteX21" fmla="*/ 11856150 w 12192000"/>
              <a:gd name="connsiteY21" fmla="*/ 120965 h 1118388"/>
              <a:gd name="connsiteX22" fmla="*/ 11993769 w 12192000"/>
              <a:gd name="connsiteY22" fmla="*/ 144073 h 1118388"/>
              <a:gd name="connsiteX23" fmla="*/ 12102516 w 12192000"/>
              <a:gd name="connsiteY23" fmla="*/ 90028 h 1118388"/>
              <a:gd name="connsiteX24" fmla="*/ 12191056 w 12192000"/>
              <a:gd name="connsiteY24" fmla="*/ 76325 h 1118388"/>
              <a:gd name="connsiteX25" fmla="*/ 12192000 w 12192000"/>
              <a:gd name="connsiteY25" fmla="*/ 76931 h 1118388"/>
              <a:gd name="connsiteX26" fmla="*/ 12192000 w 12192000"/>
              <a:gd name="connsiteY26" fmla="*/ 1118388 h 1118388"/>
              <a:gd name="connsiteX27" fmla="*/ 0 w 12192000"/>
              <a:gd name="connsiteY27" fmla="*/ 1118388 h 1118388"/>
              <a:gd name="connsiteX28" fmla="*/ 0 w 12192000"/>
              <a:gd name="connsiteY28" fmla="*/ 913704 h 1118388"/>
              <a:gd name="connsiteX29" fmla="*/ 246660 w 12192000"/>
              <a:gd name="connsiteY29" fmla="*/ 879471 h 1118388"/>
              <a:gd name="connsiteX30" fmla="*/ 372960 w 12192000"/>
              <a:gd name="connsiteY30" fmla="*/ 915531 h 1118388"/>
              <a:gd name="connsiteX31" fmla="*/ 586367 w 12192000"/>
              <a:gd name="connsiteY31" fmla="*/ 851926 h 1118388"/>
              <a:gd name="connsiteX32" fmla="*/ 856325 w 12192000"/>
              <a:gd name="connsiteY32" fmla="*/ 777920 h 1118388"/>
              <a:gd name="connsiteX33" fmla="*/ 991881 w 12192000"/>
              <a:gd name="connsiteY33" fmla="*/ 759036 h 1118388"/>
              <a:gd name="connsiteX34" fmla="*/ 1055575 w 12192000"/>
              <a:gd name="connsiteY34" fmla="*/ 769343 h 1118388"/>
              <a:gd name="connsiteX35" fmla="*/ 1119803 w 12192000"/>
              <a:gd name="connsiteY35" fmla="*/ 759949 h 1118388"/>
              <a:gd name="connsiteX36" fmla="*/ 1169650 w 12192000"/>
              <a:gd name="connsiteY36" fmla="*/ 741734 h 1118388"/>
              <a:gd name="connsiteX37" fmla="*/ 1244680 w 12192000"/>
              <a:gd name="connsiteY37" fmla="*/ 723722 h 1118388"/>
              <a:gd name="connsiteX38" fmla="*/ 1345620 w 12192000"/>
              <a:gd name="connsiteY38" fmla="*/ 701505 h 1118388"/>
              <a:gd name="connsiteX39" fmla="*/ 1479778 w 12192000"/>
              <a:gd name="connsiteY39" fmla="*/ 683400 h 1118388"/>
              <a:gd name="connsiteX40" fmla="*/ 1698214 w 12192000"/>
              <a:gd name="connsiteY40" fmla="*/ 639338 h 1118388"/>
              <a:gd name="connsiteX41" fmla="*/ 1946835 w 12192000"/>
              <a:gd name="connsiteY41" fmla="*/ 656696 h 1118388"/>
              <a:gd name="connsiteX42" fmla="*/ 2147463 w 12192000"/>
              <a:gd name="connsiteY42" fmla="*/ 636053 h 1118388"/>
              <a:gd name="connsiteX43" fmla="*/ 2393788 w 12192000"/>
              <a:gd name="connsiteY43" fmla="*/ 607436 h 1118388"/>
              <a:gd name="connsiteX44" fmla="*/ 2539735 w 12192000"/>
              <a:gd name="connsiteY44" fmla="*/ 574154 h 1118388"/>
              <a:gd name="connsiteX45" fmla="*/ 2650260 w 12192000"/>
              <a:gd name="connsiteY45" fmla="*/ 562573 h 1118388"/>
              <a:gd name="connsiteX46" fmla="*/ 2730710 w 12192000"/>
              <a:gd name="connsiteY46" fmla="*/ 526103 h 1118388"/>
              <a:gd name="connsiteX47" fmla="*/ 2884932 w 12192000"/>
              <a:gd name="connsiteY47" fmla="*/ 519819 h 1118388"/>
              <a:gd name="connsiteX48" fmla="*/ 2976019 w 12192000"/>
              <a:gd name="connsiteY48" fmla="*/ 508087 h 1118388"/>
              <a:gd name="connsiteX49" fmla="*/ 3008759 w 12192000"/>
              <a:gd name="connsiteY49" fmla="*/ 491107 h 1118388"/>
              <a:gd name="connsiteX50" fmla="*/ 3055731 w 12192000"/>
              <a:gd name="connsiteY50" fmla="*/ 475813 h 1118388"/>
              <a:gd name="connsiteX51" fmla="*/ 3137188 w 12192000"/>
              <a:gd name="connsiteY51" fmla="*/ 439130 h 1118388"/>
              <a:gd name="connsiteX52" fmla="*/ 3338608 w 12192000"/>
              <a:gd name="connsiteY52" fmla="*/ 436559 h 1118388"/>
              <a:gd name="connsiteX53" fmla="*/ 3310915 w 12192000"/>
              <a:gd name="connsiteY53" fmla="*/ 437390 h 1118388"/>
              <a:gd name="connsiteX54" fmla="*/ 3436114 w 12192000"/>
              <a:gd name="connsiteY54" fmla="*/ 448745 h 1118388"/>
              <a:gd name="connsiteX55" fmla="*/ 3608840 w 12192000"/>
              <a:gd name="connsiteY55" fmla="*/ 443604 h 1118388"/>
              <a:gd name="connsiteX56" fmla="*/ 3727304 w 12192000"/>
              <a:gd name="connsiteY56" fmla="*/ 453563 h 1118388"/>
              <a:gd name="connsiteX57" fmla="*/ 3765869 w 12192000"/>
              <a:gd name="connsiteY57" fmla="*/ 438729 h 1118388"/>
              <a:gd name="connsiteX58" fmla="*/ 3830576 w 12192000"/>
              <a:gd name="connsiteY58" fmla="*/ 414521 h 1118388"/>
              <a:gd name="connsiteX59" fmla="*/ 3875271 w 12192000"/>
              <a:gd name="connsiteY59" fmla="*/ 370806 h 1118388"/>
              <a:gd name="connsiteX60" fmla="*/ 3948478 w 12192000"/>
              <a:gd name="connsiteY60" fmla="*/ 391512 h 1118388"/>
              <a:gd name="connsiteX61" fmla="*/ 4006369 w 12192000"/>
              <a:gd name="connsiteY61" fmla="*/ 369967 h 1118388"/>
              <a:gd name="connsiteX62" fmla="*/ 4093666 w 12192000"/>
              <a:gd name="connsiteY62" fmla="*/ 333646 h 1118388"/>
              <a:gd name="connsiteX63" fmla="*/ 4145241 w 12192000"/>
              <a:gd name="connsiteY63" fmla="*/ 321257 h 1118388"/>
              <a:gd name="connsiteX64" fmla="*/ 4284785 w 12192000"/>
              <a:gd name="connsiteY64" fmla="*/ 278120 h 1118388"/>
              <a:gd name="connsiteX65" fmla="*/ 4423539 w 12192000"/>
              <a:gd name="connsiteY65" fmla="*/ 227831 h 1118388"/>
              <a:gd name="connsiteX66" fmla="*/ 4535774 w 12192000"/>
              <a:gd name="connsiteY66" fmla="*/ 164976 h 1118388"/>
              <a:gd name="connsiteX67" fmla="*/ 4536053 w 12192000"/>
              <a:gd name="connsiteY67" fmla="*/ 164444 h 1118388"/>
              <a:gd name="connsiteX68" fmla="*/ 4547385 w 12192000"/>
              <a:gd name="connsiteY68" fmla="*/ 165484 h 1118388"/>
              <a:gd name="connsiteX69" fmla="*/ 4603054 w 12192000"/>
              <a:gd name="connsiteY69" fmla="*/ 177298 h 1118388"/>
              <a:gd name="connsiteX70" fmla="*/ 4674354 w 12192000"/>
              <a:gd name="connsiteY70" fmla="*/ 126844 h 1118388"/>
              <a:gd name="connsiteX71" fmla="*/ 4704259 w 12192000"/>
              <a:gd name="connsiteY71" fmla="*/ 118162 h 1118388"/>
              <a:gd name="connsiteX72" fmla="*/ 4720133 w 12192000"/>
              <a:gd name="connsiteY72" fmla="*/ 110684 h 1118388"/>
              <a:gd name="connsiteX73" fmla="*/ 4721058 w 12192000"/>
              <a:gd name="connsiteY73" fmla="*/ 108383 h 1118388"/>
              <a:gd name="connsiteX74" fmla="*/ 4774434 w 12192000"/>
              <a:gd name="connsiteY74" fmla="*/ 119976 h 1118388"/>
              <a:gd name="connsiteX75" fmla="*/ 4781376 w 12192000"/>
              <a:gd name="connsiteY75" fmla="*/ 117235 h 1118388"/>
              <a:gd name="connsiteX76" fmla="*/ 4816353 w 12192000"/>
              <a:gd name="connsiteY76" fmla="*/ 130270 h 1118388"/>
              <a:gd name="connsiteX77" fmla="*/ 4834325 w 12192000"/>
              <a:gd name="connsiteY77" fmla="*/ 134082 h 1118388"/>
              <a:gd name="connsiteX78" fmla="*/ 4839606 w 12192000"/>
              <a:gd name="connsiteY78" fmla="*/ 141186 h 1118388"/>
              <a:gd name="connsiteX79" fmla="*/ 4866030 w 12192000"/>
              <a:gd name="connsiteY79" fmla="*/ 143754 h 1118388"/>
              <a:gd name="connsiteX80" fmla="*/ 4868987 w 12192000"/>
              <a:gd name="connsiteY80" fmla="*/ 141776 h 1118388"/>
              <a:gd name="connsiteX81" fmla="*/ 4930337 w 12192000"/>
              <a:gd name="connsiteY81" fmla="*/ 163569 h 1118388"/>
              <a:gd name="connsiteX82" fmla="*/ 4988458 w 12192000"/>
              <a:gd name="connsiteY82" fmla="*/ 171432 h 1118388"/>
              <a:gd name="connsiteX83" fmla="*/ 5133538 w 12192000"/>
              <a:gd name="connsiteY83" fmla="*/ 161255 h 1118388"/>
              <a:gd name="connsiteX84" fmla="*/ 5467747 w 12192000"/>
              <a:gd name="connsiteY84" fmla="*/ 201707 h 1118388"/>
              <a:gd name="connsiteX85" fmla="*/ 5792606 w 12192000"/>
              <a:gd name="connsiteY85" fmla="*/ 211721 h 1118388"/>
              <a:gd name="connsiteX86" fmla="*/ 5869247 w 12192000"/>
              <a:gd name="connsiteY86" fmla="*/ 197278 h 1118388"/>
              <a:gd name="connsiteX87" fmla="*/ 5938156 w 12192000"/>
              <a:gd name="connsiteY87" fmla="*/ 226942 h 1118388"/>
              <a:gd name="connsiteX88" fmla="*/ 5965800 w 12192000"/>
              <a:gd name="connsiteY88" fmla="*/ 211833 h 1118388"/>
              <a:gd name="connsiteX89" fmla="*/ 5970550 w 12192000"/>
              <a:gd name="connsiteY89" fmla="*/ 208763 h 1118388"/>
              <a:gd name="connsiteX90" fmla="*/ 5989910 w 12192000"/>
              <a:gd name="connsiteY90" fmla="*/ 206592 h 1118388"/>
              <a:gd name="connsiteX91" fmla="*/ 5994937 w 12192000"/>
              <a:gd name="connsiteY91" fmla="*/ 193334 h 1118388"/>
              <a:gd name="connsiteX92" fmla="*/ 6023765 w 12192000"/>
              <a:gd name="connsiteY92" fmla="*/ 181006 h 1118388"/>
              <a:gd name="connsiteX93" fmla="*/ 6059520 w 12192000"/>
              <a:gd name="connsiteY93" fmla="*/ 180540 h 1118388"/>
              <a:gd name="connsiteX94" fmla="*/ 6229716 w 12192000"/>
              <a:gd name="connsiteY94" fmla="*/ 192460 h 1118388"/>
              <a:gd name="connsiteX95" fmla="*/ 6331381 w 12192000"/>
              <a:gd name="connsiteY95" fmla="*/ 191533 h 1118388"/>
              <a:gd name="connsiteX96" fmla="*/ 6369749 w 12192000"/>
              <a:gd name="connsiteY96" fmla="*/ 178520 h 1118388"/>
              <a:gd name="connsiteX97" fmla="*/ 6423498 w 12192000"/>
              <a:gd name="connsiteY97" fmla="*/ 168860 h 1118388"/>
              <a:gd name="connsiteX98" fmla="*/ 6645685 w 12192000"/>
              <a:gd name="connsiteY98" fmla="*/ 167049 h 1118388"/>
              <a:gd name="connsiteX99" fmla="*/ 6739636 w 12192000"/>
              <a:gd name="connsiteY99" fmla="*/ 163178 h 1118388"/>
              <a:gd name="connsiteX100" fmla="*/ 6820599 w 12192000"/>
              <a:gd name="connsiteY100" fmla="*/ 187221 h 1118388"/>
              <a:gd name="connsiteX101" fmla="*/ 7038226 w 12192000"/>
              <a:gd name="connsiteY101" fmla="*/ 224954 h 1118388"/>
              <a:gd name="connsiteX102" fmla="*/ 7163894 w 12192000"/>
              <a:gd name="connsiteY102" fmla="*/ 225847 h 1118388"/>
              <a:gd name="connsiteX103" fmla="*/ 7208349 w 12192000"/>
              <a:gd name="connsiteY103" fmla="*/ 215652 h 1118388"/>
              <a:gd name="connsiteX104" fmla="*/ 7282840 w 12192000"/>
              <a:gd name="connsiteY104" fmla="*/ 199225 h 1118388"/>
              <a:gd name="connsiteX105" fmla="*/ 7338153 w 12192000"/>
              <a:gd name="connsiteY105" fmla="*/ 161062 h 1118388"/>
              <a:gd name="connsiteX106" fmla="*/ 7400583 w 12192000"/>
              <a:gd name="connsiteY106" fmla="*/ 157584 h 1118388"/>
              <a:gd name="connsiteX107" fmla="*/ 7415556 w 12192000"/>
              <a:gd name="connsiteY107" fmla="*/ 190253 h 1118388"/>
              <a:gd name="connsiteX108" fmla="*/ 7482186 w 12192000"/>
              <a:gd name="connsiteY108" fmla="*/ 175667 h 1118388"/>
              <a:gd name="connsiteX109" fmla="*/ 7583207 w 12192000"/>
              <a:gd name="connsiteY109" fmla="*/ 149869 h 1118388"/>
              <a:gd name="connsiteX110" fmla="*/ 7641594 w 12192000"/>
              <a:gd name="connsiteY110" fmla="*/ 143635 h 1118388"/>
              <a:gd name="connsiteX111" fmla="*/ 7800943 w 12192000"/>
              <a:gd name="connsiteY111" fmla="*/ 117217 h 1118388"/>
              <a:gd name="connsiteX112" fmla="*/ 7960450 w 12192000"/>
              <a:gd name="connsiteY112" fmla="*/ 83600 h 1118388"/>
              <a:gd name="connsiteX113" fmla="*/ 8118222 w 12192000"/>
              <a:gd name="connsiteY113" fmla="*/ 44900 h 1118388"/>
              <a:gd name="connsiteX114" fmla="*/ 8179360 w 12192000"/>
              <a:gd name="connsiteY114" fmla="*/ 29476 h 1118388"/>
              <a:gd name="connsiteX115" fmla="*/ 8260520 w 12192000"/>
              <a:gd name="connsiteY115" fmla="*/ 952 h 1118388"/>
              <a:gd name="connsiteX116" fmla="*/ 8361058 w 12192000"/>
              <a:gd name="connsiteY116" fmla="*/ 17785 h 1118388"/>
              <a:gd name="connsiteX117" fmla="*/ 8531136 w 12192000"/>
              <a:gd name="connsiteY117" fmla="*/ 46580 h 1118388"/>
              <a:gd name="connsiteX118" fmla="*/ 8645033 w 12192000"/>
              <a:gd name="connsiteY118" fmla="*/ 68350 h 1118388"/>
              <a:gd name="connsiteX119" fmla="*/ 8772056 w 12192000"/>
              <a:gd name="connsiteY119" fmla="*/ 78560 h 1118388"/>
              <a:gd name="connsiteX120" fmla="*/ 8929686 w 12192000"/>
              <a:gd name="connsiteY120" fmla="*/ 61185 h 1118388"/>
              <a:gd name="connsiteX121" fmla="*/ 8966892 w 12192000"/>
              <a:gd name="connsiteY121" fmla="*/ 57811 h 1118388"/>
              <a:gd name="connsiteX0" fmla="*/ 8966892 w 12192000"/>
              <a:gd name="connsiteY0" fmla="*/ 57811 h 1118388"/>
              <a:gd name="connsiteX1" fmla="*/ 9057923 w 12192000"/>
              <a:gd name="connsiteY1" fmla="*/ 88696 h 1118388"/>
              <a:gd name="connsiteX2" fmla="*/ 9162332 w 12192000"/>
              <a:gd name="connsiteY2" fmla="*/ 99970 h 1118388"/>
              <a:gd name="connsiteX3" fmla="*/ 9231104 w 12192000"/>
              <a:gd name="connsiteY3" fmla="*/ 117189 h 1118388"/>
              <a:gd name="connsiteX4" fmla="*/ 9337856 w 12192000"/>
              <a:gd name="connsiteY4" fmla="*/ 127730 h 1118388"/>
              <a:gd name="connsiteX5" fmla="*/ 9398481 w 12192000"/>
              <a:gd name="connsiteY5" fmla="*/ 156248 h 1118388"/>
              <a:gd name="connsiteX6" fmla="*/ 9695185 w 12192000"/>
              <a:gd name="connsiteY6" fmla="*/ 182159 h 1118388"/>
              <a:gd name="connsiteX7" fmla="*/ 9865404 w 12192000"/>
              <a:gd name="connsiteY7" fmla="*/ 179399 h 1118388"/>
              <a:gd name="connsiteX8" fmla="*/ 10035421 w 12192000"/>
              <a:gd name="connsiteY8" fmla="*/ 161440 h 1118388"/>
              <a:gd name="connsiteX9" fmla="*/ 10159413 w 12192000"/>
              <a:gd name="connsiteY9" fmla="*/ 164935 h 1118388"/>
              <a:gd name="connsiteX10" fmla="*/ 10191921 w 12192000"/>
              <a:gd name="connsiteY10" fmla="*/ 163124 h 1118388"/>
              <a:gd name="connsiteX11" fmla="*/ 10245241 w 12192000"/>
              <a:gd name="connsiteY11" fmla="*/ 155770 h 1118388"/>
              <a:gd name="connsiteX12" fmla="*/ 10327894 w 12192000"/>
              <a:gd name="connsiteY12" fmla="*/ 172740 h 1118388"/>
              <a:gd name="connsiteX13" fmla="*/ 10522293 w 12192000"/>
              <a:gd name="connsiteY13" fmla="*/ 194330 h 1118388"/>
              <a:gd name="connsiteX14" fmla="*/ 10772996 w 12192000"/>
              <a:gd name="connsiteY14" fmla="*/ 237054 h 1118388"/>
              <a:gd name="connsiteX15" fmla="*/ 11029627 w 12192000"/>
              <a:gd name="connsiteY15" fmla="*/ 217497 h 1118388"/>
              <a:gd name="connsiteX16" fmla="*/ 11118024 w 12192000"/>
              <a:gd name="connsiteY16" fmla="*/ 214501 h 1118388"/>
              <a:gd name="connsiteX17" fmla="*/ 11326842 w 12192000"/>
              <a:gd name="connsiteY17" fmla="*/ 176062 h 1118388"/>
              <a:gd name="connsiteX18" fmla="*/ 11442963 w 12192000"/>
              <a:gd name="connsiteY18" fmla="*/ 152621 h 1118388"/>
              <a:gd name="connsiteX19" fmla="*/ 11603159 w 12192000"/>
              <a:gd name="connsiteY19" fmla="*/ 119422 h 1118388"/>
              <a:gd name="connsiteX20" fmla="*/ 11642383 w 12192000"/>
              <a:gd name="connsiteY20" fmla="*/ 108465 h 1118388"/>
              <a:gd name="connsiteX21" fmla="*/ 11856150 w 12192000"/>
              <a:gd name="connsiteY21" fmla="*/ 120965 h 1118388"/>
              <a:gd name="connsiteX22" fmla="*/ 11993769 w 12192000"/>
              <a:gd name="connsiteY22" fmla="*/ 144073 h 1118388"/>
              <a:gd name="connsiteX23" fmla="*/ 12102516 w 12192000"/>
              <a:gd name="connsiteY23" fmla="*/ 90028 h 1118388"/>
              <a:gd name="connsiteX24" fmla="*/ 12191056 w 12192000"/>
              <a:gd name="connsiteY24" fmla="*/ 76325 h 1118388"/>
              <a:gd name="connsiteX25" fmla="*/ 12192000 w 12192000"/>
              <a:gd name="connsiteY25" fmla="*/ 76931 h 1118388"/>
              <a:gd name="connsiteX26" fmla="*/ 12192000 w 12192000"/>
              <a:gd name="connsiteY26" fmla="*/ 1118388 h 1118388"/>
              <a:gd name="connsiteX27" fmla="*/ 0 w 12192000"/>
              <a:gd name="connsiteY27" fmla="*/ 1118388 h 1118388"/>
              <a:gd name="connsiteX28" fmla="*/ 0 w 12192000"/>
              <a:gd name="connsiteY28" fmla="*/ 913704 h 1118388"/>
              <a:gd name="connsiteX29" fmla="*/ 246660 w 12192000"/>
              <a:gd name="connsiteY29" fmla="*/ 879471 h 1118388"/>
              <a:gd name="connsiteX30" fmla="*/ 372960 w 12192000"/>
              <a:gd name="connsiteY30" fmla="*/ 915531 h 1118388"/>
              <a:gd name="connsiteX31" fmla="*/ 586367 w 12192000"/>
              <a:gd name="connsiteY31" fmla="*/ 851926 h 1118388"/>
              <a:gd name="connsiteX32" fmla="*/ 856325 w 12192000"/>
              <a:gd name="connsiteY32" fmla="*/ 777920 h 1118388"/>
              <a:gd name="connsiteX33" fmla="*/ 991881 w 12192000"/>
              <a:gd name="connsiteY33" fmla="*/ 759036 h 1118388"/>
              <a:gd name="connsiteX34" fmla="*/ 1055575 w 12192000"/>
              <a:gd name="connsiteY34" fmla="*/ 769343 h 1118388"/>
              <a:gd name="connsiteX35" fmla="*/ 1119803 w 12192000"/>
              <a:gd name="connsiteY35" fmla="*/ 759949 h 1118388"/>
              <a:gd name="connsiteX36" fmla="*/ 1169650 w 12192000"/>
              <a:gd name="connsiteY36" fmla="*/ 741734 h 1118388"/>
              <a:gd name="connsiteX37" fmla="*/ 1244680 w 12192000"/>
              <a:gd name="connsiteY37" fmla="*/ 723722 h 1118388"/>
              <a:gd name="connsiteX38" fmla="*/ 1345620 w 12192000"/>
              <a:gd name="connsiteY38" fmla="*/ 701505 h 1118388"/>
              <a:gd name="connsiteX39" fmla="*/ 1479778 w 12192000"/>
              <a:gd name="connsiteY39" fmla="*/ 683400 h 1118388"/>
              <a:gd name="connsiteX40" fmla="*/ 1698214 w 12192000"/>
              <a:gd name="connsiteY40" fmla="*/ 639338 h 1118388"/>
              <a:gd name="connsiteX41" fmla="*/ 1946835 w 12192000"/>
              <a:gd name="connsiteY41" fmla="*/ 656696 h 1118388"/>
              <a:gd name="connsiteX42" fmla="*/ 2147463 w 12192000"/>
              <a:gd name="connsiteY42" fmla="*/ 636053 h 1118388"/>
              <a:gd name="connsiteX43" fmla="*/ 2393788 w 12192000"/>
              <a:gd name="connsiteY43" fmla="*/ 607436 h 1118388"/>
              <a:gd name="connsiteX44" fmla="*/ 2539735 w 12192000"/>
              <a:gd name="connsiteY44" fmla="*/ 574154 h 1118388"/>
              <a:gd name="connsiteX45" fmla="*/ 2650260 w 12192000"/>
              <a:gd name="connsiteY45" fmla="*/ 562573 h 1118388"/>
              <a:gd name="connsiteX46" fmla="*/ 2730710 w 12192000"/>
              <a:gd name="connsiteY46" fmla="*/ 526103 h 1118388"/>
              <a:gd name="connsiteX47" fmla="*/ 2884932 w 12192000"/>
              <a:gd name="connsiteY47" fmla="*/ 519819 h 1118388"/>
              <a:gd name="connsiteX48" fmla="*/ 2976019 w 12192000"/>
              <a:gd name="connsiteY48" fmla="*/ 508087 h 1118388"/>
              <a:gd name="connsiteX49" fmla="*/ 3008759 w 12192000"/>
              <a:gd name="connsiteY49" fmla="*/ 491107 h 1118388"/>
              <a:gd name="connsiteX50" fmla="*/ 3055731 w 12192000"/>
              <a:gd name="connsiteY50" fmla="*/ 475813 h 1118388"/>
              <a:gd name="connsiteX51" fmla="*/ 3137188 w 12192000"/>
              <a:gd name="connsiteY51" fmla="*/ 439130 h 1118388"/>
              <a:gd name="connsiteX52" fmla="*/ 3338608 w 12192000"/>
              <a:gd name="connsiteY52" fmla="*/ 436559 h 1118388"/>
              <a:gd name="connsiteX53" fmla="*/ 3310915 w 12192000"/>
              <a:gd name="connsiteY53" fmla="*/ 437390 h 1118388"/>
              <a:gd name="connsiteX54" fmla="*/ 3436114 w 12192000"/>
              <a:gd name="connsiteY54" fmla="*/ 448745 h 1118388"/>
              <a:gd name="connsiteX55" fmla="*/ 3608840 w 12192000"/>
              <a:gd name="connsiteY55" fmla="*/ 443604 h 1118388"/>
              <a:gd name="connsiteX56" fmla="*/ 3727304 w 12192000"/>
              <a:gd name="connsiteY56" fmla="*/ 453563 h 1118388"/>
              <a:gd name="connsiteX57" fmla="*/ 3765869 w 12192000"/>
              <a:gd name="connsiteY57" fmla="*/ 438729 h 1118388"/>
              <a:gd name="connsiteX58" fmla="*/ 3830576 w 12192000"/>
              <a:gd name="connsiteY58" fmla="*/ 414521 h 1118388"/>
              <a:gd name="connsiteX59" fmla="*/ 3875271 w 12192000"/>
              <a:gd name="connsiteY59" fmla="*/ 370806 h 1118388"/>
              <a:gd name="connsiteX60" fmla="*/ 3948478 w 12192000"/>
              <a:gd name="connsiteY60" fmla="*/ 391512 h 1118388"/>
              <a:gd name="connsiteX61" fmla="*/ 4006369 w 12192000"/>
              <a:gd name="connsiteY61" fmla="*/ 369967 h 1118388"/>
              <a:gd name="connsiteX62" fmla="*/ 4093666 w 12192000"/>
              <a:gd name="connsiteY62" fmla="*/ 333646 h 1118388"/>
              <a:gd name="connsiteX63" fmla="*/ 4145241 w 12192000"/>
              <a:gd name="connsiteY63" fmla="*/ 321257 h 1118388"/>
              <a:gd name="connsiteX64" fmla="*/ 4284785 w 12192000"/>
              <a:gd name="connsiteY64" fmla="*/ 278120 h 1118388"/>
              <a:gd name="connsiteX65" fmla="*/ 4423539 w 12192000"/>
              <a:gd name="connsiteY65" fmla="*/ 227831 h 1118388"/>
              <a:gd name="connsiteX66" fmla="*/ 4535774 w 12192000"/>
              <a:gd name="connsiteY66" fmla="*/ 164976 h 1118388"/>
              <a:gd name="connsiteX67" fmla="*/ 4536053 w 12192000"/>
              <a:gd name="connsiteY67" fmla="*/ 164444 h 1118388"/>
              <a:gd name="connsiteX68" fmla="*/ 4547385 w 12192000"/>
              <a:gd name="connsiteY68" fmla="*/ 165484 h 1118388"/>
              <a:gd name="connsiteX69" fmla="*/ 4603054 w 12192000"/>
              <a:gd name="connsiteY69" fmla="*/ 177298 h 1118388"/>
              <a:gd name="connsiteX70" fmla="*/ 4674354 w 12192000"/>
              <a:gd name="connsiteY70" fmla="*/ 126844 h 1118388"/>
              <a:gd name="connsiteX71" fmla="*/ 4704259 w 12192000"/>
              <a:gd name="connsiteY71" fmla="*/ 118162 h 1118388"/>
              <a:gd name="connsiteX72" fmla="*/ 4720133 w 12192000"/>
              <a:gd name="connsiteY72" fmla="*/ 110684 h 1118388"/>
              <a:gd name="connsiteX73" fmla="*/ 4721058 w 12192000"/>
              <a:gd name="connsiteY73" fmla="*/ 108383 h 1118388"/>
              <a:gd name="connsiteX74" fmla="*/ 4774434 w 12192000"/>
              <a:gd name="connsiteY74" fmla="*/ 119976 h 1118388"/>
              <a:gd name="connsiteX75" fmla="*/ 4781376 w 12192000"/>
              <a:gd name="connsiteY75" fmla="*/ 117235 h 1118388"/>
              <a:gd name="connsiteX76" fmla="*/ 4816353 w 12192000"/>
              <a:gd name="connsiteY76" fmla="*/ 130270 h 1118388"/>
              <a:gd name="connsiteX77" fmla="*/ 4834325 w 12192000"/>
              <a:gd name="connsiteY77" fmla="*/ 134082 h 1118388"/>
              <a:gd name="connsiteX78" fmla="*/ 4839606 w 12192000"/>
              <a:gd name="connsiteY78" fmla="*/ 141186 h 1118388"/>
              <a:gd name="connsiteX79" fmla="*/ 4866030 w 12192000"/>
              <a:gd name="connsiteY79" fmla="*/ 143754 h 1118388"/>
              <a:gd name="connsiteX80" fmla="*/ 4868987 w 12192000"/>
              <a:gd name="connsiteY80" fmla="*/ 141776 h 1118388"/>
              <a:gd name="connsiteX81" fmla="*/ 4930337 w 12192000"/>
              <a:gd name="connsiteY81" fmla="*/ 163569 h 1118388"/>
              <a:gd name="connsiteX82" fmla="*/ 4988458 w 12192000"/>
              <a:gd name="connsiteY82" fmla="*/ 171432 h 1118388"/>
              <a:gd name="connsiteX83" fmla="*/ 5133538 w 12192000"/>
              <a:gd name="connsiteY83" fmla="*/ 161255 h 1118388"/>
              <a:gd name="connsiteX84" fmla="*/ 5467747 w 12192000"/>
              <a:gd name="connsiteY84" fmla="*/ 201707 h 1118388"/>
              <a:gd name="connsiteX85" fmla="*/ 5792606 w 12192000"/>
              <a:gd name="connsiteY85" fmla="*/ 211721 h 1118388"/>
              <a:gd name="connsiteX86" fmla="*/ 5869247 w 12192000"/>
              <a:gd name="connsiteY86" fmla="*/ 197278 h 1118388"/>
              <a:gd name="connsiteX87" fmla="*/ 5938156 w 12192000"/>
              <a:gd name="connsiteY87" fmla="*/ 226942 h 1118388"/>
              <a:gd name="connsiteX88" fmla="*/ 5965800 w 12192000"/>
              <a:gd name="connsiteY88" fmla="*/ 211833 h 1118388"/>
              <a:gd name="connsiteX89" fmla="*/ 5970550 w 12192000"/>
              <a:gd name="connsiteY89" fmla="*/ 208763 h 1118388"/>
              <a:gd name="connsiteX90" fmla="*/ 5989910 w 12192000"/>
              <a:gd name="connsiteY90" fmla="*/ 206592 h 1118388"/>
              <a:gd name="connsiteX91" fmla="*/ 5994937 w 12192000"/>
              <a:gd name="connsiteY91" fmla="*/ 193334 h 1118388"/>
              <a:gd name="connsiteX92" fmla="*/ 6023765 w 12192000"/>
              <a:gd name="connsiteY92" fmla="*/ 181006 h 1118388"/>
              <a:gd name="connsiteX93" fmla="*/ 6059520 w 12192000"/>
              <a:gd name="connsiteY93" fmla="*/ 180540 h 1118388"/>
              <a:gd name="connsiteX94" fmla="*/ 6229716 w 12192000"/>
              <a:gd name="connsiteY94" fmla="*/ 192460 h 1118388"/>
              <a:gd name="connsiteX95" fmla="*/ 6331381 w 12192000"/>
              <a:gd name="connsiteY95" fmla="*/ 191533 h 1118388"/>
              <a:gd name="connsiteX96" fmla="*/ 6369749 w 12192000"/>
              <a:gd name="connsiteY96" fmla="*/ 178520 h 1118388"/>
              <a:gd name="connsiteX97" fmla="*/ 6423498 w 12192000"/>
              <a:gd name="connsiteY97" fmla="*/ 168860 h 1118388"/>
              <a:gd name="connsiteX98" fmla="*/ 6645685 w 12192000"/>
              <a:gd name="connsiteY98" fmla="*/ 167049 h 1118388"/>
              <a:gd name="connsiteX99" fmla="*/ 6739636 w 12192000"/>
              <a:gd name="connsiteY99" fmla="*/ 163178 h 1118388"/>
              <a:gd name="connsiteX100" fmla="*/ 6820599 w 12192000"/>
              <a:gd name="connsiteY100" fmla="*/ 187221 h 1118388"/>
              <a:gd name="connsiteX101" fmla="*/ 7038226 w 12192000"/>
              <a:gd name="connsiteY101" fmla="*/ 224954 h 1118388"/>
              <a:gd name="connsiteX102" fmla="*/ 7163894 w 12192000"/>
              <a:gd name="connsiteY102" fmla="*/ 225847 h 1118388"/>
              <a:gd name="connsiteX103" fmla="*/ 7208349 w 12192000"/>
              <a:gd name="connsiteY103" fmla="*/ 215652 h 1118388"/>
              <a:gd name="connsiteX104" fmla="*/ 7282840 w 12192000"/>
              <a:gd name="connsiteY104" fmla="*/ 199225 h 1118388"/>
              <a:gd name="connsiteX105" fmla="*/ 7338153 w 12192000"/>
              <a:gd name="connsiteY105" fmla="*/ 161062 h 1118388"/>
              <a:gd name="connsiteX106" fmla="*/ 7400583 w 12192000"/>
              <a:gd name="connsiteY106" fmla="*/ 157584 h 1118388"/>
              <a:gd name="connsiteX107" fmla="*/ 7415556 w 12192000"/>
              <a:gd name="connsiteY107" fmla="*/ 190253 h 1118388"/>
              <a:gd name="connsiteX108" fmla="*/ 7482186 w 12192000"/>
              <a:gd name="connsiteY108" fmla="*/ 175667 h 1118388"/>
              <a:gd name="connsiteX109" fmla="*/ 7583207 w 12192000"/>
              <a:gd name="connsiteY109" fmla="*/ 149869 h 1118388"/>
              <a:gd name="connsiteX110" fmla="*/ 7641594 w 12192000"/>
              <a:gd name="connsiteY110" fmla="*/ 143635 h 1118388"/>
              <a:gd name="connsiteX111" fmla="*/ 7800943 w 12192000"/>
              <a:gd name="connsiteY111" fmla="*/ 117217 h 1118388"/>
              <a:gd name="connsiteX112" fmla="*/ 7960450 w 12192000"/>
              <a:gd name="connsiteY112" fmla="*/ 83600 h 1118388"/>
              <a:gd name="connsiteX113" fmla="*/ 8118222 w 12192000"/>
              <a:gd name="connsiteY113" fmla="*/ 44900 h 1118388"/>
              <a:gd name="connsiteX114" fmla="*/ 8179360 w 12192000"/>
              <a:gd name="connsiteY114" fmla="*/ 29476 h 1118388"/>
              <a:gd name="connsiteX115" fmla="*/ 8260520 w 12192000"/>
              <a:gd name="connsiteY115" fmla="*/ 952 h 1118388"/>
              <a:gd name="connsiteX116" fmla="*/ 8361058 w 12192000"/>
              <a:gd name="connsiteY116" fmla="*/ 17785 h 1118388"/>
              <a:gd name="connsiteX117" fmla="*/ 8531136 w 12192000"/>
              <a:gd name="connsiteY117" fmla="*/ 46580 h 1118388"/>
              <a:gd name="connsiteX118" fmla="*/ 8645033 w 12192000"/>
              <a:gd name="connsiteY118" fmla="*/ 68350 h 1118388"/>
              <a:gd name="connsiteX119" fmla="*/ 8777666 w 12192000"/>
              <a:gd name="connsiteY119" fmla="*/ 56121 h 1118388"/>
              <a:gd name="connsiteX120" fmla="*/ 8929686 w 12192000"/>
              <a:gd name="connsiteY120" fmla="*/ 61185 h 1118388"/>
              <a:gd name="connsiteX121" fmla="*/ 8966892 w 12192000"/>
              <a:gd name="connsiteY121" fmla="*/ 57811 h 1118388"/>
              <a:gd name="connsiteX0" fmla="*/ 8966892 w 12192000"/>
              <a:gd name="connsiteY0" fmla="*/ 57811 h 1118388"/>
              <a:gd name="connsiteX1" fmla="*/ 9057923 w 12192000"/>
              <a:gd name="connsiteY1" fmla="*/ 88696 h 1118388"/>
              <a:gd name="connsiteX2" fmla="*/ 9162332 w 12192000"/>
              <a:gd name="connsiteY2" fmla="*/ 99970 h 1118388"/>
              <a:gd name="connsiteX3" fmla="*/ 9231104 w 12192000"/>
              <a:gd name="connsiteY3" fmla="*/ 117189 h 1118388"/>
              <a:gd name="connsiteX4" fmla="*/ 9337856 w 12192000"/>
              <a:gd name="connsiteY4" fmla="*/ 127730 h 1118388"/>
              <a:gd name="connsiteX5" fmla="*/ 9398481 w 12192000"/>
              <a:gd name="connsiteY5" fmla="*/ 156248 h 1118388"/>
              <a:gd name="connsiteX6" fmla="*/ 9695185 w 12192000"/>
              <a:gd name="connsiteY6" fmla="*/ 182159 h 1118388"/>
              <a:gd name="connsiteX7" fmla="*/ 9865404 w 12192000"/>
              <a:gd name="connsiteY7" fmla="*/ 179399 h 1118388"/>
              <a:gd name="connsiteX8" fmla="*/ 10035421 w 12192000"/>
              <a:gd name="connsiteY8" fmla="*/ 161440 h 1118388"/>
              <a:gd name="connsiteX9" fmla="*/ 10159413 w 12192000"/>
              <a:gd name="connsiteY9" fmla="*/ 164935 h 1118388"/>
              <a:gd name="connsiteX10" fmla="*/ 10191921 w 12192000"/>
              <a:gd name="connsiteY10" fmla="*/ 163124 h 1118388"/>
              <a:gd name="connsiteX11" fmla="*/ 10245241 w 12192000"/>
              <a:gd name="connsiteY11" fmla="*/ 155770 h 1118388"/>
              <a:gd name="connsiteX12" fmla="*/ 10327894 w 12192000"/>
              <a:gd name="connsiteY12" fmla="*/ 172740 h 1118388"/>
              <a:gd name="connsiteX13" fmla="*/ 10522293 w 12192000"/>
              <a:gd name="connsiteY13" fmla="*/ 194330 h 1118388"/>
              <a:gd name="connsiteX14" fmla="*/ 10772996 w 12192000"/>
              <a:gd name="connsiteY14" fmla="*/ 237054 h 1118388"/>
              <a:gd name="connsiteX15" fmla="*/ 11029627 w 12192000"/>
              <a:gd name="connsiteY15" fmla="*/ 217497 h 1118388"/>
              <a:gd name="connsiteX16" fmla="*/ 11118024 w 12192000"/>
              <a:gd name="connsiteY16" fmla="*/ 214501 h 1118388"/>
              <a:gd name="connsiteX17" fmla="*/ 11326842 w 12192000"/>
              <a:gd name="connsiteY17" fmla="*/ 176062 h 1118388"/>
              <a:gd name="connsiteX18" fmla="*/ 11442963 w 12192000"/>
              <a:gd name="connsiteY18" fmla="*/ 152621 h 1118388"/>
              <a:gd name="connsiteX19" fmla="*/ 11603159 w 12192000"/>
              <a:gd name="connsiteY19" fmla="*/ 119422 h 1118388"/>
              <a:gd name="connsiteX20" fmla="*/ 11642383 w 12192000"/>
              <a:gd name="connsiteY20" fmla="*/ 108465 h 1118388"/>
              <a:gd name="connsiteX21" fmla="*/ 11856150 w 12192000"/>
              <a:gd name="connsiteY21" fmla="*/ 120965 h 1118388"/>
              <a:gd name="connsiteX22" fmla="*/ 11993769 w 12192000"/>
              <a:gd name="connsiteY22" fmla="*/ 144073 h 1118388"/>
              <a:gd name="connsiteX23" fmla="*/ 12102516 w 12192000"/>
              <a:gd name="connsiteY23" fmla="*/ 90028 h 1118388"/>
              <a:gd name="connsiteX24" fmla="*/ 12191056 w 12192000"/>
              <a:gd name="connsiteY24" fmla="*/ 76325 h 1118388"/>
              <a:gd name="connsiteX25" fmla="*/ 12192000 w 12192000"/>
              <a:gd name="connsiteY25" fmla="*/ 76931 h 1118388"/>
              <a:gd name="connsiteX26" fmla="*/ 12192000 w 12192000"/>
              <a:gd name="connsiteY26" fmla="*/ 1118388 h 1118388"/>
              <a:gd name="connsiteX27" fmla="*/ 0 w 12192000"/>
              <a:gd name="connsiteY27" fmla="*/ 1118388 h 1118388"/>
              <a:gd name="connsiteX28" fmla="*/ 0 w 12192000"/>
              <a:gd name="connsiteY28" fmla="*/ 913704 h 1118388"/>
              <a:gd name="connsiteX29" fmla="*/ 246660 w 12192000"/>
              <a:gd name="connsiteY29" fmla="*/ 879471 h 1118388"/>
              <a:gd name="connsiteX30" fmla="*/ 372960 w 12192000"/>
              <a:gd name="connsiteY30" fmla="*/ 915531 h 1118388"/>
              <a:gd name="connsiteX31" fmla="*/ 586367 w 12192000"/>
              <a:gd name="connsiteY31" fmla="*/ 851926 h 1118388"/>
              <a:gd name="connsiteX32" fmla="*/ 856325 w 12192000"/>
              <a:gd name="connsiteY32" fmla="*/ 777920 h 1118388"/>
              <a:gd name="connsiteX33" fmla="*/ 991881 w 12192000"/>
              <a:gd name="connsiteY33" fmla="*/ 759036 h 1118388"/>
              <a:gd name="connsiteX34" fmla="*/ 1055575 w 12192000"/>
              <a:gd name="connsiteY34" fmla="*/ 769343 h 1118388"/>
              <a:gd name="connsiteX35" fmla="*/ 1119803 w 12192000"/>
              <a:gd name="connsiteY35" fmla="*/ 759949 h 1118388"/>
              <a:gd name="connsiteX36" fmla="*/ 1169650 w 12192000"/>
              <a:gd name="connsiteY36" fmla="*/ 741734 h 1118388"/>
              <a:gd name="connsiteX37" fmla="*/ 1244680 w 12192000"/>
              <a:gd name="connsiteY37" fmla="*/ 723722 h 1118388"/>
              <a:gd name="connsiteX38" fmla="*/ 1345620 w 12192000"/>
              <a:gd name="connsiteY38" fmla="*/ 701505 h 1118388"/>
              <a:gd name="connsiteX39" fmla="*/ 1479778 w 12192000"/>
              <a:gd name="connsiteY39" fmla="*/ 683400 h 1118388"/>
              <a:gd name="connsiteX40" fmla="*/ 1698214 w 12192000"/>
              <a:gd name="connsiteY40" fmla="*/ 639338 h 1118388"/>
              <a:gd name="connsiteX41" fmla="*/ 1946835 w 12192000"/>
              <a:gd name="connsiteY41" fmla="*/ 656696 h 1118388"/>
              <a:gd name="connsiteX42" fmla="*/ 2147463 w 12192000"/>
              <a:gd name="connsiteY42" fmla="*/ 636053 h 1118388"/>
              <a:gd name="connsiteX43" fmla="*/ 2393788 w 12192000"/>
              <a:gd name="connsiteY43" fmla="*/ 607436 h 1118388"/>
              <a:gd name="connsiteX44" fmla="*/ 2539735 w 12192000"/>
              <a:gd name="connsiteY44" fmla="*/ 574154 h 1118388"/>
              <a:gd name="connsiteX45" fmla="*/ 2650260 w 12192000"/>
              <a:gd name="connsiteY45" fmla="*/ 562573 h 1118388"/>
              <a:gd name="connsiteX46" fmla="*/ 2730710 w 12192000"/>
              <a:gd name="connsiteY46" fmla="*/ 526103 h 1118388"/>
              <a:gd name="connsiteX47" fmla="*/ 2884932 w 12192000"/>
              <a:gd name="connsiteY47" fmla="*/ 519819 h 1118388"/>
              <a:gd name="connsiteX48" fmla="*/ 2976019 w 12192000"/>
              <a:gd name="connsiteY48" fmla="*/ 508087 h 1118388"/>
              <a:gd name="connsiteX49" fmla="*/ 3008759 w 12192000"/>
              <a:gd name="connsiteY49" fmla="*/ 491107 h 1118388"/>
              <a:gd name="connsiteX50" fmla="*/ 3055731 w 12192000"/>
              <a:gd name="connsiteY50" fmla="*/ 475813 h 1118388"/>
              <a:gd name="connsiteX51" fmla="*/ 3137188 w 12192000"/>
              <a:gd name="connsiteY51" fmla="*/ 439130 h 1118388"/>
              <a:gd name="connsiteX52" fmla="*/ 3338608 w 12192000"/>
              <a:gd name="connsiteY52" fmla="*/ 436559 h 1118388"/>
              <a:gd name="connsiteX53" fmla="*/ 3310915 w 12192000"/>
              <a:gd name="connsiteY53" fmla="*/ 437390 h 1118388"/>
              <a:gd name="connsiteX54" fmla="*/ 3436114 w 12192000"/>
              <a:gd name="connsiteY54" fmla="*/ 448745 h 1118388"/>
              <a:gd name="connsiteX55" fmla="*/ 3608840 w 12192000"/>
              <a:gd name="connsiteY55" fmla="*/ 443604 h 1118388"/>
              <a:gd name="connsiteX56" fmla="*/ 3727304 w 12192000"/>
              <a:gd name="connsiteY56" fmla="*/ 453563 h 1118388"/>
              <a:gd name="connsiteX57" fmla="*/ 3765869 w 12192000"/>
              <a:gd name="connsiteY57" fmla="*/ 438729 h 1118388"/>
              <a:gd name="connsiteX58" fmla="*/ 3830576 w 12192000"/>
              <a:gd name="connsiteY58" fmla="*/ 414521 h 1118388"/>
              <a:gd name="connsiteX59" fmla="*/ 3875271 w 12192000"/>
              <a:gd name="connsiteY59" fmla="*/ 370806 h 1118388"/>
              <a:gd name="connsiteX60" fmla="*/ 3948478 w 12192000"/>
              <a:gd name="connsiteY60" fmla="*/ 391512 h 1118388"/>
              <a:gd name="connsiteX61" fmla="*/ 4006369 w 12192000"/>
              <a:gd name="connsiteY61" fmla="*/ 369967 h 1118388"/>
              <a:gd name="connsiteX62" fmla="*/ 4093666 w 12192000"/>
              <a:gd name="connsiteY62" fmla="*/ 333646 h 1118388"/>
              <a:gd name="connsiteX63" fmla="*/ 4145241 w 12192000"/>
              <a:gd name="connsiteY63" fmla="*/ 321257 h 1118388"/>
              <a:gd name="connsiteX64" fmla="*/ 4284785 w 12192000"/>
              <a:gd name="connsiteY64" fmla="*/ 278120 h 1118388"/>
              <a:gd name="connsiteX65" fmla="*/ 4423539 w 12192000"/>
              <a:gd name="connsiteY65" fmla="*/ 227831 h 1118388"/>
              <a:gd name="connsiteX66" fmla="*/ 4535774 w 12192000"/>
              <a:gd name="connsiteY66" fmla="*/ 164976 h 1118388"/>
              <a:gd name="connsiteX67" fmla="*/ 4536053 w 12192000"/>
              <a:gd name="connsiteY67" fmla="*/ 164444 h 1118388"/>
              <a:gd name="connsiteX68" fmla="*/ 4547385 w 12192000"/>
              <a:gd name="connsiteY68" fmla="*/ 165484 h 1118388"/>
              <a:gd name="connsiteX69" fmla="*/ 4603054 w 12192000"/>
              <a:gd name="connsiteY69" fmla="*/ 177298 h 1118388"/>
              <a:gd name="connsiteX70" fmla="*/ 4674354 w 12192000"/>
              <a:gd name="connsiteY70" fmla="*/ 126844 h 1118388"/>
              <a:gd name="connsiteX71" fmla="*/ 4704259 w 12192000"/>
              <a:gd name="connsiteY71" fmla="*/ 118162 h 1118388"/>
              <a:gd name="connsiteX72" fmla="*/ 4720133 w 12192000"/>
              <a:gd name="connsiteY72" fmla="*/ 110684 h 1118388"/>
              <a:gd name="connsiteX73" fmla="*/ 4721058 w 12192000"/>
              <a:gd name="connsiteY73" fmla="*/ 108383 h 1118388"/>
              <a:gd name="connsiteX74" fmla="*/ 4774434 w 12192000"/>
              <a:gd name="connsiteY74" fmla="*/ 119976 h 1118388"/>
              <a:gd name="connsiteX75" fmla="*/ 4781376 w 12192000"/>
              <a:gd name="connsiteY75" fmla="*/ 117235 h 1118388"/>
              <a:gd name="connsiteX76" fmla="*/ 4816353 w 12192000"/>
              <a:gd name="connsiteY76" fmla="*/ 130270 h 1118388"/>
              <a:gd name="connsiteX77" fmla="*/ 4834325 w 12192000"/>
              <a:gd name="connsiteY77" fmla="*/ 134082 h 1118388"/>
              <a:gd name="connsiteX78" fmla="*/ 4839606 w 12192000"/>
              <a:gd name="connsiteY78" fmla="*/ 141186 h 1118388"/>
              <a:gd name="connsiteX79" fmla="*/ 4866030 w 12192000"/>
              <a:gd name="connsiteY79" fmla="*/ 143754 h 1118388"/>
              <a:gd name="connsiteX80" fmla="*/ 4868987 w 12192000"/>
              <a:gd name="connsiteY80" fmla="*/ 141776 h 1118388"/>
              <a:gd name="connsiteX81" fmla="*/ 4930337 w 12192000"/>
              <a:gd name="connsiteY81" fmla="*/ 163569 h 1118388"/>
              <a:gd name="connsiteX82" fmla="*/ 4988458 w 12192000"/>
              <a:gd name="connsiteY82" fmla="*/ 171432 h 1118388"/>
              <a:gd name="connsiteX83" fmla="*/ 5133538 w 12192000"/>
              <a:gd name="connsiteY83" fmla="*/ 161255 h 1118388"/>
              <a:gd name="connsiteX84" fmla="*/ 5467747 w 12192000"/>
              <a:gd name="connsiteY84" fmla="*/ 201707 h 1118388"/>
              <a:gd name="connsiteX85" fmla="*/ 5792606 w 12192000"/>
              <a:gd name="connsiteY85" fmla="*/ 211721 h 1118388"/>
              <a:gd name="connsiteX86" fmla="*/ 5869247 w 12192000"/>
              <a:gd name="connsiteY86" fmla="*/ 197278 h 1118388"/>
              <a:gd name="connsiteX87" fmla="*/ 5938156 w 12192000"/>
              <a:gd name="connsiteY87" fmla="*/ 226942 h 1118388"/>
              <a:gd name="connsiteX88" fmla="*/ 5965800 w 12192000"/>
              <a:gd name="connsiteY88" fmla="*/ 211833 h 1118388"/>
              <a:gd name="connsiteX89" fmla="*/ 5970550 w 12192000"/>
              <a:gd name="connsiteY89" fmla="*/ 208763 h 1118388"/>
              <a:gd name="connsiteX90" fmla="*/ 5989910 w 12192000"/>
              <a:gd name="connsiteY90" fmla="*/ 206592 h 1118388"/>
              <a:gd name="connsiteX91" fmla="*/ 5994937 w 12192000"/>
              <a:gd name="connsiteY91" fmla="*/ 193334 h 1118388"/>
              <a:gd name="connsiteX92" fmla="*/ 6023765 w 12192000"/>
              <a:gd name="connsiteY92" fmla="*/ 181006 h 1118388"/>
              <a:gd name="connsiteX93" fmla="*/ 6059520 w 12192000"/>
              <a:gd name="connsiteY93" fmla="*/ 180540 h 1118388"/>
              <a:gd name="connsiteX94" fmla="*/ 6229716 w 12192000"/>
              <a:gd name="connsiteY94" fmla="*/ 192460 h 1118388"/>
              <a:gd name="connsiteX95" fmla="*/ 6331381 w 12192000"/>
              <a:gd name="connsiteY95" fmla="*/ 191533 h 1118388"/>
              <a:gd name="connsiteX96" fmla="*/ 6369749 w 12192000"/>
              <a:gd name="connsiteY96" fmla="*/ 178520 h 1118388"/>
              <a:gd name="connsiteX97" fmla="*/ 6423498 w 12192000"/>
              <a:gd name="connsiteY97" fmla="*/ 168860 h 1118388"/>
              <a:gd name="connsiteX98" fmla="*/ 6645685 w 12192000"/>
              <a:gd name="connsiteY98" fmla="*/ 167049 h 1118388"/>
              <a:gd name="connsiteX99" fmla="*/ 6739636 w 12192000"/>
              <a:gd name="connsiteY99" fmla="*/ 163178 h 1118388"/>
              <a:gd name="connsiteX100" fmla="*/ 6820599 w 12192000"/>
              <a:gd name="connsiteY100" fmla="*/ 187221 h 1118388"/>
              <a:gd name="connsiteX101" fmla="*/ 7038226 w 12192000"/>
              <a:gd name="connsiteY101" fmla="*/ 224954 h 1118388"/>
              <a:gd name="connsiteX102" fmla="*/ 7163894 w 12192000"/>
              <a:gd name="connsiteY102" fmla="*/ 225847 h 1118388"/>
              <a:gd name="connsiteX103" fmla="*/ 7208349 w 12192000"/>
              <a:gd name="connsiteY103" fmla="*/ 215652 h 1118388"/>
              <a:gd name="connsiteX104" fmla="*/ 7282840 w 12192000"/>
              <a:gd name="connsiteY104" fmla="*/ 199225 h 1118388"/>
              <a:gd name="connsiteX105" fmla="*/ 7338153 w 12192000"/>
              <a:gd name="connsiteY105" fmla="*/ 161062 h 1118388"/>
              <a:gd name="connsiteX106" fmla="*/ 7400583 w 12192000"/>
              <a:gd name="connsiteY106" fmla="*/ 157584 h 1118388"/>
              <a:gd name="connsiteX107" fmla="*/ 7415556 w 12192000"/>
              <a:gd name="connsiteY107" fmla="*/ 190253 h 1118388"/>
              <a:gd name="connsiteX108" fmla="*/ 7482186 w 12192000"/>
              <a:gd name="connsiteY108" fmla="*/ 175667 h 1118388"/>
              <a:gd name="connsiteX109" fmla="*/ 7583207 w 12192000"/>
              <a:gd name="connsiteY109" fmla="*/ 149869 h 1118388"/>
              <a:gd name="connsiteX110" fmla="*/ 7641594 w 12192000"/>
              <a:gd name="connsiteY110" fmla="*/ 143635 h 1118388"/>
              <a:gd name="connsiteX111" fmla="*/ 7800943 w 12192000"/>
              <a:gd name="connsiteY111" fmla="*/ 117217 h 1118388"/>
              <a:gd name="connsiteX112" fmla="*/ 7960450 w 12192000"/>
              <a:gd name="connsiteY112" fmla="*/ 83600 h 1118388"/>
              <a:gd name="connsiteX113" fmla="*/ 8118222 w 12192000"/>
              <a:gd name="connsiteY113" fmla="*/ 44900 h 1118388"/>
              <a:gd name="connsiteX114" fmla="*/ 8179360 w 12192000"/>
              <a:gd name="connsiteY114" fmla="*/ 29476 h 1118388"/>
              <a:gd name="connsiteX115" fmla="*/ 8260520 w 12192000"/>
              <a:gd name="connsiteY115" fmla="*/ 952 h 1118388"/>
              <a:gd name="connsiteX116" fmla="*/ 8361058 w 12192000"/>
              <a:gd name="connsiteY116" fmla="*/ 17785 h 1118388"/>
              <a:gd name="connsiteX117" fmla="*/ 8531136 w 12192000"/>
              <a:gd name="connsiteY117" fmla="*/ 46580 h 1118388"/>
              <a:gd name="connsiteX118" fmla="*/ 8650643 w 12192000"/>
              <a:gd name="connsiteY118" fmla="*/ 34691 h 1118388"/>
              <a:gd name="connsiteX119" fmla="*/ 8777666 w 12192000"/>
              <a:gd name="connsiteY119" fmla="*/ 56121 h 1118388"/>
              <a:gd name="connsiteX120" fmla="*/ 8929686 w 12192000"/>
              <a:gd name="connsiteY120" fmla="*/ 61185 h 1118388"/>
              <a:gd name="connsiteX121" fmla="*/ 8966892 w 12192000"/>
              <a:gd name="connsiteY121" fmla="*/ 57811 h 1118388"/>
              <a:gd name="connsiteX0" fmla="*/ 8966892 w 12192000"/>
              <a:gd name="connsiteY0" fmla="*/ 46759 h 1107336"/>
              <a:gd name="connsiteX1" fmla="*/ 9057923 w 12192000"/>
              <a:gd name="connsiteY1" fmla="*/ 77644 h 1107336"/>
              <a:gd name="connsiteX2" fmla="*/ 9162332 w 12192000"/>
              <a:gd name="connsiteY2" fmla="*/ 88918 h 1107336"/>
              <a:gd name="connsiteX3" fmla="*/ 9231104 w 12192000"/>
              <a:gd name="connsiteY3" fmla="*/ 106137 h 1107336"/>
              <a:gd name="connsiteX4" fmla="*/ 9337856 w 12192000"/>
              <a:gd name="connsiteY4" fmla="*/ 116678 h 1107336"/>
              <a:gd name="connsiteX5" fmla="*/ 9398481 w 12192000"/>
              <a:gd name="connsiteY5" fmla="*/ 145196 h 1107336"/>
              <a:gd name="connsiteX6" fmla="*/ 9695185 w 12192000"/>
              <a:gd name="connsiteY6" fmla="*/ 171107 h 1107336"/>
              <a:gd name="connsiteX7" fmla="*/ 9865404 w 12192000"/>
              <a:gd name="connsiteY7" fmla="*/ 168347 h 1107336"/>
              <a:gd name="connsiteX8" fmla="*/ 10035421 w 12192000"/>
              <a:gd name="connsiteY8" fmla="*/ 150388 h 1107336"/>
              <a:gd name="connsiteX9" fmla="*/ 10159413 w 12192000"/>
              <a:gd name="connsiteY9" fmla="*/ 153883 h 1107336"/>
              <a:gd name="connsiteX10" fmla="*/ 10191921 w 12192000"/>
              <a:gd name="connsiteY10" fmla="*/ 152072 h 1107336"/>
              <a:gd name="connsiteX11" fmla="*/ 10245241 w 12192000"/>
              <a:gd name="connsiteY11" fmla="*/ 144718 h 1107336"/>
              <a:gd name="connsiteX12" fmla="*/ 10327894 w 12192000"/>
              <a:gd name="connsiteY12" fmla="*/ 161688 h 1107336"/>
              <a:gd name="connsiteX13" fmla="*/ 10522293 w 12192000"/>
              <a:gd name="connsiteY13" fmla="*/ 183278 h 1107336"/>
              <a:gd name="connsiteX14" fmla="*/ 10772996 w 12192000"/>
              <a:gd name="connsiteY14" fmla="*/ 226002 h 1107336"/>
              <a:gd name="connsiteX15" fmla="*/ 11029627 w 12192000"/>
              <a:gd name="connsiteY15" fmla="*/ 206445 h 1107336"/>
              <a:gd name="connsiteX16" fmla="*/ 11118024 w 12192000"/>
              <a:gd name="connsiteY16" fmla="*/ 203449 h 1107336"/>
              <a:gd name="connsiteX17" fmla="*/ 11326842 w 12192000"/>
              <a:gd name="connsiteY17" fmla="*/ 165010 h 1107336"/>
              <a:gd name="connsiteX18" fmla="*/ 11442963 w 12192000"/>
              <a:gd name="connsiteY18" fmla="*/ 141569 h 1107336"/>
              <a:gd name="connsiteX19" fmla="*/ 11603159 w 12192000"/>
              <a:gd name="connsiteY19" fmla="*/ 108370 h 1107336"/>
              <a:gd name="connsiteX20" fmla="*/ 11642383 w 12192000"/>
              <a:gd name="connsiteY20" fmla="*/ 97413 h 1107336"/>
              <a:gd name="connsiteX21" fmla="*/ 11856150 w 12192000"/>
              <a:gd name="connsiteY21" fmla="*/ 109913 h 1107336"/>
              <a:gd name="connsiteX22" fmla="*/ 11993769 w 12192000"/>
              <a:gd name="connsiteY22" fmla="*/ 133021 h 1107336"/>
              <a:gd name="connsiteX23" fmla="*/ 12102516 w 12192000"/>
              <a:gd name="connsiteY23" fmla="*/ 78976 h 1107336"/>
              <a:gd name="connsiteX24" fmla="*/ 12191056 w 12192000"/>
              <a:gd name="connsiteY24" fmla="*/ 65273 h 1107336"/>
              <a:gd name="connsiteX25" fmla="*/ 12192000 w 12192000"/>
              <a:gd name="connsiteY25" fmla="*/ 65879 h 1107336"/>
              <a:gd name="connsiteX26" fmla="*/ 12192000 w 12192000"/>
              <a:gd name="connsiteY26" fmla="*/ 1107336 h 1107336"/>
              <a:gd name="connsiteX27" fmla="*/ 0 w 12192000"/>
              <a:gd name="connsiteY27" fmla="*/ 1107336 h 1107336"/>
              <a:gd name="connsiteX28" fmla="*/ 0 w 12192000"/>
              <a:gd name="connsiteY28" fmla="*/ 902652 h 1107336"/>
              <a:gd name="connsiteX29" fmla="*/ 246660 w 12192000"/>
              <a:gd name="connsiteY29" fmla="*/ 868419 h 1107336"/>
              <a:gd name="connsiteX30" fmla="*/ 372960 w 12192000"/>
              <a:gd name="connsiteY30" fmla="*/ 904479 h 1107336"/>
              <a:gd name="connsiteX31" fmla="*/ 586367 w 12192000"/>
              <a:gd name="connsiteY31" fmla="*/ 840874 h 1107336"/>
              <a:gd name="connsiteX32" fmla="*/ 856325 w 12192000"/>
              <a:gd name="connsiteY32" fmla="*/ 766868 h 1107336"/>
              <a:gd name="connsiteX33" fmla="*/ 991881 w 12192000"/>
              <a:gd name="connsiteY33" fmla="*/ 747984 h 1107336"/>
              <a:gd name="connsiteX34" fmla="*/ 1055575 w 12192000"/>
              <a:gd name="connsiteY34" fmla="*/ 758291 h 1107336"/>
              <a:gd name="connsiteX35" fmla="*/ 1119803 w 12192000"/>
              <a:gd name="connsiteY35" fmla="*/ 748897 h 1107336"/>
              <a:gd name="connsiteX36" fmla="*/ 1169650 w 12192000"/>
              <a:gd name="connsiteY36" fmla="*/ 730682 h 1107336"/>
              <a:gd name="connsiteX37" fmla="*/ 1244680 w 12192000"/>
              <a:gd name="connsiteY37" fmla="*/ 712670 h 1107336"/>
              <a:gd name="connsiteX38" fmla="*/ 1345620 w 12192000"/>
              <a:gd name="connsiteY38" fmla="*/ 690453 h 1107336"/>
              <a:gd name="connsiteX39" fmla="*/ 1479778 w 12192000"/>
              <a:gd name="connsiteY39" fmla="*/ 672348 h 1107336"/>
              <a:gd name="connsiteX40" fmla="*/ 1698214 w 12192000"/>
              <a:gd name="connsiteY40" fmla="*/ 628286 h 1107336"/>
              <a:gd name="connsiteX41" fmla="*/ 1946835 w 12192000"/>
              <a:gd name="connsiteY41" fmla="*/ 645644 h 1107336"/>
              <a:gd name="connsiteX42" fmla="*/ 2147463 w 12192000"/>
              <a:gd name="connsiteY42" fmla="*/ 625001 h 1107336"/>
              <a:gd name="connsiteX43" fmla="*/ 2393788 w 12192000"/>
              <a:gd name="connsiteY43" fmla="*/ 596384 h 1107336"/>
              <a:gd name="connsiteX44" fmla="*/ 2539735 w 12192000"/>
              <a:gd name="connsiteY44" fmla="*/ 563102 h 1107336"/>
              <a:gd name="connsiteX45" fmla="*/ 2650260 w 12192000"/>
              <a:gd name="connsiteY45" fmla="*/ 551521 h 1107336"/>
              <a:gd name="connsiteX46" fmla="*/ 2730710 w 12192000"/>
              <a:gd name="connsiteY46" fmla="*/ 515051 h 1107336"/>
              <a:gd name="connsiteX47" fmla="*/ 2884932 w 12192000"/>
              <a:gd name="connsiteY47" fmla="*/ 508767 h 1107336"/>
              <a:gd name="connsiteX48" fmla="*/ 2976019 w 12192000"/>
              <a:gd name="connsiteY48" fmla="*/ 497035 h 1107336"/>
              <a:gd name="connsiteX49" fmla="*/ 3008759 w 12192000"/>
              <a:gd name="connsiteY49" fmla="*/ 480055 h 1107336"/>
              <a:gd name="connsiteX50" fmla="*/ 3055731 w 12192000"/>
              <a:gd name="connsiteY50" fmla="*/ 464761 h 1107336"/>
              <a:gd name="connsiteX51" fmla="*/ 3137188 w 12192000"/>
              <a:gd name="connsiteY51" fmla="*/ 428078 h 1107336"/>
              <a:gd name="connsiteX52" fmla="*/ 3338608 w 12192000"/>
              <a:gd name="connsiteY52" fmla="*/ 425507 h 1107336"/>
              <a:gd name="connsiteX53" fmla="*/ 3310915 w 12192000"/>
              <a:gd name="connsiteY53" fmla="*/ 426338 h 1107336"/>
              <a:gd name="connsiteX54" fmla="*/ 3436114 w 12192000"/>
              <a:gd name="connsiteY54" fmla="*/ 437693 h 1107336"/>
              <a:gd name="connsiteX55" fmla="*/ 3608840 w 12192000"/>
              <a:gd name="connsiteY55" fmla="*/ 432552 h 1107336"/>
              <a:gd name="connsiteX56" fmla="*/ 3727304 w 12192000"/>
              <a:gd name="connsiteY56" fmla="*/ 442511 h 1107336"/>
              <a:gd name="connsiteX57" fmla="*/ 3765869 w 12192000"/>
              <a:gd name="connsiteY57" fmla="*/ 427677 h 1107336"/>
              <a:gd name="connsiteX58" fmla="*/ 3830576 w 12192000"/>
              <a:gd name="connsiteY58" fmla="*/ 403469 h 1107336"/>
              <a:gd name="connsiteX59" fmla="*/ 3875271 w 12192000"/>
              <a:gd name="connsiteY59" fmla="*/ 359754 h 1107336"/>
              <a:gd name="connsiteX60" fmla="*/ 3948478 w 12192000"/>
              <a:gd name="connsiteY60" fmla="*/ 380460 h 1107336"/>
              <a:gd name="connsiteX61" fmla="*/ 4006369 w 12192000"/>
              <a:gd name="connsiteY61" fmla="*/ 358915 h 1107336"/>
              <a:gd name="connsiteX62" fmla="*/ 4093666 w 12192000"/>
              <a:gd name="connsiteY62" fmla="*/ 322594 h 1107336"/>
              <a:gd name="connsiteX63" fmla="*/ 4145241 w 12192000"/>
              <a:gd name="connsiteY63" fmla="*/ 310205 h 1107336"/>
              <a:gd name="connsiteX64" fmla="*/ 4284785 w 12192000"/>
              <a:gd name="connsiteY64" fmla="*/ 267068 h 1107336"/>
              <a:gd name="connsiteX65" fmla="*/ 4423539 w 12192000"/>
              <a:gd name="connsiteY65" fmla="*/ 216779 h 1107336"/>
              <a:gd name="connsiteX66" fmla="*/ 4535774 w 12192000"/>
              <a:gd name="connsiteY66" fmla="*/ 153924 h 1107336"/>
              <a:gd name="connsiteX67" fmla="*/ 4536053 w 12192000"/>
              <a:gd name="connsiteY67" fmla="*/ 153392 h 1107336"/>
              <a:gd name="connsiteX68" fmla="*/ 4547385 w 12192000"/>
              <a:gd name="connsiteY68" fmla="*/ 154432 h 1107336"/>
              <a:gd name="connsiteX69" fmla="*/ 4603054 w 12192000"/>
              <a:gd name="connsiteY69" fmla="*/ 166246 h 1107336"/>
              <a:gd name="connsiteX70" fmla="*/ 4674354 w 12192000"/>
              <a:gd name="connsiteY70" fmla="*/ 115792 h 1107336"/>
              <a:gd name="connsiteX71" fmla="*/ 4704259 w 12192000"/>
              <a:gd name="connsiteY71" fmla="*/ 107110 h 1107336"/>
              <a:gd name="connsiteX72" fmla="*/ 4720133 w 12192000"/>
              <a:gd name="connsiteY72" fmla="*/ 99632 h 1107336"/>
              <a:gd name="connsiteX73" fmla="*/ 4721058 w 12192000"/>
              <a:gd name="connsiteY73" fmla="*/ 97331 h 1107336"/>
              <a:gd name="connsiteX74" fmla="*/ 4774434 w 12192000"/>
              <a:gd name="connsiteY74" fmla="*/ 108924 h 1107336"/>
              <a:gd name="connsiteX75" fmla="*/ 4781376 w 12192000"/>
              <a:gd name="connsiteY75" fmla="*/ 106183 h 1107336"/>
              <a:gd name="connsiteX76" fmla="*/ 4816353 w 12192000"/>
              <a:gd name="connsiteY76" fmla="*/ 119218 h 1107336"/>
              <a:gd name="connsiteX77" fmla="*/ 4834325 w 12192000"/>
              <a:gd name="connsiteY77" fmla="*/ 123030 h 1107336"/>
              <a:gd name="connsiteX78" fmla="*/ 4839606 w 12192000"/>
              <a:gd name="connsiteY78" fmla="*/ 130134 h 1107336"/>
              <a:gd name="connsiteX79" fmla="*/ 4866030 w 12192000"/>
              <a:gd name="connsiteY79" fmla="*/ 132702 h 1107336"/>
              <a:gd name="connsiteX80" fmla="*/ 4868987 w 12192000"/>
              <a:gd name="connsiteY80" fmla="*/ 130724 h 1107336"/>
              <a:gd name="connsiteX81" fmla="*/ 4930337 w 12192000"/>
              <a:gd name="connsiteY81" fmla="*/ 152517 h 1107336"/>
              <a:gd name="connsiteX82" fmla="*/ 4988458 w 12192000"/>
              <a:gd name="connsiteY82" fmla="*/ 160380 h 1107336"/>
              <a:gd name="connsiteX83" fmla="*/ 5133538 w 12192000"/>
              <a:gd name="connsiteY83" fmla="*/ 150203 h 1107336"/>
              <a:gd name="connsiteX84" fmla="*/ 5467747 w 12192000"/>
              <a:gd name="connsiteY84" fmla="*/ 190655 h 1107336"/>
              <a:gd name="connsiteX85" fmla="*/ 5792606 w 12192000"/>
              <a:gd name="connsiteY85" fmla="*/ 200669 h 1107336"/>
              <a:gd name="connsiteX86" fmla="*/ 5869247 w 12192000"/>
              <a:gd name="connsiteY86" fmla="*/ 186226 h 1107336"/>
              <a:gd name="connsiteX87" fmla="*/ 5938156 w 12192000"/>
              <a:gd name="connsiteY87" fmla="*/ 215890 h 1107336"/>
              <a:gd name="connsiteX88" fmla="*/ 5965800 w 12192000"/>
              <a:gd name="connsiteY88" fmla="*/ 200781 h 1107336"/>
              <a:gd name="connsiteX89" fmla="*/ 5970550 w 12192000"/>
              <a:gd name="connsiteY89" fmla="*/ 197711 h 1107336"/>
              <a:gd name="connsiteX90" fmla="*/ 5989910 w 12192000"/>
              <a:gd name="connsiteY90" fmla="*/ 195540 h 1107336"/>
              <a:gd name="connsiteX91" fmla="*/ 5994937 w 12192000"/>
              <a:gd name="connsiteY91" fmla="*/ 182282 h 1107336"/>
              <a:gd name="connsiteX92" fmla="*/ 6023765 w 12192000"/>
              <a:gd name="connsiteY92" fmla="*/ 169954 h 1107336"/>
              <a:gd name="connsiteX93" fmla="*/ 6059520 w 12192000"/>
              <a:gd name="connsiteY93" fmla="*/ 169488 h 1107336"/>
              <a:gd name="connsiteX94" fmla="*/ 6229716 w 12192000"/>
              <a:gd name="connsiteY94" fmla="*/ 181408 h 1107336"/>
              <a:gd name="connsiteX95" fmla="*/ 6331381 w 12192000"/>
              <a:gd name="connsiteY95" fmla="*/ 180481 h 1107336"/>
              <a:gd name="connsiteX96" fmla="*/ 6369749 w 12192000"/>
              <a:gd name="connsiteY96" fmla="*/ 167468 h 1107336"/>
              <a:gd name="connsiteX97" fmla="*/ 6423498 w 12192000"/>
              <a:gd name="connsiteY97" fmla="*/ 157808 h 1107336"/>
              <a:gd name="connsiteX98" fmla="*/ 6645685 w 12192000"/>
              <a:gd name="connsiteY98" fmla="*/ 155997 h 1107336"/>
              <a:gd name="connsiteX99" fmla="*/ 6739636 w 12192000"/>
              <a:gd name="connsiteY99" fmla="*/ 152126 h 1107336"/>
              <a:gd name="connsiteX100" fmla="*/ 6820599 w 12192000"/>
              <a:gd name="connsiteY100" fmla="*/ 176169 h 1107336"/>
              <a:gd name="connsiteX101" fmla="*/ 7038226 w 12192000"/>
              <a:gd name="connsiteY101" fmla="*/ 213902 h 1107336"/>
              <a:gd name="connsiteX102" fmla="*/ 7163894 w 12192000"/>
              <a:gd name="connsiteY102" fmla="*/ 214795 h 1107336"/>
              <a:gd name="connsiteX103" fmla="*/ 7208349 w 12192000"/>
              <a:gd name="connsiteY103" fmla="*/ 204600 h 1107336"/>
              <a:gd name="connsiteX104" fmla="*/ 7282840 w 12192000"/>
              <a:gd name="connsiteY104" fmla="*/ 188173 h 1107336"/>
              <a:gd name="connsiteX105" fmla="*/ 7338153 w 12192000"/>
              <a:gd name="connsiteY105" fmla="*/ 150010 h 1107336"/>
              <a:gd name="connsiteX106" fmla="*/ 7400583 w 12192000"/>
              <a:gd name="connsiteY106" fmla="*/ 146532 h 1107336"/>
              <a:gd name="connsiteX107" fmla="*/ 7415556 w 12192000"/>
              <a:gd name="connsiteY107" fmla="*/ 179201 h 1107336"/>
              <a:gd name="connsiteX108" fmla="*/ 7482186 w 12192000"/>
              <a:gd name="connsiteY108" fmla="*/ 164615 h 1107336"/>
              <a:gd name="connsiteX109" fmla="*/ 7583207 w 12192000"/>
              <a:gd name="connsiteY109" fmla="*/ 138817 h 1107336"/>
              <a:gd name="connsiteX110" fmla="*/ 7641594 w 12192000"/>
              <a:gd name="connsiteY110" fmla="*/ 132583 h 1107336"/>
              <a:gd name="connsiteX111" fmla="*/ 7800943 w 12192000"/>
              <a:gd name="connsiteY111" fmla="*/ 106165 h 1107336"/>
              <a:gd name="connsiteX112" fmla="*/ 7960450 w 12192000"/>
              <a:gd name="connsiteY112" fmla="*/ 72548 h 1107336"/>
              <a:gd name="connsiteX113" fmla="*/ 8118222 w 12192000"/>
              <a:gd name="connsiteY113" fmla="*/ 33848 h 1107336"/>
              <a:gd name="connsiteX114" fmla="*/ 8179360 w 12192000"/>
              <a:gd name="connsiteY114" fmla="*/ 18424 h 1107336"/>
              <a:gd name="connsiteX115" fmla="*/ 8260520 w 12192000"/>
              <a:gd name="connsiteY115" fmla="*/ 17949 h 1107336"/>
              <a:gd name="connsiteX116" fmla="*/ 8361058 w 12192000"/>
              <a:gd name="connsiteY116" fmla="*/ 6733 h 1107336"/>
              <a:gd name="connsiteX117" fmla="*/ 8531136 w 12192000"/>
              <a:gd name="connsiteY117" fmla="*/ 35528 h 1107336"/>
              <a:gd name="connsiteX118" fmla="*/ 8650643 w 12192000"/>
              <a:gd name="connsiteY118" fmla="*/ 23639 h 1107336"/>
              <a:gd name="connsiteX119" fmla="*/ 8777666 w 12192000"/>
              <a:gd name="connsiteY119" fmla="*/ 45069 h 1107336"/>
              <a:gd name="connsiteX120" fmla="*/ 8929686 w 12192000"/>
              <a:gd name="connsiteY120" fmla="*/ 50133 h 1107336"/>
              <a:gd name="connsiteX121" fmla="*/ 8966892 w 12192000"/>
              <a:gd name="connsiteY121" fmla="*/ 46759 h 1107336"/>
              <a:gd name="connsiteX0" fmla="*/ 8966892 w 12192000"/>
              <a:gd name="connsiteY0" fmla="*/ 46759 h 1107336"/>
              <a:gd name="connsiteX1" fmla="*/ 9057923 w 12192000"/>
              <a:gd name="connsiteY1" fmla="*/ 77644 h 1107336"/>
              <a:gd name="connsiteX2" fmla="*/ 9162332 w 12192000"/>
              <a:gd name="connsiteY2" fmla="*/ 88918 h 1107336"/>
              <a:gd name="connsiteX3" fmla="*/ 9231104 w 12192000"/>
              <a:gd name="connsiteY3" fmla="*/ 106137 h 1107336"/>
              <a:gd name="connsiteX4" fmla="*/ 9337856 w 12192000"/>
              <a:gd name="connsiteY4" fmla="*/ 116678 h 1107336"/>
              <a:gd name="connsiteX5" fmla="*/ 9398481 w 12192000"/>
              <a:gd name="connsiteY5" fmla="*/ 145196 h 1107336"/>
              <a:gd name="connsiteX6" fmla="*/ 9695185 w 12192000"/>
              <a:gd name="connsiteY6" fmla="*/ 171107 h 1107336"/>
              <a:gd name="connsiteX7" fmla="*/ 9865404 w 12192000"/>
              <a:gd name="connsiteY7" fmla="*/ 168347 h 1107336"/>
              <a:gd name="connsiteX8" fmla="*/ 10035421 w 12192000"/>
              <a:gd name="connsiteY8" fmla="*/ 150388 h 1107336"/>
              <a:gd name="connsiteX9" fmla="*/ 10159413 w 12192000"/>
              <a:gd name="connsiteY9" fmla="*/ 153883 h 1107336"/>
              <a:gd name="connsiteX10" fmla="*/ 10191921 w 12192000"/>
              <a:gd name="connsiteY10" fmla="*/ 152072 h 1107336"/>
              <a:gd name="connsiteX11" fmla="*/ 10245241 w 12192000"/>
              <a:gd name="connsiteY11" fmla="*/ 144718 h 1107336"/>
              <a:gd name="connsiteX12" fmla="*/ 10327894 w 12192000"/>
              <a:gd name="connsiteY12" fmla="*/ 161688 h 1107336"/>
              <a:gd name="connsiteX13" fmla="*/ 10522293 w 12192000"/>
              <a:gd name="connsiteY13" fmla="*/ 183278 h 1107336"/>
              <a:gd name="connsiteX14" fmla="*/ 10772996 w 12192000"/>
              <a:gd name="connsiteY14" fmla="*/ 226002 h 1107336"/>
              <a:gd name="connsiteX15" fmla="*/ 11029627 w 12192000"/>
              <a:gd name="connsiteY15" fmla="*/ 206445 h 1107336"/>
              <a:gd name="connsiteX16" fmla="*/ 11118024 w 12192000"/>
              <a:gd name="connsiteY16" fmla="*/ 203449 h 1107336"/>
              <a:gd name="connsiteX17" fmla="*/ 11326842 w 12192000"/>
              <a:gd name="connsiteY17" fmla="*/ 165010 h 1107336"/>
              <a:gd name="connsiteX18" fmla="*/ 11442963 w 12192000"/>
              <a:gd name="connsiteY18" fmla="*/ 141569 h 1107336"/>
              <a:gd name="connsiteX19" fmla="*/ 11603159 w 12192000"/>
              <a:gd name="connsiteY19" fmla="*/ 108370 h 1107336"/>
              <a:gd name="connsiteX20" fmla="*/ 11704091 w 12192000"/>
              <a:gd name="connsiteY20" fmla="*/ 119852 h 1107336"/>
              <a:gd name="connsiteX21" fmla="*/ 11856150 w 12192000"/>
              <a:gd name="connsiteY21" fmla="*/ 109913 h 1107336"/>
              <a:gd name="connsiteX22" fmla="*/ 11993769 w 12192000"/>
              <a:gd name="connsiteY22" fmla="*/ 133021 h 1107336"/>
              <a:gd name="connsiteX23" fmla="*/ 12102516 w 12192000"/>
              <a:gd name="connsiteY23" fmla="*/ 78976 h 1107336"/>
              <a:gd name="connsiteX24" fmla="*/ 12191056 w 12192000"/>
              <a:gd name="connsiteY24" fmla="*/ 65273 h 1107336"/>
              <a:gd name="connsiteX25" fmla="*/ 12192000 w 12192000"/>
              <a:gd name="connsiteY25" fmla="*/ 65879 h 1107336"/>
              <a:gd name="connsiteX26" fmla="*/ 12192000 w 12192000"/>
              <a:gd name="connsiteY26" fmla="*/ 1107336 h 1107336"/>
              <a:gd name="connsiteX27" fmla="*/ 0 w 12192000"/>
              <a:gd name="connsiteY27" fmla="*/ 1107336 h 1107336"/>
              <a:gd name="connsiteX28" fmla="*/ 0 w 12192000"/>
              <a:gd name="connsiteY28" fmla="*/ 902652 h 1107336"/>
              <a:gd name="connsiteX29" fmla="*/ 246660 w 12192000"/>
              <a:gd name="connsiteY29" fmla="*/ 868419 h 1107336"/>
              <a:gd name="connsiteX30" fmla="*/ 372960 w 12192000"/>
              <a:gd name="connsiteY30" fmla="*/ 904479 h 1107336"/>
              <a:gd name="connsiteX31" fmla="*/ 586367 w 12192000"/>
              <a:gd name="connsiteY31" fmla="*/ 840874 h 1107336"/>
              <a:gd name="connsiteX32" fmla="*/ 856325 w 12192000"/>
              <a:gd name="connsiteY32" fmla="*/ 766868 h 1107336"/>
              <a:gd name="connsiteX33" fmla="*/ 991881 w 12192000"/>
              <a:gd name="connsiteY33" fmla="*/ 747984 h 1107336"/>
              <a:gd name="connsiteX34" fmla="*/ 1055575 w 12192000"/>
              <a:gd name="connsiteY34" fmla="*/ 758291 h 1107336"/>
              <a:gd name="connsiteX35" fmla="*/ 1119803 w 12192000"/>
              <a:gd name="connsiteY35" fmla="*/ 748897 h 1107336"/>
              <a:gd name="connsiteX36" fmla="*/ 1169650 w 12192000"/>
              <a:gd name="connsiteY36" fmla="*/ 730682 h 1107336"/>
              <a:gd name="connsiteX37" fmla="*/ 1244680 w 12192000"/>
              <a:gd name="connsiteY37" fmla="*/ 712670 h 1107336"/>
              <a:gd name="connsiteX38" fmla="*/ 1345620 w 12192000"/>
              <a:gd name="connsiteY38" fmla="*/ 690453 h 1107336"/>
              <a:gd name="connsiteX39" fmla="*/ 1479778 w 12192000"/>
              <a:gd name="connsiteY39" fmla="*/ 672348 h 1107336"/>
              <a:gd name="connsiteX40" fmla="*/ 1698214 w 12192000"/>
              <a:gd name="connsiteY40" fmla="*/ 628286 h 1107336"/>
              <a:gd name="connsiteX41" fmla="*/ 1946835 w 12192000"/>
              <a:gd name="connsiteY41" fmla="*/ 645644 h 1107336"/>
              <a:gd name="connsiteX42" fmla="*/ 2147463 w 12192000"/>
              <a:gd name="connsiteY42" fmla="*/ 625001 h 1107336"/>
              <a:gd name="connsiteX43" fmla="*/ 2393788 w 12192000"/>
              <a:gd name="connsiteY43" fmla="*/ 596384 h 1107336"/>
              <a:gd name="connsiteX44" fmla="*/ 2539735 w 12192000"/>
              <a:gd name="connsiteY44" fmla="*/ 563102 h 1107336"/>
              <a:gd name="connsiteX45" fmla="*/ 2650260 w 12192000"/>
              <a:gd name="connsiteY45" fmla="*/ 551521 h 1107336"/>
              <a:gd name="connsiteX46" fmla="*/ 2730710 w 12192000"/>
              <a:gd name="connsiteY46" fmla="*/ 515051 h 1107336"/>
              <a:gd name="connsiteX47" fmla="*/ 2884932 w 12192000"/>
              <a:gd name="connsiteY47" fmla="*/ 508767 h 1107336"/>
              <a:gd name="connsiteX48" fmla="*/ 2976019 w 12192000"/>
              <a:gd name="connsiteY48" fmla="*/ 497035 h 1107336"/>
              <a:gd name="connsiteX49" fmla="*/ 3008759 w 12192000"/>
              <a:gd name="connsiteY49" fmla="*/ 480055 h 1107336"/>
              <a:gd name="connsiteX50" fmla="*/ 3055731 w 12192000"/>
              <a:gd name="connsiteY50" fmla="*/ 464761 h 1107336"/>
              <a:gd name="connsiteX51" fmla="*/ 3137188 w 12192000"/>
              <a:gd name="connsiteY51" fmla="*/ 428078 h 1107336"/>
              <a:gd name="connsiteX52" fmla="*/ 3338608 w 12192000"/>
              <a:gd name="connsiteY52" fmla="*/ 425507 h 1107336"/>
              <a:gd name="connsiteX53" fmla="*/ 3310915 w 12192000"/>
              <a:gd name="connsiteY53" fmla="*/ 426338 h 1107336"/>
              <a:gd name="connsiteX54" fmla="*/ 3436114 w 12192000"/>
              <a:gd name="connsiteY54" fmla="*/ 437693 h 1107336"/>
              <a:gd name="connsiteX55" fmla="*/ 3608840 w 12192000"/>
              <a:gd name="connsiteY55" fmla="*/ 432552 h 1107336"/>
              <a:gd name="connsiteX56" fmla="*/ 3727304 w 12192000"/>
              <a:gd name="connsiteY56" fmla="*/ 442511 h 1107336"/>
              <a:gd name="connsiteX57" fmla="*/ 3765869 w 12192000"/>
              <a:gd name="connsiteY57" fmla="*/ 427677 h 1107336"/>
              <a:gd name="connsiteX58" fmla="*/ 3830576 w 12192000"/>
              <a:gd name="connsiteY58" fmla="*/ 403469 h 1107336"/>
              <a:gd name="connsiteX59" fmla="*/ 3875271 w 12192000"/>
              <a:gd name="connsiteY59" fmla="*/ 359754 h 1107336"/>
              <a:gd name="connsiteX60" fmla="*/ 3948478 w 12192000"/>
              <a:gd name="connsiteY60" fmla="*/ 380460 h 1107336"/>
              <a:gd name="connsiteX61" fmla="*/ 4006369 w 12192000"/>
              <a:gd name="connsiteY61" fmla="*/ 358915 h 1107336"/>
              <a:gd name="connsiteX62" fmla="*/ 4093666 w 12192000"/>
              <a:gd name="connsiteY62" fmla="*/ 322594 h 1107336"/>
              <a:gd name="connsiteX63" fmla="*/ 4145241 w 12192000"/>
              <a:gd name="connsiteY63" fmla="*/ 310205 h 1107336"/>
              <a:gd name="connsiteX64" fmla="*/ 4284785 w 12192000"/>
              <a:gd name="connsiteY64" fmla="*/ 267068 h 1107336"/>
              <a:gd name="connsiteX65" fmla="*/ 4423539 w 12192000"/>
              <a:gd name="connsiteY65" fmla="*/ 216779 h 1107336"/>
              <a:gd name="connsiteX66" fmla="*/ 4535774 w 12192000"/>
              <a:gd name="connsiteY66" fmla="*/ 153924 h 1107336"/>
              <a:gd name="connsiteX67" fmla="*/ 4536053 w 12192000"/>
              <a:gd name="connsiteY67" fmla="*/ 153392 h 1107336"/>
              <a:gd name="connsiteX68" fmla="*/ 4547385 w 12192000"/>
              <a:gd name="connsiteY68" fmla="*/ 154432 h 1107336"/>
              <a:gd name="connsiteX69" fmla="*/ 4603054 w 12192000"/>
              <a:gd name="connsiteY69" fmla="*/ 166246 h 1107336"/>
              <a:gd name="connsiteX70" fmla="*/ 4674354 w 12192000"/>
              <a:gd name="connsiteY70" fmla="*/ 115792 h 1107336"/>
              <a:gd name="connsiteX71" fmla="*/ 4704259 w 12192000"/>
              <a:gd name="connsiteY71" fmla="*/ 107110 h 1107336"/>
              <a:gd name="connsiteX72" fmla="*/ 4720133 w 12192000"/>
              <a:gd name="connsiteY72" fmla="*/ 99632 h 1107336"/>
              <a:gd name="connsiteX73" fmla="*/ 4721058 w 12192000"/>
              <a:gd name="connsiteY73" fmla="*/ 97331 h 1107336"/>
              <a:gd name="connsiteX74" fmla="*/ 4774434 w 12192000"/>
              <a:gd name="connsiteY74" fmla="*/ 108924 h 1107336"/>
              <a:gd name="connsiteX75" fmla="*/ 4781376 w 12192000"/>
              <a:gd name="connsiteY75" fmla="*/ 106183 h 1107336"/>
              <a:gd name="connsiteX76" fmla="*/ 4816353 w 12192000"/>
              <a:gd name="connsiteY76" fmla="*/ 119218 h 1107336"/>
              <a:gd name="connsiteX77" fmla="*/ 4834325 w 12192000"/>
              <a:gd name="connsiteY77" fmla="*/ 123030 h 1107336"/>
              <a:gd name="connsiteX78" fmla="*/ 4839606 w 12192000"/>
              <a:gd name="connsiteY78" fmla="*/ 130134 h 1107336"/>
              <a:gd name="connsiteX79" fmla="*/ 4866030 w 12192000"/>
              <a:gd name="connsiteY79" fmla="*/ 132702 h 1107336"/>
              <a:gd name="connsiteX80" fmla="*/ 4868987 w 12192000"/>
              <a:gd name="connsiteY80" fmla="*/ 130724 h 1107336"/>
              <a:gd name="connsiteX81" fmla="*/ 4930337 w 12192000"/>
              <a:gd name="connsiteY81" fmla="*/ 152517 h 1107336"/>
              <a:gd name="connsiteX82" fmla="*/ 4988458 w 12192000"/>
              <a:gd name="connsiteY82" fmla="*/ 160380 h 1107336"/>
              <a:gd name="connsiteX83" fmla="*/ 5133538 w 12192000"/>
              <a:gd name="connsiteY83" fmla="*/ 150203 h 1107336"/>
              <a:gd name="connsiteX84" fmla="*/ 5467747 w 12192000"/>
              <a:gd name="connsiteY84" fmla="*/ 190655 h 1107336"/>
              <a:gd name="connsiteX85" fmla="*/ 5792606 w 12192000"/>
              <a:gd name="connsiteY85" fmla="*/ 200669 h 1107336"/>
              <a:gd name="connsiteX86" fmla="*/ 5869247 w 12192000"/>
              <a:gd name="connsiteY86" fmla="*/ 186226 h 1107336"/>
              <a:gd name="connsiteX87" fmla="*/ 5938156 w 12192000"/>
              <a:gd name="connsiteY87" fmla="*/ 215890 h 1107336"/>
              <a:gd name="connsiteX88" fmla="*/ 5965800 w 12192000"/>
              <a:gd name="connsiteY88" fmla="*/ 200781 h 1107336"/>
              <a:gd name="connsiteX89" fmla="*/ 5970550 w 12192000"/>
              <a:gd name="connsiteY89" fmla="*/ 197711 h 1107336"/>
              <a:gd name="connsiteX90" fmla="*/ 5989910 w 12192000"/>
              <a:gd name="connsiteY90" fmla="*/ 195540 h 1107336"/>
              <a:gd name="connsiteX91" fmla="*/ 5994937 w 12192000"/>
              <a:gd name="connsiteY91" fmla="*/ 182282 h 1107336"/>
              <a:gd name="connsiteX92" fmla="*/ 6023765 w 12192000"/>
              <a:gd name="connsiteY92" fmla="*/ 169954 h 1107336"/>
              <a:gd name="connsiteX93" fmla="*/ 6059520 w 12192000"/>
              <a:gd name="connsiteY93" fmla="*/ 169488 h 1107336"/>
              <a:gd name="connsiteX94" fmla="*/ 6229716 w 12192000"/>
              <a:gd name="connsiteY94" fmla="*/ 181408 h 1107336"/>
              <a:gd name="connsiteX95" fmla="*/ 6331381 w 12192000"/>
              <a:gd name="connsiteY95" fmla="*/ 180481 h 1107336"/>
              <a:gd name="connsiteX96" fmla="*/ 6369749 w 12192000"/>
              <a:gd name="connsiteY96" fmla="*/ 167468 h 1107336"/>
              <a:gd name="connsiteX97" fmla="*/ 6423498 w 12192000"/>
              <a:gd name="connsiteY97" fmla="*/ 157808 h 1107336"/>
              <a:gd name="connsiteX98" fmla="*/ 6645685 w 12192000"/>
              <a:gd name="connsiteY98" fmla="*/ 155997 h 1107336"/>
              <a:gd name="connsiteX99" fmla="*/ 6739636 w 12192000"/>
              <a:gd name="connsiteY99" fmla="*/ 152126 h 1107336"/>
              <a:gd name="connsiteX100" fmla="*/ 6820599 w 12192000"/>
              <a:gd name="connsiteY100" fmla="*/ 176169 h 1107336"/>
              <a:gd name="connsiteX101" fmla="*/ 7038226 w 12192000"/>
              <a:gd name="connsiteY101" fmla="*/ 213902 h 1107336"/>
              <a:gd name="connsiteX102" fmla="*/ 7163894 w 12192000"/>
              <a:gd name="connsiteY102" fmla="*/ 214795 h 1107336"/>
              <a:gd name="connsiteX103" fmla="*/ 7208349 w 12192000"/>
              <a:gd name="connsiteY103" fmla="*/ 204600 h 1107336"/>
              <a:gd name="connsiteX104" fmla="*/ 7282840 w 12192000"/>
              <a:gd name="connsiteY104" fmla="*/ 188173 h 1107336"/>
              <a:gd name="connsiteX105" fmla="*/ 7338153 w 12192000"/>
              <a:gd name="connsiteY105" fmla="*/ 150010 h 1107336"/>
              <a:gd name="connsiteX106" fmla="*/ 7400583 w 12192000"/>
              <a:gd name="connsiteY106" fmla="*/ 146532 h 1107336"/>
              <a:gd name="connsiteX107" fmla="*/ 7415556 w 12192000"/>
              <a:gd name="connsiteY107" fmla="*/ 179201 h 1107336"/>
              <a:gd name="connsiteX108" fmla="*/ 7482186 w 12192000"/>
              <a:gd name="connsiteY108" fmla="*/ 164615 h 1107336"/>
              <a:gd name="connsiteX109" fmla="*/ 7583207 w 12192000"/>
              <a:gd name="connsiteY109" fmla="*/ 138817 h 1107336"/>
              <a:gd name="connsiteX110" fmla="*/ 7641594 w 12192000"/>
              <a:gd name="connsiteY110" fmla="*/ 132583 h 1107336"/>
              <a:gd name="connsiteX111" fmla="*/ 7800943 w 12192000"/>
              <a:gd name="connsiteY111" fmla="*/ 106165 h 1107336"/>
              <a:gd name="connsiteX112" fmla="*/ 7960450 w 12192000"/>
              <a:gd name="connsiteY112" fmla="*/ 72548 h 1107336"/>
              <a:gd name="connsiteX113" fmla="*/ 8118222 w 12192000"/>
              <a:gd name="connsiteY113" fmla="*/ 33848 h 1107336"/>
              <a:gd name="connsiteX114" fmla="*/ 8179360 w 12192000"/>
              <a:gd name="connsiteY114" fmla="*/ 18424 h 1107336"/>
              <a:gd name="connsiteX115" fmla="*/ 8260520 w 12192000"/>
              <a:gd name="connsiteY115" fmla="*/ 17949 h 1107336"/>
              <a:gd name="connsiteX116" fmla="*/ 8361058 w 12192000"/>
              <a:gd name="connsiteY116" fmla="*/ 6733 h 1107336"/>
              <a:gd name="connsiteX117" fmla="*/ 8531136 w 12192000"/>
              <a:gd name="connsiteY117" fmla="*/ 35528 h 1107336"/>
              <a:gd name="connsiteX118" fmla="*/ 8650643 w 12192000"/>
              <a:gd name="connsiteY118" fmla="*/ 23639 h 1107336"/>
              <a:gd name="connsiteX119" fmla="*/ 8777666 w 12192000"/>
              <a:gd name="connsiteY119" fmla="*/ 45069 h 1107336"/>
              <a:gd name="connsiteX120" fmla="*/ 8929686 w 12192000"/>
              <a:gd name="connsiteY120" fmla="*/ 50133 h 1107336"/>
              <a:gd name="connsiteX121" fmla="*/ 8966892 w 12192000"/>
              <a:gd name="connsiteY121" fmla="*/ 46759 h 1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2192000" h="1107336">
                <a:moveTo>
                  <a:pt x="8966892" y="46759"/>
                </a:moveTo>
                <a:cubicBezTo>
                  <a:pt x="8982655" y="44799"/>
                  <a:pt x="9024357" y="62675"/>
                  <a:pt x="9057923" y="77644"/>
                </a:cubicBezTo>
                <a:cubicBezTo>
                  <a:pt x="9101692" y="98360"/>
                  <a:pt x="9125352" y="79638"/>
                  <a:pt x="9162332" y="88918"/>
                </a:cubicBezTo>
                <a:cubicBezTo>
                  <a:pt x="9176666" y="126711"/>
                  <a:pt x="9228796" y="64694"/>
                  <a:pt x="9231104" y="106137"/>
                </a:cubicBezTo>
                <a:cubicBezTo>
                  <a:pt x="9253818" y="78209"/>
                  <a:pt x="9298571" y="119920"/>
                  <a:pt x="9337856" y="116678"/>
                </a:cubicBezTo>
                <a:cubicBezTo>
                  <a:pt x="9346285" y="134978"/>
                  <a:pt x="9383337" y="156038"/>
                  <a:pt x="9398481" y="145196"/>
                </a:cubicBezTo>
                <a:cubicBezTo>
                  <a:pt x="9518529" y="157300"/>
                  <a:pt x="9639180" y="186029"/>
                  <a:pt x="9695185" y="171107"/>
                </a:cubicBezTo>
                <a:cubicBezTo>
                  <a:pt x="9724815" y="167527"/>
                  <a:pt x="9791831" y="158062"/>
                  <a:pt x="9865404" y="168347"/>
                </a:cubicBezTo>
                <a:cubicBezTo>
                  <a:pt x="9899958" y="209923"/>
                  <a:pt x="10000016" y="150081"/>
                  <a:pt x="10035421" y="150388"/>
                </a:cubicBezTo>
                <a:cubicBezTo>
                  <a:pt x="10045680" y="178233"/>
                  <a:pt x="10159068" y="111105"/>
                  <a:pt x="10159413" y="153883"/>
                </a:cubicBezTo>
                <a:cubicBezTo>
                  <a:pt x="10168882" y="170895"/>
                  <a:pt x="10186003" y="168891"/>
                  <a:pt x="10191921" y="152072"/>
                </a:cubicBezTo>
                <a:cubicBezTo>
                  <a:pt x="10212938" y="153533"/>
                  <a:pt x="10228301" y="173199"/>
                  <a:pt x="10245241" y="144718"/>
                </a:cubicBezTo>
                <a:cubicBezTo>
                  <a:pt x="10274017" y="145745"/>
                  <a:pt x="10310662" y="204921"/>
                  <a:pt x="10327894" y="161688"/>
                </a:cubicBezTo>
                <a:cubicBezTo>
                  <a:pt x="10360177" y="222334"/>
                  <a:pt x="10464226" y="178619"/>
                  <a:pt x="10522293" y="183278"/>
                </a:cubicBezTo>
                <a:cubicBezTo>
                  <a:pt x="10631343" y="235087"/>
                  <a:pt x="10703824" y="180667"/>
                  <a:pt x="10772996" y="226002"/>
                </a:cubicBezTo>
                <a:cubicBezTo>
                  <a:pt x="10866433" y="180454"/>
                  <a:pt x="10951313" y="210807"/>
                  <a:pt x="11029627" y="206445"/>
                </a:cubicBezTo>
                <a:cubicBezTo>
                  <a:pt x="11067222" y="216103"/>
                  <a:pt x="11081720" y="170390"/>
                  <a:pt x="11118024" y="203449"/>
                </a:cubicBezTo>
                <a:cubicBezTo>
                  <a:pt x="11172456" y="191647"/>
                  <a:pt x="11272686" y="175323"/>
                  <a:pt x="11326842" y="165010"/>
                </a:cubicBezTo>
                <a:cubicBezTo>
                  <a:pt x="11350424" y="149312"/>
                  <a:pt x="11441140" y="172015"/>
                  <a:pt x="11442963" y="141569"/>
                </a:cubicBezTo>
                <a:cubicBezTo>
                  <a:pt x="11493091" y="186663"/>
                  <a:pt x="11515062" y="113659"/>
                  <a:pt x="11603159" y="108370"/>
                </a:cubicBezTo>
                <a:cubicBezTo>
                  <a:pt x="11612800" y="88538"/>
                  <a:pt x="11685504" y="118784"/>
                  <a:pt x="11704091" y="119852"/>
                </a:cubicBezTo>
                <a:cubicBezTo>
                  <a:pt x="11746256" y="120109"/>
                  <a:pt x="11797586" y="103978"/>
                  <a:pt x="11856150" y="109913"/>
                </a:cubicBezTo>
                <a:cubicBezTo>
                  <a:pt x="11905943" y="119698"/>
                  <a:pt x="11936044" y="153687"/>
                  <a:pt x="11993769" y="133021"/>
                </a:cubicBezTo>
                <a:cubicBezTo>
                  <a:pt x="12058128" y="81025"/>
                  <a:pt x="12045876" y="156503"/>
                  <a:pt x="12102516" y="78976"/>
                </a:cubicBezTo>
                <a:cubicBezTo>
                  <a:pt x="12115773" y="67538"/>
                  <a:pt x="12154591" y="75900"/>
                  <a:pt x="12191056" y="65273"/>
                </a:cubicBezTo>
                <a:lnTo>
                  <a:pt x="12192000" y="65879"/>
                </a:lnTo>
                <a:lnTo>
                  <a:pt x="12192000" y="1107336"/>
                </a:lnTo>
                <a:lnTo>
                  <a:pt x="0" y="1107336"/>
                </a:lnTo>
                <a:lnTo>
                  <a:pt x="0" y="902652"/>
                </a:lnTo>
                <a:lnTo>
                  <a:pt x="246660" y="868419"/>
                </a:lnTo>
                <a:cubicBezTo>
                  <a:pt x="216978" y="884486"/>
                  <a:pt x="360093" y="927107"/>
                  <a:pt x="372960" y="904479"/>
                </a:cubicBezTo>
                <a:cubicBezTo>
                  <a:pt x="461737" y="882842"/>
                  <a:pt x="505739" y="906421"/>
                  <a:pt x="586367" y="840874"/>
                </a:cubicBezTo>
                <a:cubicBezTo>
                  <a:pt x="671197" y="759985"/>
                  <a:pt x="769991" y="824373"/>
                  <a:pt x="856325" y="766868"/>
                </a:cubicBezTo>
                <a:cubicBezTo>
                  <a:pt x="899488" y="767753"/>
                  <a:pt x="949844" y="737013"/>
                  <a:pt x="991881" y="747984"/>
                </a:cubicBezTo>
                <a:cubicBezTo>
                  <a:pt x="1010597" y="758471"/>
                  <a:pt x="1033251" y="728879"/>
                  <a:pt x="1055575" y="758291"/>
                </a:cubicBezTo>
                <a:cubicBezTo>
                  <a:pt x="1056717" y="736544"/>
                  <a:pt x="1110535" y="739010"/>
                  <a:pt x="1119803" y="748897"/>
                </a:cubicBezTo>
                <a:cubicBezTo>
                  <a:pt x="1130095" y="739196"/>
                  <a:pt x="1158316" y="731849"/>
                  <a:pt x="1169650" y="730682"/>
                </a:cubicBezTo>
                <a:cubicBezTo>
                  <a:pt x="1193132" y="777681"/>
                  <a:pt x="1216455" y="686288"/>
                  <a:pt x="1244680" y="712670"/>
                </a:cubicBezTo>
                <a:cubicBezTo>
                  <a:pt x="1256475" y="696288"/>
                  <a:pt x="1317065" y="664132"/>
                  <a:pt x="1345620" y="690453"/>
                </a:cubicBezTo>
                <a:cubicBezTo>
                  <a:pt x="1409027" y="657226"/>
                  <a:pt x="1413347" y="660913"/>
                  <a:pt x="1479778" y="672348"/>
                </a:cubicBezTo>
                <a:cubicBezTo>
                  <a:pt x="1560048" y="661987"/>
                  <a:pt x="1601672" y="631802"/>
                  <a:pt x="1698214" y="628286"/>
                </a:cubicBezTo>
                <a:cubicBezTo>
                  <a:pt x="1798646" y="635594"/>
                  <a:pt x="1864616" y="644967"/>
                  <a:pt x="1946835" y="645644"/>
                </a:cubicBezTo>
                <a:cubicBezTo>
                  <a:pt x="2013881" y="666558"/>
                  <a:pt x="2085314" y="645401"/>
                  <a:pt x="2147463" y="625001"/>
                </a:cubicBezTo>
                <a:cubicBezTo>
                  <a:pt x="2246400" y="576193"/>
                  <a:pt x="2311680" y="605923"/>
                  <a:pt x="2393788" y="596384"/>
                </a:cubicBezTo>
                <a:cubicBezTo>
                  <a:pt x="2447944" y="585983"/>
                  <a:pt x="2493382" y="578992"/>
                  <a:pt x="2539735" y="563102"/>
                </a:cubicBezTo>
                <a:cubicBezTo>
                  <a:pt x="2534874" y="615781"/>
                  <a:pt x="2599023" y="566991"/>
                  <a:pt x="2650260" y="551521"/>
                </a:cubicBezTo>
                <a:cubicBezTo>
                  <a:pt x="2682493" y="532673"/>
                  <a:pt x="2682182" y="509623"/>
                  <a:pt x="2730710" y="515051"/>
                </a:cubicBezTo>
                <a:cubicBezTo>
                  <a:pt x="2774005" y="541188"/>
                  <a:pt x="2831151" y="473498"/>
                  <a:pt x="2884932" y="508767"/>
                </a:cubicBezTo>
                <a:cubicBezTo>
                  <a:pt x="2904618" y="517119"/>
                  <a:pt x="2964966" y="514705"/>
                  <a:pt x="2976019" y="497035"/>
                </a:cubicBezTo>
                <a:cubicBezTo>
                  <a:pt x="2988526" y="492985"/>
                  <a:pt x="3003343" y="498838"/>
                  <a:pt x="3008759" y="480055"/>
                </a:cubicBezTo>
                <a:cubicBezTo>
                  <a:pt x="3017887" y="457394"/>
                  <a:pt x="3062556" y="491114"/>
                  <a:pt x="3055731" y="464761"/>
                </a:cubicBezTo>
                <a:cubicBezTo>
                  <a:pt x="3087431" y="487842"/>
                  <a:pt x="3111218" y="440270"/>
                  <a:pt x="3137188" y="428078"/>
                </a:cubicBezTo>
                <a:cubicBezTo>
                  <a:pt x="3184334" y="421536"/>
                  <a:pt x="3304044" y="427667"/>
                  <a:pt x="3338608" y="425507"/>
                </a:cubicBezTo>
                <a:cubicBezTo>
                  <a:pt x="3340110" y="421757"/>
                  <a:pt x="3294664" y="424307"/>
                  <a:pt x="3310915" y="426338"/>
                </a:cubicBezTo>
                <a:cubicBezTo>
                  <a:pt x="3327166" y="428369"/>
                  <a:pt x="3418416" y="422472"/>
                  <a:pt x="3436114" y="437693"/>
                </a:cubicBezTo>
                <a:cubicBezTo>
                  <a:pt x="3516321" y="483827"/>
                  <a:pt x="3544234" y="426482"/>
                  <a:pt x="3608840" y="432552"/>
                </a:cubicBezTo>
                <a:cubicBezTo>
                  <a:pt x="3681203" y="433653"/>
                  <a:pt x="3631803" y="400043"/>
                  <a:pt x="3727304" y="442511"/>
                </a:cubicBezTo>
                <a:cubicBezTo>
                  <a:pt x="3734286" y="421130"/>
                  <a:pt x="3745494" y="419273"/>
                  <a:pt x="3765869" y="427677"/>
                </a:cubicBezTo>
                <a:cubicBezTo>
                  <a:pt x="3800833" y="426670"/>
                  <a:pt x="3791440" y="374974"/>
                  <a:pt x="3830576" y="403469"/>
                </a:cubicBezTo>
                <a:cubicBezTo>
                  <a:pt x="3820674" y="376074"/>
                  <a:pt x="3895081" y="387486"/>
                  <a:pt x="3875271" y="359754"/>
                </a:cubicBezTo>
                <a:cubicBezTo>
                  <a:pt x="3894921" y="355919"/>
                  <a:pt x="3926628" y="380600"/>
                  <a:pt x="3948478" y="380460"/>
                </a:cubicBezTo>
                <a:cubicBezTo>
                  <a:pt x="3982167" y="375232"/>
                  <a:pt x="3988743" y="426371"/>
                  <a:pt x="4006369" y="358915"/>
                </a:cubicBezTo>
                <a:cubicBezTo>
                  <a:pt x="4044003" y="371660"/>
                  <a:pt x="4047054" y="341737"/>
                  <a:pt x="4093666" y="322594"/>
                </a:cubicBezTo>
                <a:cubicBezTo>
                  <a:pt x="4116155" y="337024"/>
                  <a:pt x="4131403" y="327490"/>
                  <a:pt x="4145241" y="310205"/>
                </a:cubicBezTo>
                <a:cubicBezTo>
                  <a:pt x="4193065" y="309887"/>
                  <a:pt x="4232960" y="281818"/>
                  <a:pt x="4284785" y="267068"/>
                </a:cubicBezTo>
                <a:cubicBezTo>
                  <a:pt x="4344703" y="280042"/>
                  <a:pt x="4368129" y="232357"/>
                  <a:pt x="4423539" y="216779"/>
                </a:cubicBezTo>
                <a:cubicBezTo>
                  <a:pt x="4465371" y="197922"/>
                  <a:pt x="4517022" y="164489"/>
                  <a:pt x="4535774" y="153924"/>
                </a:cubicBezTo>
                <a:lnTo>
                  <a:pt x="4536053" y="153392"/>
                </a:lnTo>
                <a:lnTo>
                  <a:pt x="4547385" y="154432"/>
                </a:lnTo>
                <a:cubicBezTo>
                  <a:pt x="4566549" y="157405"/>
                  <a:pt x="4585231" y="161451"/>
                  <a:pt x="4603054" y="166246"/>
                </a:cubicBezTo>
                <a:cubicBezTo>
                  <a:pt x="4616962" y="136529"/>
                  <a:pt x="4683412" y="171944"/>
                  <a:pt x="4674354" y="115792"/>
                </a:cubicBezTo>
                <a:cubicBezTo>
                  <a:pt x="4698339" y="120595"/>
                  <a:pt x="4713536" y="143955"/>
                  <a:pt x="4704259" y="107110"/>
                </a:cubicBezTo>
                <a:cubicBezTo>
                  <a:pt x="4712115" y="107636"/>
                  <a:pt x="4716839" y="104523"/>
                  <a:pt x="4720133" y="99632"/>
                </a:cubicBezTo>
                <a:lnTo>
                  <a:pt x="4721058" y="97331"/>
                </a:lnTo>
                <a:lnTo>
                  <a:pt x="4774434" y="108924"/>
                </a:lnTo>
                <a:lnTo>
                  <a:pt x="4781376" y="106183"/>
                </a:lnTo>
                <a:lnTo>
                  <a:pt x="4816353" y="119218"/>
                </a:lnTo>
                <a:lnTo>
                  <a:pt x="4834325" y="123030"/>
                </a:lnTo>
                <a:lnTo>
                  <a:pt x="4839606" y="130134"/>
                </a:lnTo>
                <a:cubicBezTo>
                  <a:pt x="4845199" y="134458"/>
                  <a:pt x="4853066" y="136346"/>
                  <a:pt x="4866030" y="132702"/>
                </a:cubicBezTo>
                <a:lnTo>
                  <a:pt x="4868987" y="130724"/>
                </a:lnTo>
                <a:lnTo>
                  <a:pt x="4930337" y="152517"/>
                </a:lnTo>
                <a:cubicBezTo>
                  <a:pt x="4937494" y="157392"/>
                  <a:pt x="4983170" y="152364"/>
                  <a:pt x="4988458" y="160380"/>
                </a:cubicBezTo>
                <a:cubicBezTo>
                  <a:pt x="5060945" y="117928"/>
                  <a:pt x="5053657" y="145157"/>
                  <a:pt x="5133538" y="150203"/>
                </a:cubicBezTo>
                <a:cubicBezTo>
                  <a:pt x="5213420" y="155249"/>
                  <a:pt x="5357902" y="182244"/>
                  <a:pt x="5467747" y="190655"/>
                </a:cubicBezTo>
                <a:cubicBezTo>
                  <a:pt x="5553251" y="242197"/>
                  <a:pt x="5697167" y="177043"/>
                  <a:pt x="5792606" y="200669"/>
                </a:cubicBezTo>
                <a:cubicBezTo>
                  <a:pt x="5842284" y="144578"/>
                  <a:pt x="5816091" y="196554"/>
                  <a:pt x="5869247" y="186226"/>
                </a:cubicBezTo>
                <a:cubicBezTo>
                  <a:pt x="5856381" y="237986"/>
                  <a:pt x="5933229" y="157403"/>
                  <a:pt x="5938156" y="215890"/>
                </a:cubicBezTo>
                <a:cubicBezTo>
                  <a:pt x="5947674" y="212159"/>
                  <a:pt x="5956738" y="206699"/>
                  <a:pt x="5965800" y="200781"/>
                </a:cubicBezTo>
                <a:lnTo>
                  <a:pt x="5970550" y="197711"/>
                </a:lnTo>
                <a:lnTo>
                  <a:pt x="5989910" y="195540"/>
                </a:lnTo>
                <a:lnTo>
                  <a:pt x="5994937" y="182282"/>
                </a:lnTo>
                <a:lnTo>
                  <a:pt x="6023765" y="169954"/>
                </a:lnTo>
                <a:cubicBezTo>
                  <a:pt x="6034628" y="167290"/>
                  <a:pt x="6046397" y="166711"/>
                  <a:pt x="6059520" y="169488"/>
                </a:cubicBezTo>
                <a:cubicBezTo>
                  <a:pt x="6103310" y="200551"/>
                  <a:pt x="6175717" y="140037"/>
                  <a:pt x="6229716" y="181408"/>
                </a:cubicBezTo>
                <a:cubicBezTo>
                  <a:pt x="6250131" y="192023"/>
                  <a:pt x="6316722" y="196732"/>
                  <a:pt x="6331381" y="180481"/>
                </a:cubicBezTo>
                <a:cubicBezTo>
                  <a:pt x="6345691" y="177930"/>
                  <a:pt x="6361119" y="185489"/>
                  <a:pt x="6369749" y="167468"/>
                </a:cubicBezTo>
                <a:cubicBezTo>
                  <a:pt x="6383007" y="146031"/>
                  <a:pt x="6427224" y="184789"/>
                  <a:pt x="6423498" y="157808"/>
                </a:cubicBezTo>
                <a:cubicBezTo>
                  <a:pt x="6469487" y="155896"/>
                  <a:pt x="6592995" y="156944"/>
                  <a:pt x="6645685" y="155997"/>
                </a:cubicBezTo>
                <a:cubicBezTo>
                  <a:pt x="6672170" y="185744"/>
                  <a:pt x="6694243" y="144951"/>
                  <a:pt x="6739636" y="152126"/>
                </a:cubicBezTo>
                <a:cubicBezTo>
                  <a:pt x="6741820" y="148580"/>
                  <a:pt x="6770834" y="165873"/>
                  <a:pt x="6820599" y="176169"/>
                </a:cubicBezTo>
                <a:cubicBezTo>
                  <a:pt x="6870364" y="186465"/>
                  <a:pt x="6968856" y="201855"/>
                  <a:pt x="7038226" y="213902"/>
                </a:cubicBezTo>
                <a:cubicBezTo>
                  <a:pt x="7117504" y="223518"/>
                  <a:pt x="7065129" y="161360"/>
                  <a:pt x="7163894" y="214795"/>
                </a:cubicBezTo>
                <a:cubicBezTo>
                  <a:pt x="7174614" y="194377"/>
                  <a:pt x="7187184" y="193852"/>
                  <a:pt x="7208349" y="204600"/>
                </a:cubicBezTo>
                <a:cubicBezTo>
                  <a:pt x="7246875" y="207717"/>
                  <a:pt x="7243953" y="155257"/>
                  <a:pt x="7282840" y="188173"/>
                </a:cubicBezTo>
                <a:cubicBezTo>
                  <a:pt x="7275888" y="159794"/>
                  <a:pt x="7355935" y="179892"/>
                  <a:pt x="7338153" y="150010"/>
                </a:cubicBezTo>
                <a:cubicBezTo>
                  <a:pt x="7363269" y="125283"/>
                  <a:pt x="7375650" y="167918"/>
                  <a:pt x="7400583" y="146532"/>
                </a:cubicBezTo>
                <a:cubicBezTo>
                  <a:pt x="7428696" y="142336"/>
                  <a:pt x="7384437" y="176023"/>
                  <a:pt x="7415556" y="179201"/>
                </a:cubicBezTo>
                <a:cubicBezTo>
                  <a:pt x="7453285" y="177976"/>
                  <a:pt x="7453194" y="229551"/>
                  <a:pt x="7482186" y="164615"/>
                </a:cubicBezTo>
                <a:cubicBezTo>
                  <a:pt x="7521676" y="181709"/>
                  <a:pt x="7529304" y="152343"/>
                  <a:pt x="7583207" y="138817"/>
                </a:cubicBezTo>
                <a:cubicBezTo>
                  <a:pt x="7605829" y="155799"/>
                  <a:pt x="7623931" y="148124"/>
                  <a:pt x="7641594" y="132583"/>
                </a:cubicBezTo>
                <a:cubicBezTo>
                  <a:pt x="7694139" y="137899"/>
                  <a:pt x="7741945" y="114714"/>
                  <a:pt x="7800943" y="106165"/>
                </a:cubicBezTo>
                <a:cubicBezTo>
                  <a:pt x="7864864" y="126109"/>
                  <a:pt x="7897396" y="81498"/>
                  <a:pt x="7960450" y="72548"/>
                </a:cubicBezTo>
                <a:cubicBezTo>
                  <a:pt x="8024549" y="53016"/>
                  <a:pt x="8077062" y="49413"/>
                  <a:pt x="8118222" y="33848"/>
                </a:cubicBezTo>
                <a:cubicBezTo>
                  <a:pt x="8125813" y="40443"/>
                  <a:pt x="8181171" y="27620"/>
                  <a:pt x="8179360" y="18424"/>
                </a:cubicBezTo>
                <a:cubicBezTo>
                  <a:pt x="8187847" y="21109"/>
                  <a:pt x="8258752" y="32783"/>
                  <a:pt x="8260520" y="17949"/>
                </a:cubicBezTo>
                <a:cubicBezTo>
                  <a:pt x="8302932" y="15288"/>
                  <a:pt x="8322848" y="-10643"/>
                  <a:pt x="8361058" y="6733"/>
                </a:cubicBezTo>
                <a:cubicBezTo>
                  <a:pt x="8442366" y="-20424"/>
                  <a:pt x="8472128" y="43902"/>
                  <a:pt x="8531136" y="35528"/>
                </a:cubicBezTo>
                <a:cubicBezTo>
                  <a:pt x="8583140" y="43955"/>
                  <a:pt x="8598335" y="19244"/>
                  <a:pt x="8650643" y="23639"/>
                </a:cubicBezTo>
                <a:cubicBezTo>
                  <a:pt x="8694277" y="28640"/>
                  <a:pt x="8742017" y="47056"/>
                  <a:pt x="8777666" y="45069"/>
                </a:cubicBezTo>
                <a:cubicBezTo>
                  <a:pt x="8837402" y="33147"/>
                  <a:pt x="8861151" y="69049"/>
                  <a:pt x="8929686" y="50133"/>
                </a:cubicBezTo>
                <a:cubicBezTo>
                  <a:pt x="8933222" y="27133"/>
                  <a:pt x="8932458" y="43942"/>
                  <a:pt x="8966892" y="46759"/>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1143985-01AD-4FDC-A976-3A9EEF502EF3}"/>
              </a:ext>
            </a:extLst>
          </p:cNvPr>
          <p:cNvSpPr txBox="1"/>
          <p:nvPr/>
        </p:nvSpPr>
        <p:spPr>
          <a:xfrm>
            <a:off x="568958" y="560033"/>
            <a:ext cx="5126186" cy="800219"/>
          </a:xfrm>
          <a:prstGeom prst="rect">
            <a:avLst/>
          </a:prstGeom>
          <a:noFill/>
        </p:spPr>
        <p:txBody>
          <a:bodyPr wrap="square" lIns="91440" tIns="45720" rIns="91440" bIns="45720" rtlCol="0" anchor="t">
            <a:spAutoFit/>
          </a:bodyPr>
          <a:lstStyle/>
          <a:p>
            <a:r>
              <a:rPr lang="en-US" sz="2800" b="1" spc="300"/>
              <a:t>DE-TRENDING</a:t>
            </a:r>
          </a:p>
          <a:p>
            <a:r>
              <a:rPr lang="en-US" b="1" spc="300"/>
              <a:t>	DIFFERENCING</a:t>
            </a:r>
          </a:p>
        </p:txBody>
      </p:sp>
      <p:pic>
        <p:nvPicPr>
          <p:cNvPr id="18" name="Picture 17" descr="Chart&#10;&#10;Description automatically generated">
            <a:extLst>
              <a:ext uri="{FF2B5EF4-FFF2-40B4-BE49-F238E27FC236}">
                <a16:creationId xmlns:a16="http://schemas.microsoft.com/office/drawing/2014/main" id="{9372E7E5-F021-48D4-B870-8C2535F5ED96}"/>
              </a:ext>
            </a:extLst>
          </p:cNvPr>
          <p:cNvPicPr>
            <a:picLocks noChangeAspect="1"/>
          </p:cNvPicPr>
          <p:nvPr/>
        </p:nvPicPr>
        <p:blipFill>
          <a:blip r:embed="rId5"/>
          <a:stretch>
            <a:fillRect/>
          </a:stretch>
        </p:blipFill>
        <p:spPr>
          <a:xfrm>
            <a:off x="767642" y="1775196"/>
            <a:ext cx="4948561" cy="3061961"/>
          </a:xfrm>
          <a:prstGeom prst="rect">
            <a:avLst/>
          </a:prstGeom>
        </p:spPr>
      </p:pic>
      <p:pic>
        <p:nvPicPr>
          <p:cNvPr id="19" name="Picture 5" descr="Chart, line chart&#10;&#10;Description automatically generated">
            <a:extLst>
              <a:ext uri="{FF2B5EF4-FFF2-40B4-BE49-F238E27FC236}">
                <a16:creationId xmlns:a16="http://schemas.microsoft.com/office/drawing/2014/main" id="{C61655BB-A0DE-47AF-AD81-38441F209E09}"/>
              </a:ext>
            </a:extLst>
          </p:cNvPr>
          <p:cNvPicPr>
            <a:picLocks noChangeAspect="1"/>
          </p:cNvPicPr>
          <p:nvPr/>
        </p:nvPicPr>
        <p:blipFill>
          <a:blip r:embed="rId6"/>
          <a:stretch>
            <a:fillRect/>
          </a:stretch>
        </p:blipFill>
        <p:spPr>
          <a:xfrm>
            <a:off x="6666304" y="1779136"/>
            <a:ext cx="4948410" cy="3063791"/>
          </a:xfrm>
          <a:prstGeom prst="rect">
            <a:avLst/>
          </a:prstGeom>
        </p:spPr>
      </p:pic>
      <p:pic>
        <p:nvPicPr>
          <p:cNvPr id="23" name="Picture 7">
            <a:extLst>
              <a:ext uri="{FF2B5EF4-FFF2-40B4-BE49-F238E27FC236}">
                <a16:creationId xmlns:a16="http://schemas.microsoft.com/office/drawing/2014/main" id="{D5A4D435-662F-4D4C-AE39-0DC42BA18668}"/>
              </a:ext>
            </a:extLst>
          </p:cNvPr>
          <p:cNvPicPr>
            <a:picLocks noChangeAspect="1"/>
          </p:cNvPicPr>
          <p:nvPr/>
        </p:nvPicPr>
        <p:blipFill>
          <a:blip r:embed="rId7"/>
          <a:stretch>
            <a:fillRect/>
          </a:stretch>
        </p:blipFill>
        <p:spPr>
          <a:xfrm>
            <a:off x="1414880" y="4913388"/>
            <a:ext cx="4136399" cy="758578"/>
          </a:xfrm>
          <a:prstGeom prst="rect">
            <a:avLst/>
          </a:prstGeom>
        </p:spPr>
      </p:pic>
      <p:pic>
        <p:nvPicPr>
          <p:cNvPr id="24" name="Picture 9">
            <a:extLst>
              <a:ext uri="{FF2B5EF4-FFF2-40B4-BE49-F238E27FC236}">
                <a16:creationId xmlns:a16="http://schemas.microsoft.com/office/drawing/2014/main" id="{EE8C2FC1-78E1-4FF6-987D-AEF583C67A35}"/>
              </a:ext>
            </a:extLst>
          </p:cNvPr>
          <p:cNvPicPr>
            <a:picLocks noChangeAspect="1"/>
          </p:cNvPicPr>
          <p:nvPr/>
        </p:nvPicPr>
        <p:blipFill>
          <a:blip r:embed="rId8"/>
          <a:stretch>
            <a:fillRect/>
          </a:stretch>
        </p:blipFill>
        <p:spPr>
          <a:xfrm>
            <a:off x="7336101" y="4912816"/>
            <a:ext cx="4212771" cy="759723"/>
          </a:xfrm>
          <a:prstGeom prst="rect">
            <a:avLst/>
          </a:prstGeom>
        </p:spPr>
      </p:pic>
      <p:sp>
        <p:nvSpPr>
          <p:cNvPr id="25" name="Arrow: Right 24">
            <a:extLst>
              <a:ext uri="{FF2B5EF4-FFF2-40B4-BE49-F238E27FC236}">
                <a16:creationId xmlns:a16="http://schemas.microsoft.com/office/drawing/2014/main" id="{C9C75DA2-98C0-4786-B14A-5D2A0EE52419}"/>
              </a:ext>
            </a:extLst>
          </p:cNvPr>
          <p:cNvSpPr/>
          <p:nvPr/>
        </p:nvSpPr>
        <p:spPr>
          <a:xfrm>
            <a:off x="5900241" y="3033944"/>
            <a:ext cx="508022" cy="297617"/>
          </a:xfrm>
          <a:prstGeom prst="rightArrow">
            <a:avLst>
              <a:gd name="adj1" fmla="val 40952"/>
              <a:gd name="adj2" fmla="val 72619"/>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BC628A5-F502-4F8B-A26F-29FC8624286B}"/>
              </a:ext>
            </a:extLst>
          </p:cNvPr>
          <p:cNvSpPr/>
          <p:nvPr/>
        </p:nvSpPr>
        <p:spPr>
          <a:xfrm>
            <a:off x="10692876" y="1934316"/>
            <a:ext cx="322160" cy="2267805"/>
          </a:xfrm>
          <a:prstGeom prst="ellipse">
            <a:avLst/>
          </a:prstGeom>
          <a:no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34609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9" name="Ink 8">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1" name="Rectangle 10">
            <a:extLst>
              <a:ext uri="{FF2B5EF4-FFF2-40B4-BE49-F238E27FC236}">
                <a16:creationId xmlns:a16="http://schemas.microsoft.com/office/drawing/2014/main" id="{2C8B0D73-9BAF-4601-9F4B-0636F2DED1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AF5068F-4385-4DDC-AE5A-E1E44D507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8095" y="0"/>
            <a:ext cx="9543905" cy="6858000"/>
          </a:xfrm>
          <a:custGeom>
            <a:avLst/>
            <a:gdLst>
              <a:gd name="connsiteX0" fmla="*/ 0 w 9543905"/>
              <a:gd name="connsiteY0" fmla="*/ 0 h 6858000"/>
              <a:gd name="connsiteX1" fmla="*/ 5842734 w 9543905"/>
              <a:gd name="connsiteY1" fmla="*/ 0 h 6858000"/>
              <a:gd name="connsiteX2" fmla="*/ 9543905 w 9543905"/>
              <a:gd name="connsiteY2" fmla="*/ 0 h 6858000"/>
              <a:gd name="connsiteX3" fmla="*/ 9543905 w 9543905"/>
              <a:gd name="connsiteY3" fmla="*/ 6858000 h 6858000"/>
              <a:gd name="connsiteX4" fmla="*/ 113035 w 9543905"/>
              <a:gd name="connsiteY4" fmla="*/ 6858000 h 6858000"/>
              <a:gd name="connsiteX5" fmla="*/ 115048 w 9543905"/>
              <a:gd name="connsiteY5" fmla="*/ 6806616 h 6858000"/>
              <a:gd name="connsiteX6" fmla="*/ 133345 w 9543905"/>
              <a:gd name="connsiteY6" fmla="*/ 6699516 h 6858000"/>
              <a:gd name="connsiteX7" fmla="*/ 146630 w 9543905"/>
              <a:gd name="connsiteY7" fmla="*/ 6663803 h 6858000"/>
              <a:gd name="connsiteX8" fmla="*/ 168465 w 9543905"/>
              <a:gd name="connsiteY8" fmla="*/ 6603822 h 6858000"/>
              <a:gd name="connsiteX9" fmla="*/ 182787 w 9543905"/>
              <a:gd name="connsiteY9" fmla="*/ 6531864 h 6858000"/>
              <a:gd name="connsiteX10" fmla="*/ 194216 w 9543905"/>
              <a:gd name="connsiteY10" fmla="*/ 6492765 h 6858000"/>
              <a:gd name="connsiteX11" fmla="*/ 213675 w 9543905"/>
              <a:gd name="connsiteY11" fmla="*/ 6439094 h 6858000"/>
              <a:gd name="connsiteX12" fmla="*/ 245570 w 9543905"/>
              <a:gd name="connsiteY12" fmla="*/ 6358480 h 6858000"/>
              <a:gd name="connsiteX13" fmla="*/ 258381 w 9543905"/>
              <a:gd name="connsiteY13" fmla="*/ 6310095 h 6858000"/>
              <a:gd name="connsiteX14" fmla="*/ 299437 w 9543905"/>
              <a:gd name="connsiteY14" fmla="*/ 6179986 h 6858000"/>
              <a:gd name="connsiteX15" fmla="*/ 352806 w 9543905"/>
              <a:gd name="connsiteY15" fmla="*/ 6054139 h 6858000"/>
              <a:gd name="connsiteX16" fmla="*/ 395865 w 9543905"/>
              <a:gd name="connsiteY16" fmla="*/ 5960500 h 6858000"/>
              <a:gd name="connsiteX17" fmla="*/ 396933 w 9543905"/>
              <a:gd name="connsiteY17" fmla="*/ 5948942 h 6858000"/>
              <a:gd name="connsiteX18" fmla="*/ 397312 w 9543905"/>
              <a:gd name="connsiteY18" fmla="*/ 5948720 h 6858000"/>
              <a:gd name="connsiteX19" fmla="*/ 397625 w 9543905"/>
              <a:gd name="connsiteY19" fmla="*/ 5937773 h 6858000"/>
              <a:gd name="connsiteX20" fmla="*/ 396513 w 9543905"/>
              <a:gd name="connsiteY20" fmla="*/ 5917147 h 6858000"/>
              <a:gd name="connsiteX21" fmla="*/ 400473 w 9543905"/>
              <a:gd name="connsiteY21" fmla="*/ 5919724 h 6858000"/>
              <a:gd name="connsiteX22" fmla="*/ 412664 w 9543905"/>
              <a:gd name="connsiteY22" fmla="*/ 5903746 h 6858000"/>
              <a:gd name="connsiteX23" fmla="*/ 414169 w 9543905"/>
              <a:gd name="connsiteY23" fmla="*/ 5903208 h 6858000"/>
              <a:gd name="connsiteX24" fmla="*/ 413727 w 9543905"/>
              <a:gd name="connsiteY24" fmla="*/ 5898076 h 6858000"/>
              <a:gd name="connsiteX25" fmla="*/ 403782 w 9543905"/>
              <a:gd name="connsiteY25" fmla="*/ 5872729 h 6858000"/>
              <a:gd name="connsiteX26" fmla="*/ 434241 w 9543905"/>
              <a:gd name="connsiteY26" fmla="*/ 5827091 h 6858000"/>
              <a:gd name="connsiteX27" fmla="*/ 448249 w 9543905"/>
              <a:gd name="connsiteY27" fmla="*/ 5779409 h 6858000"/>
              <a:gd name="connsiteX28" fmla="*/ 449380 w 9543905"/>
              <a:gd name="connsiteY28" fmla="*/ 5776821 h 6858000"/>
              <a:gd name="connsiteX29" fmla="*/ 450993 w 9543905"/>
              <a:gd name="connsiteY29" fmla="*/ 5776128 h 6858000"/>
              <a:gd name="connsiteX30" fmla="*/ 450629 w 9543905"/>
              <a:gd name="connsiteY30" fmla="*/ 5769741 h 6858000"/>
              <a:gd name="connsiteX31" fmla="*/ 452931 w 9543905"/>
              <a:gd name="connsiteY31" fmla="*/ 5689610 h 6858000"/>
              <a:gd name="connsiteX32" fmla="*/ 467780 w 9543905"/>
              <a:gd name="connsiteY32" fmla="*/ 5558397 h 6858000"/>
              <a:gd name="connsiteX33" fmla="*/ 472240 w 9543905"/>
              <a:gd name="connsiteY33" fmla="*/ 5399206 h 6858000"/>
              <a:gd name="connsiteX34" fmla="*/ 476924 w 9543905"/>
              <a:gd name="connsiteY34" fmla="*/ 5371442 h 6858000"/>
              <a:gd name="connsiteX35" fmla="*/ 480171 w 9543905"/>
              <a:gd name="connsiteY35" fmla="*/ 5370976 h 6858000"/>
              <a:gd name="connsiteX36" fmla="*/ 480955 w 9543905"/>
              <a:gd name="connsiteY36" fmla="*/ 5366567 h 6858000"/>
              <a:gd name="connsiteX37" fmla="*/ 478302 w 9543905"/>
              <a:gd name="connsiteY37" fmla="*/ 5363282 h 6858000"/>
              <a:gd name="connsiteX38" fmla="*/ 479189 w 9543905"/>
              <a:gd name="connsiteY38" fmla="*/ 5358023 h 6858000"/>
              <a:gd name="connsiteX39" fmla="*/ 480748 w 9543905"/>
              <a:gd name="connsiteY39" fmla="*/ 5343820 h 6858000"/>
              <a:gd name="connsiteX40" fmla="*/ 486553 w 9543905"/>
              <a:gd name="connsiteY40" fmla="*/ 5338013 h 6858000"/>
              <a:gd name="connsiteX41" fmla="*/ 486699 w 9543905"/>
              <a:gd name="connsiteY41" fmla="*/ 5337090 h 6858000"/>
              <a:gd name="connsiteX42" fmla="*/ 485890 w 9543905"/>
              <a:gd name="connsiteY42" fmla="*/ 5328734 h 6858000"/>
              <a:gd name="connsiteX43" fmla="*/ 486120 w 9543905"/>
              <a:gd name="connsiteY43" fmla="*/ 5308370 h 6858000"/>
              <a:gd name="connsiteX44" fmla="*/ 486426 w 9543905"/>
              <a:gd name="connsiteY44" fmla="*/ 5308221 h 6858000"/>
              <a:gd name="connsiteX45" fmla="*/ 485506 w 9543905"/>
              <a:gd name="connsiteY45" fmla="*/ 5294605 h 6858000"/>
              <a:gd name="connsiteX46" fmla="*/ 491057 w 9543905"/>
              <a:gd name="connsiteY46" fmla="*/ 5282657 h 6858000"/>
              <a:gd name="connsiteX47" fmla="*/ 483922 w 9543905"/>
              <a:gd name="connsiteY47" fmla="*/ 5267541 h 6858000"/>
              <a:gd name="connsiteX48" fmla="*/ 491468 w 9543905"/>
              <a:gd name="connsiteY48" fmla="*/ 5246672 h 6858000"/>
              <a:gd name="connsiteX49" fmla="*/ 486307 w 9543905"/>
              <a:gd name="connsiteY49" fmla="*/ 5192552 h 6858000"/>
              <a:gd name="connsiteX50" fmla="*/ 459588 w 9543905"/>
              <a:gd name="connsiteY50" fmla="*/ 4987201 h 6858000"/>
              <a:gd name="connsiteX51" fmla="*/ 467423 w 9543905"/>
              <a:gd name="connsiteY51" fmla="*/ 4870985 h 6858000"/>
              <a:gd name="connsiteX52" fmla="*/ 467484 w 9543905"/>
              <a:gd name="connsiteY52" fmla="*/ 4868602 h 6858000"/>
              <a:gd name="connsiteX53" fmla="*/ 474862 w 9543905"/>
              <a:gd name="connsiteY53" fmla="*/ 4813579 h 6858000"/>
              <a:gd name="connsiteX54" fmla="*/ 477179 w 9543905"/>
              <a:gd name="connsiteY54" fmla="*/ 4740625 h 6858000"/>
              <a:gd name="connsiteX55" fmla="*/ 493578 w 9543905"/>
              <a:gd name="connsiteY55" fmla="*/ 4668390 h 6858000"/>
              <a:gd name="connsiteX56" fmla="*/ 492448 w 9543905"/>
              <a:gd name="connsiteY56" fmla="*/ 4574647 h 6858000"/>
              <a:gd name="connsiteX57" fmla="*/ 494912 w 9543905"/>
              <a:gd name="connsiteY57" fmla="*/ 4570352 h 6858000"/>
              <a:gd name="connsiteX58" fmla="*/ 498070 w 9543905"/>
              <a:gd name="connsiteY58" fmla="*/ 4551981 h 6858000"/>
              <a:gd name="connsiteX59" fmla="*/ 507334 w 9543905"/>
              <a:gd name="connsiteY59" fmla="*/ 4548274 h 6858000"/>
              <a:gd name="connsiteX60" fmla="*/ 518089 w 9543905"/>
              <a:gd name="connsiteY60" fmla="*/ 4521680 h 6858000"/>
              <a:gd name="connsiteX61" fmla="*/ 521565 w 9543905"/>
              <a:gd name="connsiteY61" fmla="*/ 4487456 h 6858000"/>
              <a:gd name="connsiteX62" fmla="*/ 528714 w 9543905"/>
              <a:gd name="connsiteY62" fmla="*/ 4323362 h 6858000"/>
              <a:gd name="connsiteX63" fmla="*/ 538339 w 9543905"/>
              <a:gd name="connsiteY63" fmla="*/ 4226015 h 6858000"/>
              <a:gd name="connsiteX64" fmla="*/ 561579 w 9543905"/>
              <a:gd name="connsiteY64" fmla="*/ 4139640 h 6858000"/>
              <a:gd name="connsiteX65" fmla="*/ 587826 w 9543905"/>
              <a:gd name="connsiteY65" fmla="*/ 4051175 h 6858000"/>
              <a:gd name="connsiteX66" fmla="*/ 611782 w 9543905"/>
              <a:gd name="connsiteY66" fmla="*/ 3930565 h 6858000"/>
              <a:gd name="connsiteX67" fmla="*/ 601463 w 9543905"/>
              <a:gd name="connsiteY67" fmla="*/ 3870459 h 6858000"/>
              <a:gd name="connsiteX68" fmla="*/ 600475 w 9543905"/>
              <a:gd name="connsiteY68" fmla="*/ 3830272 h 6858000"/>
              <a:gd name="connsiteX69" fmla="*/ 626389 w 9543905"/>
              <a:gd name="connsiteY69" fmla="*/ 3742026 h 6858000"/>
              <a:gd name="connsiteX70" fmla="*/ 624630 w 9543905"/>
              <a:gd name="connsiteY70" fmla="*/ 3540743 h 6858000"/>
              <a:gd name="connsiteX71" fmla="*/ 624342 w 9543905"/>
              <a:gd name="connsiteY71" fmla="*/ 3381705 h 6858000"/>
              <a:gd name="connsiteX72" fmla="*/ 633622 w 9543905"/>
              <a:gd name="connsiteY72" fmla="*/ 3312232 h 6858000"/>
              <a:gd name="connsiteX73" fmla="*/ 633589 w 9543905"/>
              <a:gd name="connsiteY73" fmla="*/ 3200114 h 6858000"/>
              <a:gd name="connsiteX74" fmla="*/ 596964 w 9543905"/>
              <a:gd name="connsiteY74" fmla="*/ 3046420 h 6858000"/>
              <a:gd name="connsiteX75" fmla="*/ 580466 w 9543905"/>
              <a:gd name="connsiteY75" fmla="*/ 2973584 h 6858000"/>
              <a:gd name="connsiteX76" fmla="*/ 546593 w 9543905"/>
              <a:gd name="connsiteY76" fmla="*/ 2905280 h 6858000"/>
              <a:gd name="connsiteX77" fmla="*/ 532528 w 9543905"/>
              <a:gd name="connsiteY77" fmla="*/ 2866431 h 6858000"/>
              <a:gd name="connsiteX78" fmla="*/ 519586 w 9543905"/>
              <a:gd name="connsiteY78" fmla="*/ 2811740 h 6858000"/>
              <a:gd name="connsiteX79" fmla="*/ 515093 w 9543905"/>
              <a:gd name="connsiteY79" fmla="*/ 2731228 h 6858000"/>
              <a:gd name="connsiteX80" fmla="*/ 512818 w 9543905"/>
              <a:gd name="connsiteY80" fmla="*/ 2709472 h 6858000"/>
              <a:gd name="connsiteX81" fmla="*/ 507087 w 9543905"/>
              <a:gd name="connsiteY81" fmla="*/ 2703419 h 6858000"/>
              <a:gd name="connsiteX82" fmla="*/ 506754 w 9543905"/>
              <a:gd name="connsiteY82" fmla="*/ 2700412 h 6858000"/>
              <a:gd name="connsiteX83" fmla="*/ 504932 w 9543905"/>
              <a:gd name="connsiteY83" fmla="*/ 2693732 h 6858000"/>
              <a:gd name="connsiteX84" fmla="*/ 510467 w 9543905"/>
              <a:gd name="connsiteY84" fmla="*/ 2692400 h 6858000"/>
              <a:gd name="connsiteX85" fmla="*/ 518323 w 9543905"/>
              <a:gd name="connsiteY85" fmla="*/ 2680281 h 6858000"/>
              <a:gd name="connsiteX86" fmla="*/ 498585 w 9543905"/>
              <a:gd name="connsiteY86" fmla="*/ 2643422 h 6858000"/>
              <a:gd name="connsiteX87" fmla="*/ 496335 w 9543905"/>
              <a:gd name="connsiteY87" fmla="*/ 2638976 h 6858000"/>
              <a:gd name="connsiteX88" fmla="*/ 500927 w 9543905"/>
              <a:gd name="connsiteY88" fmla="*/ 2633025 h 6858000"/>
              <a:gd name="connsiteX89" fmla="*/ 494667 w 9543905"/>
              <a:gd name="connsiteY89" fmla="*/ 2551656 h 6858000"/>
              <a:gd name="connsiteX90" fmla="*/ 451967 w 9543905"/>
              <a:gd name="connsiteY90" fmla="*/ 2435035 h 6858000"/>
              <a:gd name="connsiteX91" fmla="*/ 428919 w 9543905"/>
              <a:gd name="connsiteY91" fmla="*/ 2154428 h 6858000"/>
              <a:gd name="connsiteX92" fmla="*/ 437429 w 9543905"/>
              <a:gd name="connsiteY92" fmla="*/ 2109159 h 6858000"/>
              <a:gd name="connsiteX93" fmla="*/ 427197 w 9543905"/>
              <a:gd name="connsiteY93" fmla="*/ 1941070 h 6858000"/>
              <a:gd name="connsiteX94" fmla="*/ 418479 w 9543905"/>
              <a:gd name="connsiteY94" fmla="*/ 1762854 h 6858000"/>
              <a:gd name="connsiteX95" fmla="*/ 384196 w 9543905"/>
              <a:gd name="connsiteY95" fmla="*/ 1551024 h 6858000"/>
              <a:gd name="connsiteX96" fmla="*/ 383609 w 9543905"/>
              <a:gd name="connsiteY96" fmla="*/ 1346413 h 6858000"/>
              <a:gd name="connsiteX97" fmla="*/ 391601 w 9543905"/>
              <a:gd name="connsiteY97" fmla="*/ 1291575 h 6858000"/>
              <a:gd name="connsiteX98" fmla="*/ 397626 w 9543905"/>
              <a:gd name="connsiteY98" fmla="*/ 1281803 h 6858000"/>
              <a:gd name="connsiteX99" fmla="*/ 393645 w 9543905"/>
              <a:gd name="connsiteY99" fmla="*/ 1279388 h 6858000"/>
              <a:gd name="connsiteX100" fmla="*/ 374754 w 9543905"/>
              <a:gd name="connsiteY100" fmla="*/ 1278565 h 6858000"/>
              <a:gd name="connsiteX101" fmla="*/ 374525 w 9543905"/>
              <a:gd name="connsiteY101" fmla="*/ 1256221 h 6858000"/>
              <a:gd name="connsiteX102" fmla="*/ 374689 w 9543905"/>
              <a:gd name="connsiteY102" fmla="*/ 1252267 h 6858000"/>
              <a:gd name="connsiteX103" fmla="*/ 370937 w 9543905"/>
              <a:gd name="connsiteY103" fmla="*/ 1238629 h 6858000"/>
              <a:gd name="connsiteX104" fmla="*/ 375383 w 9543905"/>
              <a:gd name="connsiteY104" fmla="*/ 1232055 h 6858000"/>
              <a:gd name="connsiteX105" fmla="*/ 373681 w 9543905"/>
              <a:gd name="connsiteY105" fmla="*/ 1209574 h 6858000"/>
              <a:gd name="connsiteX106" fmla="*/ 365238 w 9543905"/>
              <a:gd name="connsiteY106" fmla="*/ 1185229 h 6858000"/>
              <a:gd name="connsiteX107" fmla="*/ 319012 w 9543905"/>
              <a:gd name="connsiteY107" fmla="*/ 1072728 h 6858000"/>
              <a:gd name="connsiteX108" fmla="*/ 294836 w 9543905"/>
              <a:gd name="connsiteY108" fmla="*/ 1003603 h 6858000"/>
              <a:gd name="connsiteX109" fmla="*/ 291121 w 9543905"/>
              <a:gd name="connsiteY109" fmla="*/ 974494 h 6858000"/>
              <a:gd name="connsiteX110" fmla="*/ 282255 w 9543905"/>
              <a:gd name="connsiteY110" fmla="*/ 935756 h 6858000"/>
              <a:gd name="connsiteX111" fmla="*/ 270842 w 9543905"/>
              <a:gd name="connsiteY111" fmla="*/ 865189 h 6858000"/>
              <a:gd name="connsiteX112" fmla="*/ 248146 w 9543905"/>
              <a:gd name="connsiteY112" fmla="*/ 774216 h 6858000"/>
              <a:gd name="connsiteX113" fmla="*/ 224374 w 9543905"/>
              <a:gd name="connsiteY113" fmla="*/ 737534 h 6858000"/>
              <a:gd name="connsiteX114" fmla="*/ 217373 w 9543905"/>
              <a:gd name="connsiteY114" fmla="*/ 729972 h 6858000"/>
              <a:gd name="connsiteX115" fmla="*/ 217676 w 9543905"/>
              <a:gd name="connsiteY115" fmla="*/ 725436 h 6858000"/>
              <a:gd name="connsiteX116" fmla="*/ 208900 w 9543905"/>
              <a:gd name="connsiteY116" fmla="*/ 698394 h 6858000"/>
              <a:gd name="connsiteX117" fmla="*/ 211888 w 9543905"/>
              <a:gd name="connsiteY117" fmla="*/ 667375 h 6858000"/>
              <a:gd name="connsiteX118" fmla="*/ 211018 w 9543905"/>
              <a:gd name="connsiteY118" fmla="*/ 666178 h 6858000"/>
              <a:gd name="connsiteX119" fmla="*/ 214525 w 9543905"/>
              <a:gd name="connsiteY119" fmla="*/ 662883 h 6858000"/>
              <a:gd name="connsiteX120" fmla="*/ 215214 w 9543905"/>
              <a:gd name="connsiteY120" fmla="*/ 657121 h 6858000"/>
              <a:gd name="connsiteX121" fmla="*/ 210708 w 9543905"/>
              <a:gd name="connsiteY121" fmla="*/ 642424 h 6858000"/>
              <a:gd name="connsiteX122" fmla="*/ 207958 w 9543905"/>
              <a:gd name="connsiteY122" fmla="*/ 637069 h 6858000"/>
              <a:gd name="connsiteX123" fmla="*/ 206178 w 9543905"/>
              <a:gd name="connsiteY123" fmla="*/ 628866 h 6858000"/>
              <a:gd name="connsiteX124" fmla="*/ 206470 w 9543905"/>
              <a:gd name="connsiteY124" fmla="*/ 628611 h 6858000"/>
              <a:gd name="connsiteX125" fmla="*/ 188537 w 9543905"/>
              <a:gd name="connsiteY125" fmla="*/ 584651 h 6858000"/>
              <a:gd name="connsiteX126" fmla="*/ 209579 w 9543905"/>
              <a:gd name="connsiteY126" fmla="*/ 529877 h 6858000"/>
              <a:gd name="connsiteX127" fmla="*/ 210596 w 9543905"/>
              <a:gd name="connsiteY127" fmla="*/ 508458 h 6858000"/>
              <a:gd name="connsiteX128" fmla="*/ 212933 w 9543905"/>
              <a:gd name="connsiteY128" fmla="*/ 496732 h 6858000"/>
              <a:gd name="connsiteX129" fmla="*/ 199102 w 9543905"/>
              <a:gd name="connsiteY129" fmla="*/ 460965 h 6858000"/>
              <a:gd name="connsiteX130" fmla="*/ 186473 w 9543905"/>
              <a:gd name="connsiteY130" fmla="*/ 433741 h 6858000"/>
              <a:gd name="connsiteX131" fmla="*/ 181436 w 9543905"/>
              <a:gd name="connsiteY131" fmla="*/ 421997 h 6858000"/>
              <a:gd name="connsiteX132" fmla="*/ 170704 w 9543905"/>
              <a:gd name="connsiteY132" fmla="*/ 401642 h 6858000"/>
              <a:gd name="connsiteX133" fmla="*/ 171505 w 9543905"/>
              <a:gd name="connsiteY133" fmla="*/ 399386 h 6858000"/>
              <a:gd name="connsiteX134" fmla="*/ 161629 w 9543905"/>
              <a:gd name="connsiteY134" fmla="*/ 385688 h 6858000"/>
              <a:gd name="connsiteX135" fmla="*/ 127466 w 9543905"/>
              <a:gd name="connsiteY135" fmla="*/ 336100 h 6858000"/>
              <a:gd name="connsiteX136" fmla="*/ 41200 w 9543905"/>
              <a:gd name="connsiteY136" fmla="*/ 98593 h 6858000"/>
              <a:gd name="connsiteX137" fmla="*/ 7716 w 9543905"/>
              <a:gd name="connsiteY137" fmla="*/ 298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9543905" h="6858000">
                <a:moveTo>
                  <a:pt x="0" y="0"/>
                </a:moveTo>
                <a:lnTo>
                  <a:pt x="5842734" y="0"/>
                </a:lnTo>
                <a:lnTo>
                  <a:pt x="9543905" y="0"/>
                </a:lnTo>
                <a:lnTo>
                  <a:pt x="9543905" y="6858000"/>
                </a:lnTo>
                <a:lnTo>
                  <a:pt x="113035" y="6858000"/>
                </a:lnTo>
                <a:lnTo>
                  <a:pt x="115048" y="6806616"/>
                </a:lnTo>
                <a:cubicBezTo>
                  <a:pt x="120726" y="6737180"/>
                  <a:pt x="153136" y="6794589"/>
                  <a:pt x="133345" y="6699516"/>
                </a:cubicBezTo>
                <a:cubicBezTo>
                  <a:pt x="148185" y="6694616"/>
                  <a:pt x="150415" y="6684031"/>
                  <a:pt x="146630" y="6663803"/>
                </a:cubicBezTo>
                <a:cubicBezTo>
                  <a:pt x="150398" y="6630381"/>
                  <a:pt x="183953" y="6643711"/>
                  <a:pt x="168465" y="6603822"/>
                </a:cubicBezTo>
                <a:cubicBezTo>
                  <a:pt x="179548" y="6578564"/>
                  <a:pt x="178495" y="6550373"/>
                  <a:pt x="182787" y="6531864"/>
                </a:cubicBezTo>
                <a:cubicBezTo>
                  <a:pt x="189730" y="6508814"/>
                  <a:pt x="191600" y="6519897"/>
                  <a:pt x="194216" y="6492765"/>
                </a:cubicBezTo>
                <a:cubicBezTo>
                  <a:pt x="200678" y="6460921"/>
                  <a:pt x="167243" y="6450335"/>
                  <a:pt x="213675" y="6439094"/>
                </a:cubicBezTo>
                <a:cubicBezTo>
                  <a:pt x="208532" y="6401962"/>
                  <a:pt x="228708" y="6401544"/>
                  <a:pt x="245570" y="6358480"/>
                </a:cubicBezTo>
                <a:cubicBezTo>
                  <a:pt x="237964" y="6335720"/>
                  <a:pt x="245657" y="6321909"/>
                  <a:pt x="258381" y="6310095"/>
                </a:cubicBezTo>
                <a:cubicBezTo>
                  <a:pt x="262827" y="6264292"/>
                  <a:pt x="285034" y="6228413"/>
                  <a:pt x="299437" y="6179986"/>
                </a:cubicBezTo>
                <a:lnTo>
                  <a:pt x="352806" y="6054139"/>
                </a:lnTo>
                <a:lnTo>
                  <a:pt x="395865" y="5960500"/>
                </a:lnTo>
                <a:cubicBezTo>
                  <a:pt x="395672" y="5954937"/>
                  <a:pt x="396070" y="5951333"/>
                  <a:pt x="396933" y="5948942"/>
                </a:cubicBezTo>
                <a:lnTo>
                  <a:pt x="397312" y="5948720"/>
                </a:lnTo>
                <a:lnTo>
                  <a:pt x="397625" y="5937773"/>
                </a:lnTo>
                <a:lnTo>
                  <a:pt x="396513" y="5917147"/>
                </a:lnTo>
                <a:lnTo>
                  <a:pt x="400473" y="5919724"/>
                </a:lnTo>
                <a:cubicBezTo>
                  <a:pt x="404305" y="5911737"/>
                  <a:pt x="408278" y="5906850"/>
                  <a:pt x="412664" y="5903746"/>
                </a:cubicBezTo>
                <a:lnTo>
                  <a:pt x="414169" y="5903208"/>
                </a:lnTo>
                <a:lnTo>
                  <a:pt x="413727" y="5898076"/>
                </a:lnTo>
                <a:cubicBezTo>
                  <a:pt x="411857" y="5889335"/>
                  <a:pt x="408715" y="5880830"/>
                  <a:pt x="403782" y="5872729"/>
                </a:cubicBezTo>
                <a:cubicBezTo>
                  <a:pt x="417521" y="5859140"/>
                  <a:pt x="427120" y="5843731"/>
                  <a:pt x="434241" y="5827091"/>
                </a:cubicBezTo>
                <a:lnTo>
                  <a:pt x="448249" y="5779409"/>
                </a:lnTo>
                <a:lnTo>
                  <a:pt x="449380" y="5776821"/>
                </a:lnTo>
                <a:lnTo>
                  <a:pt x="450993" y="5776128"/>
                </a:lnTo>
                <a:lnTo>
                  <a:pt x="450629" y="5769741"/>
                </a:lnTo>
                <a:lnTo>
                  <a:pt x="452931" y="5689610"/>
                </a:lnTo>
                <a:lnTo>
                  <a:pt x="467780" y="5558397"/>
                </a:lnTo>
                <a:lnTo>
                  <a:pt x="472240" y="5399206"/>
                </a:lnTo>
                <a:lnTo>
                  <a:pt x="476924" y="5371442"/>
                </a:lnTo>
                <a:lnTo>
                  <a:pt x="480171" y="5370976"/>
                </a:lnTo>
                <a:cubicBezTo>
                  <a:pt x="482187" y="5369956"/>
                  <a:pt x="482137" y="5368514"/>
                  <a:pt x="480955" y="5366567"/>
                </a:cubicBezTo>
                <a:lnTo>
                  <a:pt x="478302" y="5363282"/>
                </a:lnTo>
                <a:lnTo>
                  <a:pt x="479189" y="5358023"/>
                </a:lnTo>
                <a:lnTo>
                  <a:pt x="480748" y="5343820"/>
                </a:lnTo>
                <a:lnTo>
                  <a:pt x="486553" y="5338013"/>
                </a:lnTo>
                <a:lnTo>
                  <a:pt x="486699" y="5337090"/>
                </a:lnTo>
                <a:lnTo>
                  <a:pt x="485890" y="5328734"/>
                </a:lnTo>
                <a:cubicBezTo>
                  <a:pt x="485260" y="5319876"/>
                  <a:pt x="485157" y="5312696"/>
                  <a:pt x="486120" y="5308370"/>
                </a:cubicBezTo>
                <a:lnTo>
                  <a:pt x="486426" y="5308221"/>
                </a:lnTo>
                <a:lnTo>
                  <a:pt x="485506" y="5294605"/>
                </a:lnTo>
                <a:cubicBezTo>
                  <a:pt x="485962" y="5289997"/>
                  <a:pt x="487513" y="5285876"/>
                  <a:pt x="491057" y="5282657"/>
                </a:cubicBezTo>
                <a:lnTo>
                  <a:pt x="483922" y="5267541"/>
                </a:lnTo>
                <a:lnTo>
                  <a:pt x="491468" y="5246672"/>
                </a:lnTo>
                <a:cubicBezTo>
                  <a:pt x="497365" y="5227652"/>
                  <a:pt x="499424" y="5208939"/>
                  <a:pt x="486307" y="5192552"/>
                </a:cubicBezTo>
                <a:cubicBezTo>
                  <a:pt x="485311" y="5146540"/>
                  <a:pt x="462737" y="5040796"/>
                  <a:pt x="459588" y="4987201"/>
                </a:cubicBezTo>
                <a:cubicBezTo>
                  <a:pt x="438956" y="4958874"/>
                  <a:pt x="465515" y="4905977"/>
                  <a:pt x="467423" y="4870985"/>
                </a:cubicBezTo>
                <a:lnTo>
                  <a:pt x="467484" y="4868602"/>
                </a:lnTo>
                <a:lnTo>
                  <a:pt x="474862" y="4813579"/>
                </a:lnTo>
                <a:cubicBezTo>
                  <a:pt x="477584" y="4788540"/>
                  <a:pt x="478995" y="4763984"/>
                  <a:pt x="477179" y="4740625"/>
                </a:cubicBezTo>
                <a:cubicBezTo>
                  <a:pt x="518893" y="4697719"/>
                  <a:pt x="481998" y="4718465"/>
                  <a:pt x="493578" y="4668390"/>
                </a:cubicBezTo>
                <a:cubicBezTo>
                  <a:pt x="496122" y="4640728"/>
                  <a:pt x="492225" y="4590987"/>
                  <a:pt x="492448" y="4574647"/>
                </a:cubicBezTo>
                <a:lnTo>
                  <a:pt x="494912" y="4570352"/>
                </a:lnTo>
                <a:lnTo>
                  <a:pt x="498070" y="4551981"/>
                </a:lnTo>
                <a:lnTo>
                  <a:pt x="507334" y="4548274"/>
                </a:lnTo>
                <a:lnTo>
                  <a:pt x="518089" y="4521680"/>
                </a:lnTo>
                <a:cubicBezTo>
                  <a:pt x="520825" y="4511494"/>
                  <a:pt x="522251" y="4500266"/>
                  <a:pt x="521565" y="4487456"/>
                </a:cubicBezTo>
                <a:cubicBezTo>
                  <a:pt x="504782" y="4442892"/>
                  <a:pt x="551449" y="4378573"/>
                  <a:pt x="528714" y="4323362"/>
                </a:cubicBezTo>
                <a:cubicBezTo>
                  <a:pt x="523463" y="4302911"/>
                  <a:pt x="526228" y="4238701"/>
                  <a:pt x="538339" y="4226015"/>
                </a:cubicBezTo>
                <a:cubicBezTo>
                  <a:pt x="543816" y="4195395"/>
                  <a:pt x="553332" y="4168781"/>
                  <a:pt x="561579" y="4139640"/>
                </a:cubicBezTo>
                <a:cubicBezTo>
                  <a:pt x="546635" y="4107220"/>
                  <a:pt x="579122" y="4079408"/>
                  <a:pt x="587826" y="4051175"/>
                </a:cubicBezTo>
                <a:cubicBezTo>
                  <a:pt x="572784" y="4025794"/>
                  <a:pt x="605875" y="3991589"/>
                  <a:pt x="611782" y="3930565"/>
                </a:cubicBezTo>
                <a:cubicBezTo>
                  <a:pt x="594341" y="3902693"/>
                  <a:pt x="624108" y="3922757"/>
                  <a:pt x="601463" y="3870459"/>
                </a:cubicBezTo>
                <a:cubicBezTo>
                  <a:pt x="604016" y="3868663"/>
                  <a:pt x="596319" y="3851678"/>
                  <a:pt x="600475" y="3830272"/>
                </a:cubicBezTo>
                <a:cubicBezTo>
                  <a:pt x="604629" y="3808867"/>
                  <a:pt x="636306" y="3759999"/>
                  <a:pt x="626389" y="3742026"/>
                </a:cubicBezTo>
                <a:cubicBezTo>
                  <a:pt x="624520" y="3674540"/>
                  <a:pt x="625508" y="3604893"/>
                  <a:pt x="624630" y="3540743"/>
                </a:cubicBezTo>
                <a:cubicBezTo>
                  <a:pt x="623150" y="3469338"/>
                  <a:pt x="620481" y="3427862"/>
                  <a:pt x="624342" y="3381705"/>
                </a:cubicBezTo>
                <a:cubicBezTo>
                  <a:pt x="642605" y="3390744"/>
                  <a:pt x="615319" y="3292687"/>
                  <a:pt x="633622" y="3312232"/>
                </a:cubicBezTo>
                <a:cubicBezTo>
                  <a:pt x="652296" y="3290233"/>
                  <a:pt x="617155" y="3222214"/>
                  <a:pt x="633589" y="3200114"/>
                </a:cubicBezTo>
                <a:cubicBezTo>
                  <a:pt x="632592" y="3132949"/>
                  <a:pt x="601583" y="3105373"/>
                  <a:pt x="596964" y="3046420"/>
                </a:cubicBezTo>
                <a:lnTo>
                  <a:pt x="580466" y="2973584"/>
                </a:lnTo>
                <a:cubicBezTo>
                  <a:pt x="562837" y="2968165"/>
                  <a:pt x="564222" y="2910699"/>
                  <a:pt x="546593" y="2905280"/>
                </a:cubicBezTo>
                <a:lnTo>
                  <a:pt x="532528" y="2866431"/>
                </a:lnTo>
                <a:lnTo>
                  <a:pt x="519586" y="2811740"/>
                </a:lnTo>
                <a:cubicBezTo>
                  <a:pt x="505537" y="2794577"/>
                  <a:pt x="516221" y="2748273"/>
                  <a:pt x="515093" y="2731228"/>
                </a:cubicBezTo>
                <a:cubicBezTo>
                  <a:pt x="513965" y="2714184"/>
                  <a:pt x="514957" y="2716222"/>
                  <a:pt x="512818" y="2709472"/>
                </a:cubicBezTo>
                <a:lnTo>
                  <a:pt x="507087" y="2703419"/>
                </a:lnTo>
                <a:lnTo>
                  <a:pt x="506754" y="2700412"/>
                </a:lnTo>
                <a:lnTo>
                  <a:pt x="504932" y="2693732"/>
                </a:lnTo>
                <a:lnTo>
                  <a:pt x="510467" y="2692400"/>
                </a:lnTo>
                <a:cubicBezTo>
                  <a:pt x="515915" y="2691762"/>
                  <a:pt x="521754" y="2690565"/>
                  <a:pt x="518323" y="2680281"/>
                </a:cubicBezTo>
                <a:lnTo>
                  <a:pt x="498585" y="2643422"/>
                </a:lnTo>
                <a:lnTo>
                  <a:pt x="496335" y="2638976"/>
                </a:lnTo>
                <a:cubicBezTo>
                  <a:pt x="495838" y="2636294"/>
                  <a:pt x="496915" y="2634213"/>
                  <a:pt x="500927" y="2633025"/>
                </a:cubicBezTo>
                <a:cubicBezTo>
                  <a:pt x="479427" y="2619202"/>
                  <a:pt x="495668" y="2574220"/>
                  <a:pt x="494667" y="2551656"/>
                </a:cubicBezTo>
                <a:cubicBezTo>
                  <a:pt x="484129" y="2511615"/>
                  <a:pt x="464663" y="2477551"/>
                  <a:pt x="451967" y="2435035"/>
                </a:cubicBezTo>
                <a:cubicBezTo>
                  <a:pt x="441010" y="2368831"/>
                  <a:pt x="434655" y="2208203"/>
                  <a:pt x="428919" y="2154428"/>
                </a:cubicBezTo>
                <a:cubicBezTo>
                  <a:pt x="419517" y="2132269"/>
                  <a:pt x="419892" y="2119378"/>
                  <a:pt x="437429" y="2109159"/>
                </a:cubicBezTo>
                <a:cubicBezTo>
                  <a:pt x="390724" y="2005633"/>
                  <a:pt x="435992" y="2022877"/>
                  <a:pt x="427197" y="1941070"/>
                </a:cubicBezTo>
                <a:cubicBezTo>
                  <a:pt x="417743" y="1868032"/>
                  <a:pt x="424279" y="1833181"/>
                  <a:pt x="418479" y="1762854"/>
                </a:cubicBezTo>
                <a:cubicBezTo>
                  <a:pt x="429192" y="1695618"/>
                  <a:pt x="380045" y="1642994"/>
                  <a:pt x="384196" y="1551024"/>
                </a:cubicBezTo>
                <a:cubicBezTo>
                  <a:pt x="378384" y="1481617"/>
                  <a:pt x="385185" y="1390831"/>
                  <a:pt x="383609" y="1346413"/>
                </a:cubicBezTo>
                <a:cubicBezTo>
                  <a:pt x="406902" y="1351285"/>
                  <a:pt x="373197" y="1304362"/>
                  <a:pt x="391601" y="1291575"/>
                </a:cubicBezTo>
                <a:lnTo>
                  <a:pt x="397626" y="1281803"/>
                </a:lnTo>
                <a:lnTo>
                  <a:pt x="393645" y="1279388"/>
                </a:lnTo>
                <a:cubicBezTo>
                  <a:pt x="387588" y="1276834"/>
                  <a:pt x="381296" y="1275907"/>
                  <a:pt x="374754" y="1278565"/>
                </a:cubicBezTo>
                <a:cubicBezTo>
                  <a:pt x="374049" y="1271223"/>
                  <a:pt x="374189" y="1263775"/>
                  <a:pt x="374525" y="1256221"/>
                </a:cubicBezTo>
                <a:lnTo>
                  <a:pt x="374689" y="1252267"/>
                </a:lnTo>
                <a:lnTo>
                  <a:pt x="370937" y="1238629"/>
                </a:lnTo>
                <a:cubicBezTo>
                  <a:pt x="372419" y="1236438"/>
                  <a:pt x="373901" y="1234246"/>
                  <a:pt x="375383" y="1232055"/>
                </a:cubicBezTo>
                <a:lnTo>
                  <a:pt x="373681" y="1209574"/>
                </a:lnTo>
                <a:cubicBezTo>
                  <a:pt x="372193" y="1201575"/>
                  <a:pt x="369596" y="1193461"/>
                  <a:pt x="365238" y="1185229"/>
                </a:cubicBezTo>
                <a:cubicBezTo>
                  <a:pt x="341389" y="1162969"/>
                  <a:pt x="349731" y="1099443"/>
                  <a:pt x="319012" y="1072728"/>
                </a:cubicBezTo>
                <a:cubicBezTo>
                  <a:pt x="309545" y="1061428"/>
                  <a:pt x="291439" y="1017419"/>
                  <a:pt x="294836" y="1003603"/>
                </a:cubicBezTo>
                <a:cubicBezTo>
                  <a:pt x="292468" y="993296"/>
                  <a:pt x="285511" y="984646"/>
                  <a:pt x="291121" y="974494"/>
                </a:cubicBezTo>
                <a:cubicBezTo>
                  <a:pt x="297070" y="960388"/>
                  <a:pt x="269832" y="939674"/>
                  <a:pt x="282255" y="935756"/>
                </a:cubicBezTo>
                <a:cubicBezTo>
                  <a:pt x="263254" y="920774"/>
                  <a:pt x="274287" y="887855"/>
                  <a:pt x="270842" y="865189"/>
                </a:cubicBezTo>
                <a:cubicBezTo>
                  <a:pt x="253951" y="854939"/>
                  <a:pt x="263376" y="817492"/>
                  <a:pt x="248146" y="774216"/>
                </a:cubicBezTo>
                <a:cubicBezTo>
                  <a:pt x="233817" y="766081"/>
                  <a:pt x="235296" y="753689"/>
                  <a:pt x="224374" y="737534"/>
                </a:cubicBezTo>
                <a:lnTo>
                  <a:pt x="217373" y="729972"/>
                </a:lnTo>
                <a:lnTo>
                  <a:pt x="217676" y="725436"/>
                </a:lnTo>
                <a:cubicBezTo>
                  <a:pt x="218884" y="715831"/>
                  <a:pt x="218199" y="708160"/>
                  <a:pt x="208900" y="698394"/>
                </a:cubicBezTo>
                <a:cubicBezTo>
                  <a:pt x="233250" y="674506"/>
                  <a:pt x="222082" y="675121"/>
                  <a:pt x="211888" y="667375"/>
                </a:cubicBezTo>
                <a:lnTo>
                  <a:pt x="211018" y="666178"/>
                </a:lnTo>
                <a:lnTo>
                  <a:pt x="214525" y="662883"/>
                </a:lnTo>
                <a:lnTo>
                  <a:pt x="215214" y="657121"/>
                </a:lnTo>
                <a:lnTo>
                  <a:pt x="210708" y="642424"/>
                </a:lnTo>
                <a:lnTo>
                  <a:pt x="207958" y="637069"/>
                </a:lnTo>
                <a:cubicBezTo>
                  <a:pt x="206457" y="633314"/>
                  <a:pt x="205964" y="630738"/>
                  <a:pt x="206178" y="628866"/>
                </a:cubicBezTo>
                <a:cubicBezTo>
                  <a:pt x="206277" y="628782"/>
                  <a:pt x="206373" y="628697"/>
                  <a:pt x="206470" y="628611"/>
                </a:cubicBezTo>
                <a:lnTo>
                  <a:pt x="188537" y="584651"/>
                </a:lnTo>
                <a:cubicBezTo>
                  <a:pt x="205077" y="571487"/>
                  <a:pt x="173111" y="530719"/>
                  <a:pt x="209579" y="529877"/>
                </a:cubicBezTo>
                <a:cubicBezTo>
                  <a:pt x="203035" y="514165"/>
                  <a:pt x="186174" y="506743"/>
                  <a:pt x="210596" y="508458"/>
                </a:cubicBezTo>
                <a:cubicBezTo>
                  <a:pt x="209108" y="503183"/>
                  <a:pt x="210358" y="499583"/>
                  <a:pt x="212933" y="496732"/>
                </a:cubicBezTo>
                <a:lnTo>
                  <a:pt x="199102" y="460965"/>
                </a:lnTo>
                <a:lnTo>
                  <a:pt x="186473" y="433741"/>
                </a:lnTo>
                <a:lnTo>
                  <a:pt x="181436" y="421997"/>
                </a:lnTo>
                <a:lnTo>
                  <a:pt x="170704" y="401642"/>
                </a:lnTo>
                <a:lnTo>
                  <a:pt x="171505" y="399386"/>
                </a:lnTo>
                <a:lnTo>
                  <a:pt x="161629" y="385688"/>
                </a:lnTo>
                <a:cubicBezTo>
                  <a:pt x="157522" y="381428"/>
                  <a:pt x="133260" y="338695"/>
                  <a:pt x="127466" y="336100"/>
                </a:cubicBezTo>
                <a:cubicBezTo>
                  <a:pt x="56884" y="255914"/>
                  <a:pt x="64730" y="169074"/>
                  <a:pt x="41200" y="98593"/>
                </a:cubicBezTo>
                <a:cubicBezTo>
                  <a:pt x="32610" y="68714"/>
                  <a:pt x="17990" y="56479"/>
                  <a:pt x="7716" y="29831"/>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E096848-76BE-4F29-AB13-A62B2A62EBCB}"/>
              </a:ext>
            </a:extLst>
          </p:cNvPr>
          <p:cNvSpPr>
            <a:spLocks noGrp="1"/>
          </p:cNvSpPr>
          <p:nvPr>
            <p:ph type="title"/>
          </p:nvPr>
        </p:nvSpPr>
        <p:spPr>
          <a:xfrm>
            <a:off x="4374776" y="1408205"/>
            <a:ext cx="6418730" cy="4041586"/>
          </a:xfrm>
        </p:spPr>
        <p:txBody>
          <a:bodyPr vert="horz" lIns="91440" tIns="45720" rIns="91440" bIns="45720" rtlCol="0" anchor="ctr">
            <a:normAutofit/>
          </a:bodyPr>
          <a:lstStyle/>
          <a:p>
            <a:pPr algn="ctr"/>
            <a:r>
              <a:rPr lang="en-US" cap="all" spc="600">
                <a:solidFill>
                  <a:schemeClr val="tx2"/>
                </a:solidFill>
              </a:rPr>
              <a:t>Time Series Models</a:t>
            </a:r>
          </a:p>
        </p:txBody>
      </p:sp>
    </p:spTree>
    <p:extLst>
      <p:ext uri="{BB962C8B-B14F-4D97-AF65-F5344CB8AC3E}">
        <p14:creationId xmlns:p14="http://schemas.microsoft.com/office/powerpoint/2010/main" val="36834304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ArchiveVTI">
  <a:themeElements>
    <a:clrScheme name="AnalogousFromLightSeedLeftStep">
      <a:dk1>
        <a:srgbClr val="000000"/>
      </a:dk1>
      <a:lt1>
        <a:srgbClr val="FFFFFF"/>
      </a:lt1>
      <a:dk2>
        <a:srgbClr val="413124"/>
      </a:dk2>
      <a:lt2>
        <a:srgbClr val="E8E4E2"/>
      </a:lt2>
      <a:accent1>
        <a:srgbClr val="76AABD"/>
      </a:accent1>
      <a:accent2>
        <a:srgbClr val="6DABA2"/>
      </a:accent2>
      <a:accent3>
        <a:srgbClr val="7CAC91"/>
      </a:accent3>
      <a:accent4>
        <a:srgbClr val="70B071"/>
      </a:accent4>
      <a:accent5>
        <a:srgbClr val="8DAA7A"/>
      </a:accent5>
      <a:accent6>
        <a:srgbClr val="9CA76A"/>
      </a:accent6>
      <a:hlink>
        <a:srgbClr val="AA7562"/>
      </a:hlink>
      <a:folHlink>
        <a:srgbClr val="7F7F7F"/>
      </a:folHlink>
    </a:clrScheme>
    <a:fontScheme name="Custom 170">
      <a:majorFont>
        <a:latin typeface="Microsoft YaHei"/>
        <a:ea typeface=""/>
        <a:cs typeface=""/>
      </a:majorFont>
      <a:minorFont>
        <a:latin typeface="Microsoft YaHe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1B9289E82DA24991F882709BC3A31E" ma:contentTypeVersion="4" ma:contentTypeDescription="Create a new document." ma:contentTypeScope="" ma:versionID="f0f4cfc74efd3eec8f053daefcac6bb7">
  <xsd:schema xmlns:xsd="http://www.w3.org/2001/XMLSchema" xmlns:xs="http://www.w3.org/2001/XMLSchema" xmlns:p="http://schemas.microsoft.com/office/2006/metadata/properties" xmlns:ns2="20bdccc7-f22e-492c-a95d-0c9e41f95281" targetNamespace="http://schemas.microsoft.com/office/2006/metadata/properties" ma:root="true" ma:fieldsID="89cc33b8c7216dbca3aabea94ca17add" ns2:_="">
    <xsd:import namespace="20bdccc7-f22e-492c-a95d-0c9e41f9528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bdccc7-f22e-492c-a95d-0c9e41f952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B814C87-068A-488C-8E71-16A3001789CD}">
  <ds:schemaRefs>
    <ds:schemaRef ds:uri="20bdccc7-f22e-492c-a95d-0c9e41f952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5935935-8CAB-498E-81B1-96214F7785D7}">
  <ds:schemaRefs>
    <ds:schemaRef ds:uri="http://schemas.microsoft.com/sharepoint/v3/contenttype/forms"/>
  </ds:schemaRefs>
</ds:datastoreItem>
</file>

<file path=customXml/itemProps3.xml><?xml version="1.0" encoding="utf-8"?>
<ds:datastoreItem xmlns:ds="http://schemas.openxmlformats.org/officeDocument/2006/customXml" ds:itemID="{2B45E01C-63B5-4313-BD6F-DC86C7FAA955}">
  <ds:schemaRefs>
    <ds:schemaRef ds:uri="20bdccc7-f22e-492c-a95d-0c9e41f9528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31</Slides>
  <Notes>11</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ArchiveVTI</vt:lpstr>
      <vt:lpstr>Hungary Chickenpox Case Analysis</vt:lpstr>
      <vt:lpstr>PowerPoint Presentation</vt:lpstr>
      <vt:lpstr>PowerPoint Presentation</vt:lpstr>
      <vt:lpstr>Problem Statement</vt:lpstr>
      <vt:lpstr>PowerPoint Presentation</vt:lpstr>
      <vt:lpstr>Exploratory Data Analysis</vt:lpstr>
      <vt:lpstr>PowerPoint Presentation</vt:lpstr>
      <vt:lpstr>PowerPoint Presentation</vt:lpstr>
      <vt:lpstr>Time Series Models</vt:lpstr>
      <vt:lpstr>PowerPoint Presentation</vt:lpstr>
      <vt:lpstr>PowerPoint Presentation</vt:lpstr>
      <vt:lpstr>Combined Approach</vt:lpstr>
      <vt:lpstr>Combined Approach</vt:lpstr>
      <vt:lpstr>Combined Approach</vt:lpstr>
      <vt:lpstr>MODEL COMPARISON</vt:lpstr>
      <vt:lpstr>Model Selection  and Validation</vt:lpstr>
      <vt:lpstr>Combined Approach</vt:lpstr>
      <vt:lpstr>PowerPoint Presentation</vt:lpstr>
      <vt:lpstr>Non-Integer Frequency</vt:lpstr>
      <vt:lpstr>Spikes Impact</vt:lpstr>
      <vt:lpstr>Train until 2012 and Test with 2013</vt:lpstr>
      <vt:lpstr>Future Work</vt:lpstr>
      <vt:lpstr>PowerPoint Presentation</vt:lpstr>
      <vt:lpstr>THank you</vt:lpstr>
      <vt:lpstr>Q&amp;A</vt:lpstr>
      <vt:lpstr>Appendix</vt:lpstr>
      <vt:lpstr>PowerPoint Presentation</vt:lpstr>
      <vt:lpstr>ARFIMA Model</vt:lpstr>
      <vt:lpstr>TBATs Model</vt:lpstr>
      <vt:lpstr>Fourier Model</vt:lpstr>
      <vt:lpstr>Train until 2012 and Test with 2013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Pujing Yang</dc:creator>
  <cp:revision>1</cp:revision>
  <dcterms:created xsi:type="dcterms:W3CDTF">2021-05-18T14:11:34Z</dcterms:created>
  <dcterms:modified xsi:type="dcterms:W3CDTF">2021-06-04T01:34:35Z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0x010100481B9289E82DA24991F882709BC3A31E</vt:lpwstr>
  </property>
</Properties>
</file>